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tags/tag10.xml" ContentType="application/vnd.openxmlformats-officedocument.presentationml.tags+xml"/>
  <Override PartName="/ppt/tags/tag11.xml" ContentType="application/vnd.openxmlformats-officedocument.presentationml.tags+xml"/>
  <Override PartName="/ppt/notesSlides/notesSlide5.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tags/tag12.xml" ContentType="application/vnd.openxmlformats-officedocument.presentationml.tags+xml"/>
  <Override PartName="/ppt/notesSlides/notesSlide6.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tags/tag13.xml" ContentType="application/vnd.openxmlformats-officedocument.presentationml.tags+xml"/>
  <Override PartName="/ppt/notesSlides/notesSlide7.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7.xml" ContentType="application/vnd.openxmlformats-officedocument.themeOverride+xml"/>
  <Override PartName="/ppt/tags/tag14.xml" ContentType="application/vnd.openxmlformats-officedocument.presentationml.tags+xml"/>
  <Override PartName="/ppt/tags/tag15.xml" ContentType="application/vnd.openxmlformats-officedocument.presentationml.tags+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6.xml" ContentType="application/vnd.openxmlformats-officedocument.presentationml.tags+xml"/>
  <Override PartName="/ppt/notesSlides/notesSlide9.xml" ContentType="application/vnd.openxmlformats-officedocument.presentationml.notesSlide+xml"/>
  <Override PartName="/ppt/charts/chart8.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8.xml" ContentType="application/vnd.openxmlformats-officedocument.themeOverride+xml"/>
  <Override PartName="/ppt/tags/tag17.xml" ContentType="application/vnd.openxmlformats-officedocument.presentationml.tags+xml"/>
  <Override PartName="/ppt/charts/chart9.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9.xml" ContentType="application/vnd.openxmlformats-officedocument.themeOverride+xml"/>
  <Override PartName="/ppt/tags/tag18.xml" ContentType="application/vnd.openxmlformats-officedocument.presentationml.tags+xml"/>
  <Override PartName="/ppt/notesSlides/notesSlide10.xml" ContentType="application/vnd.openxmlformats-officedocument.presentationml.notesSlide+xml"/>
  <Override PartName="/ppt/charts/chart10.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10.xml" ContentType="application/vnd.openxmlformats-officedocument.themeOverride+xml"/>
  <Override PartName="/ppt/drawings/drawing1.xml" ContentType="application/vnd.openxmlformats-officedocument.drawingml.chartshapes+xml"/>
  <Override PartName="/ppt/charts/chart11.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11.xml" ContentType="application/vnd.openxmlformats-officedocument.themeOverride+xml"/>
  <Override PartName="/ppt/drawings/drawing2.xml" ContentType="application/vnd.openxmlformats-officedocument.drawingml.chartshapes+xml"/>
  <Override PartName="/ppt/tags/tag19.xml" ContentType="application/vnd.openxmlformats-officedocument.presentationml.tags+xml"/>
  <Override PartName="/ppt/notesSlides/notesSlide11.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12.xml" ContentType="application/vnd.openxmlformats-officedocument.themeOverride+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charts/chart13.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13.xml" ContentType="application/vnd.openxmlformats-officedocument.themeOverride+xml"/>
  <Override PartName="/ppt/charts/chart14.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4.xml" ContentType="application/vnd.openxmlformats-officedocument.themeOverride+xml"/>
  <Override PartName="/ppt/tags/tag24.xml" ContentType="application/vnd.openxmlformats-officedocument.presentationml.tags+xml"/>
  <Override PartName="/ppt/tags/tag25.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5.xml" ContentType="application/vnd.openxmlformats-officedocument.themeOverride+xml"/>
  <Override PartName="/ppt/tags/tag26.xml" ContentType="application/vnd.openxmlformats-officedocument.presentationml.tags+xml"/>
  <Override PartName="/ppt/tags/tag27.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6.xml" ContentType="application/vnd.openxmlformats-officedocument.themeOverride+xml"/>
  <Override PartName="/ppt/tags/tag28.xml" ContentType="application/vnd.openxmlformats-officedocument.presentationml.tags+xml"/>
  <Override PartName="/ppt/tags/tag29.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7.xml" ContentType="application/vnd.openxmlformats-officedocument.themeOverride+xml"/>
  <Override PartName="/ppt/tags/tag30.xml" ContentType="application/vnd.openxmlformats-officedocument.presentationml.tags+xml"/>
  <Override PartName="/ppt/tags/tag31.xml" ContentType="application/vnd.openxmlformats-officedocument.presentationml.tags+xml"/>
  <Override PartName="/ppt/notesSlides/notesSlide17.xml" ContentType="application/vnd.openxmlformats-officedocument.presentationml.notesSlide+xml"/>
  <Override PartName="/ppt/charts/chart18.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8.xml" ContentType="application/vnd.openxmlformats-officedocument.themeOverride+xml"/>
  <Override PartName="/ppt/tags/tag32.xml" ContentType="application/vnd.openxmlformats-officedocument.presentationml.tags+xml"/>
  <Override PartName="/ppt/tags/tag33.xml" ContentType="application/vnd.openxmlformats-officedocument.presentationml.tags+xml"/>
  <Override PartName="/ppt/notesSlides/notesSlide18.xml" ContentType="application/vnd.openxmlformats-officedocument.presentationml.notesSlide+xml"/>
  <Override PartName="/ppt/charts/chart19.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9.xml" ContentType="application/vnd.openxmlformats-officedocument.themeOverride+xml"/>
  <Override PartName="/ppt/tags/tag34.xml" ContentType="application/vnd.openxmlformats-officedocument.presentationml.tags+xml"/>
  <Override PartName="/ppt/tags/tag35.xml" ContentType="application/vnd.openxmlformats-officedocument.presentationml.tags+xml"/>
  <Override PartName="/ppt/notesSlides/notesSlide19.xml" ContentType="application/vnd.openxmlformats-officedocument.presentationml.notesSlide+xml"/>
  <Override PartName="/ppt/charts/chart20.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20.xml" ContentType="application/vnd.openxmlformats-officedocument.themeOverride+xml"/>
  <Override PartName="/ppt/drawings/drawing3.xml" ContentType="application/vnd.openxmlformats-officedocument.drawingml.chartshapes+xml"/>
  <Override PartName="/ppt/tags/tag36.xml" ContentType="application/vnd.openxmlformats-officedocument.presentationml.tags+xml"/>
  <Override PartName="/ppt/tags/tag37.xml" ContentType="application/vnd.openxmlformats-officedocument.presentationml.tags+xml"/>
  <Override PartName="/ppt/notesSlides/notesSlide20.xml" ContentType="application/vnd.openxmlformats-officedocument.presentationml.notesSlide+xml"/>
  <Override PartName="/ppt/charts/chart21.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21.xml" ContentType="application/vnd.openxmlformats-officedocument.themeOverride+xml"/>
  <Override PartName="/ppt/charts/chart22.xml" ContentType="application/vnd.openxmlformats-officedocument.drawingml.chart+xml"/>
  <Override PartName="/ppt/theme/themeOverride22.xml" ContentType="application/vnd.openxmlformats-officedocument.themeOverride+xml"/>
  <Override PartName="/ppt/tags/tag38.xml" ContentType="application/vnd.openxmlformats-officedocument.presentationml.tags+xml"/>
  <Override PartName="/ppt/tags/tag39.xml" ContentType="application/vnd.openxmlformats-officedocument.presentationml.tags+xml"/>
  <Override PartName="/ppt/notesSlides/notesSlide21.xml" ContentType="application/vnd.openxmlformats-officedocument.presentationml.notesSlide+xml"/>
  <Override PartName="/ppt/charts/chart23.xml" ContentType="application/vnd.openxmlformats-officedocument.drawingml.chart+xml"/>
  <Override PartName="/ppt/theme/themeOverride23.xml" ContentType="application/vnd.openxmlformats-officedocument.themeOverride+xml"/>
  <Override PartName="/ppt/tags/tag40.xml" ContentType="application/vnd.openxmlformats-officedocument.presentationml.tags+xml"/>
  <Override PartName="/ppt/notesSlides/notesSlide22.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23.xml" ContentType="application/vnd.openxmlformats-officedocument.presentationml.notesSlide+xml"/>
  <Override PartName="/ppt/charts/chart24.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24.xml" ContentType="application/vnd.openxmlformats-officedocument.themeOverride+xml"/>
  <Override PartName="/ppt/drawings/drawing4.xml" ContentType="application/vnd.openxmlformats-officedocument.drawingml.chartshapes+xml"/>
  <Override PartName="/ppt/tags/tag43.xml" ContentType="application/vnd.openxmlformats-officedocument.presentationml.tags+xml"/>
  <Override PartName="/ppt/tags/tag44.xml" ContentType="application/vnd.openxmlformats-officedocument.presentationml.tags+xml"/>
  <Override PartName="/ppt/notesSlides/notesSlide24.xml" ContentType="application/vnd.openxmlformats-officedocument.presentationml.notesSlide+xml"/>
  <Override PartName="/ppt/charts/chart25.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25.xml" ContentType="application/vnd.openxmlformats-officedocument.themeOverride+xml"/>
  <Override PartName="/ppt/tags/tag45.xml" ContentType="application/vnd.openxmlformats-officedocument.presentationml.tags+xml"/>
  <Override PartName="/ppt/tags/tag46.xml" ContentType="application/vnd.openxmlformats-officedocument.presentationml.tags+xml"/>
  <Override PartName="/ppt/notesSlides/notesSlide25.xml" ContentType="application/vnd.openxmlformats-officedocument.presentationml.notesSlide+xml"/>
  <Override PartName="/ppt/charts/chart26.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26.xml" ContentType="application/vnd.openxmlformats-officedocument.themeOverride+xml"/>
  <Override PartName="/ppt/charts/chart27.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27.xml" ContentType="application/vnd.openxmlformats-officedocument.themeOverride+xml"/>
  <Override PartName="/ppt/tags/tag47.xml" ContentType="application/vnd.openxmlformats-officedocument.presentationml.tags+xml"/>
  <Override PartName="/ppt/notesSlides/notesSlide26.xml" ContentType="application/vnd.openxmlformats-officedocument.presentationml.notesSlide+xml"/>
  <Override PartName="/ppt/charts/chart28.xml" ContentType="application/vnd.openxmlformats-officedocument.drawingml.chart+xml"/>
  <Override PartName="/ppt/theme/themeOverride28.xml" ContentType="application/vnd.openxmlformats-officedocument.themeOverride+xml"/>
  <Override PartName="/ppt/drawings/drawing5.xml" ContentType="application/vnd.openxmlformats-officedocument.drawingml.chartshapes+xml"/>
  <Override PartName="/ppt/charts/chart29.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29.xml" ContentType="application/vnd.openxmlformats-officedocument.themeOverride+xml"/>
  <Override PartName="/ppt/tags/tag48.xml" ContentType="application/vnd.openxmlformats-officedocument.presentationml.tags+xml"/>
  <Override PartName="/ppt/notesSlides/notesSlide27.xml" ContentType="application/vnd.openxmlformats-officedocument.presentationml.notesSlide+xml"/>
  <Override PartName="/ppt/charts/chart30.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30.xml" ContentType="application/vnd.openxmlformats-officedocument.themeOverride+xml"/>
  <Override PartName="/ppt/charts/chart31.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31.xml" ContentType="application/vnd.openxmlformats-officedocument.themeOverride+xml"/>
  <Override PartName="/ppt/drawings/drawing6.xml" ContentType="application/vnd.openxmlformats-officedocument.drawingml.chartshapes+xml"/>
  <Override PartName="/ppt/tags/tag49.xml" ContentType="application/vnd.openxmlformats-officedocument.presentationml.tags+xml"/>
  <Override PartName="/ppt/notesSlides/notesSlide28.xml" ContentType="application/vnd.openxmlformats-officedocument.presentationml.notesSlide+xml"/>
  <Override PartName="/ppt/charts/chart32.xml" ContentType="application/vnd.openxmlformats-officedocument.drawingml.chart+xml"/>
  <Override PartName="/ppt/theme/themeOverride32.xml" ContentType="application/vnd.openxmlformats-officedocument.themeOverride+xml"/>
  <Override PartName="/ppt/charts/chart33.xml" ContentType="application/vnd.openxmlformats-officedocument.drawingml.chart+xml"/>
  <Override PartName="/ppt/theme/themeOverride33.xml" ContentType="application/vnd.openxmlformats-officedocument.themeOverride+xml"/>
  <Override PartName="/ppt/tags/tag50.xml" ContentType="application/vnd.openxmlformats-officedocument.presentationml.tags+xml"/>
  <Override PartName="/ppt/tags/tag51.xml" ContentType="application/vnd.openxmlformats-officedocument.presentationml.tags+xml"/>
  <Override PartName="/ppt/notesSlides/notesSlide29.xml" ContentType="application/vnd.openxmlformats-officedocument.presentationml.notesSlide+xml"/>
  <Override PartName="/ppt/charts/chart34.xml" ContentType="application/vnd.openxmlformats-officedocument.drawingml.chart+xml"/>
  <Override PartName="/ppt/theme/themeOverride34.xml" ContentType="application/vnd.openxmlformats-officedocument.themeOverride+xml"/>
  <Override PartName="/ppt/charts/chart35.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35.xml" ContentType="application/vnd.openxmlformats-officedocument.themeOverride+xml"/>
  <Override PartName="/ppt/tags/tag52.xml" ContentType="application/vnd.openxmlformats-officedocument.presentationml.tags+xml"/>
  <Override PartName="/ppt/tags/tag53.xml" ContentType="application/vnd.openxmlformats-officedocument.presentationml.tags+xml"/>
  <Override PartName="/ppt/notesSlides/notesSlide30.xml" ContentType="application/vnd.openxmlformats-officedocument.presentationml.notesSlide+xml"/>
  <Override PartName="/ppt/charts/chart36.xml" ContentType="application/vnd.openxmlformats-officedocument.drawingml.chart+xml"/>
  <Override PartName="/ppt/theme/themeOverride36.xml" ContentType="application/vnd.openxmlformats-officedocument.themeOverride+xml"/>
  <Override PartName="/ppt/charts/chart37.xml" ContentType="application/vnd.openxmlformats-officedocument.drawingml.chart+xml"/>
  <Override PartName="/ppt/theme/themeOverride37.xml" ContentType="application/vnd.openxmlformats-officedocument.themeOverride+xml"/>
  <Override PartName="/ppt/tags/tag54.xml" ContentType="application/vnd.openxmlformats-officedocument.presentationml.tags+xml"/>
  <Override PartName="/ppt/tags/tag55.xml" ContentType="application/vnd.openxmlformats-officedocument.presentationml.tags+xml"/>
  <Override PartName="/ppt/notesSlides/notesSlide31.xml" ContentType="application/vnd.openxmlformats-officedocument.presentationml.notesSlide+xml"/>
  <Override PartName="/ppt/charts/chart38.xml" ContentType="application/vnd.openxmlformats-officedocument.drawingml.chart+xml"/>
  <Override PartName="/ppt/theme/themeOverride38.xml" ContentType="application/vnd.openxmlformats-officedocument.themeOverride+xml"/>
  <Override PartName="/ppt/tags/tag56.xml" ContentType="application/vnd.openxmlformats-officedocument.presentationml.tags+xml"/>
  <Override PartName="/ppt/tags/tag57.xml" ContentType="application/vnd.openxmlformats-officedocument.presentationml.tags+xml"/>
  <Override PartName="/ppt/notesSlides/notesSlide32.xml" ContentType="application/vnd.openxmlformats-officedocument.presentationml.notesSlide+xml"/>
  <Override PartName="/ppt/charts/chart39.xml" ContentType="application/vnd.openxmlformats-officedocument.drawingml.chart+xml"/>
  <Override PartName="/ppt/theme/themeOverride39.xml" ContentType="application/vnd.openxmlformats-officedocument.themeOverride+xml"/>
  <Override PartName="/ppt/tags/tag58.xml" ContentType="application/vnd.openxmlformats-officedocument.presentationml.tags+xml"/>
  <Override PartName="/ppt/tags/tag59.xml" ContentType="application/vnd.openxmlformats-officedocument.presentationml.tags+xml"/>
  <Override PartName="/ppt/notesSlides/notesSlide33.xml" ContentType="application/vnd.openxmlformats-officedocument.presentationml.notesSlide+xml"/>
  <Override PartName="/ppt/charts/chart40.xml" ContentType="application/vnd.openxmlformats-officedocument.drawingml.chart+xml"/>
  <Override PartName="/ppt/charts/style26.xml" ContentType="application/vnd.ms-office.chartstyle+xml"/>
  <Override PartName="/ppt/charts/colors26.xml" ContentType="application/vnd.ms-office.chartcolorstyle+xml"/>
  <Override PartName="/ppt/theme/themeOverride40.xml" ContentType="application/vnd.openxmlformats-officedocument.themeOverride+xml"/>
  <Override PartName="/ppt/tags/tag60.xml" ContentType="application/vnd.openxmlformats-officedocument.presentationml.tags+xml"/>
  <Override PartName="/ppt/tags/tag61.xml" ContentType="application/vnd.openxmlformats-officedocument.presentationml.tags+xml"/>
  <Override PartName="/ppt/notesSlides/notesSlide34.xml" ContentType="application/vnd.openxmlformats-officedocument.presentationml.notesSlide+xml"/>
  <Override PartName="/ppt/charts/chart41.xml" ContentType="application/vnd.openxmlformats-officedocument.drawingml.chart+xml"/>
  <Override PartName="/ppt/charts/style27.xml" ContentType="application/vnd.ms-office.chartstyle+xml"/>
  <Override PartName="/ppt/charts/colors27.xml" ContentType="application/vnd.ms-office.chartcolorstyle+xml"/>
  <Override PartName="/ppt/theme/themeOverride41.xml" ContentType="application/vnd.openxmlformats-officedocument.themeOverride+xml"/>
  <Override PartName="/ppt/charts/chart42.xml" ContentType="application/vnd.openxmlformats-officedocument.drawingml.chart+xml"/>
  <Override PartName="/ppt/charts/style28.xml" ContentType="application/vnd.ms-office.chartstyle+xml"/>
  <Override PartName="/ppt/charts/colors28.xml" ContentType="application/vnd.ms-office.chartcolorstyle+xml"/>
  <Override PartName="/ppt/theme/themeOverride42.xml" ContentType="application/vnd.openxmlformats-officedocument.themeOverride+xml"/>
  <Override PartName="/ppt/tags/tag62.xml" ContentType="application/vnd.openxmlformats-officedocument.presentationml.tags+xml"/>
  <Override PartName="/ppt/tags/tag63.xml" ContentType="application/vnd.openxmlformats-officedocument.presentationml.tags+xml"/>
  <Override PartName="/ppt/notesSlides/notesSlide35.xml" ContentType="application/vnd.openxmlformats-officedocument.presentationml.notesSlide+xml"/>
  <Override PartName="/ppt/charts/chart43.xml" ContentType="application/vnd.openxmlformats-officedocument.drawingml.chart+xml"/>
  <Override PartName="/ppt/charts/style29.xml" ContentType="application/vnd.ms-office.chartstyle+xml"/>
  <Override PartName="/ppt/charts/colors29.xml" ContentType="application/vnd.ms-office.chartcolorstyle+xml"/>
  <Override PartName="/ppt/theme/themeOverride43.xml" ContentType="application/vnd.openxmlformats-officedocument.themeOverr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charts/chart44.xml" ContentType="application/vnd.openxmlformats-officedocument.drawingml.chart+xml"/>
  <Override PartName="/ppt/charts/style30.xml" ContentType="application/vnd.ms-office.chartstyle+xml"/>
  <Override PartName="/ppt/charts/colors30.xml" ContentType="application/vnd.ms-office.chartcolorstyle+xml"/>
  <Override PartName="/ppt/theme/themeOverride44.xml" ContentType="application/vnd.openxmlformats-officedocument.themeOverride+xml"/>
  <Override PartName="/ppt/tags/tag67.xml" ContentType="application/vnd.openxmlformats-officedocument.presentationml.tags+xml"/>
  <Override PartName="/ppt/tags/tag68.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31.xml" ContentType="application/vnd.ms-office.chartstyle+xml"/>
  <Override PartName="/ppt/charts/colors31.xml" ContentType="application/vnd.ms-office.chartcolorstyle+xml"/>
  <Override PartName="/ppt/theme/themeOverride45.xml" ContentType="application/vnd.openxmlformats-officedocument.themeOverride+xml"/>
  <Override PartName="/ppt/drawings/drawing7.xml" ContentType="application/vnd.openxmlformats-officedocument.drawingml.chartshapes+xml"/>
  <Override PartName="/ppt/tags/tag69.xml" ContentType="application/vnd.openxmlformats-officedocument.presentationml.tags+xml"/>
  <Override PartName="/ppt/tags/tag70.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theme/themeOverride46.xml" ContentType="application/vnd.openxmlformats-officedocument.themeOverride+xml"/>
  <Override PartName="/ppt/tags/tag71.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theme/themeOverride47.xml" ContentType="application/vnd.openxmlformats-officedocument.themeOverride+xml"/>
  <Override PartName="/ppt/charts/chart48.xml" ContentType="application/vnd.openxmlformats-officedocument.drawingml.chart+xml"/>
  <Override PartName="/ppt/theme/themeOverride48.xml" ContentType="application/vnd.openxmlformats-officedocument.themeOverride+xml"/>
  <Override PartName="/ppt/tags/tag72.xml" ContentType="application/vnd.openxmlformats-officedocument.presentationml.tags+xml"/>
  <Override PartName="/ppt/charts/chart49.xml" ContentType="application/vnd.openxmlformats-officedocument.drawingml.chart+xml"/>
  <Override PartName="/ppt/charts/style32.xml" ContentType="application/vnd.ms-office.chartstyle+xml"/>
  <Override PartName="/ppt/charts/colors32.xml" ContentType="application/vnd.ms-office.chartcolorstyle+xml"/>
  <Override PartName="/ppt/theme/themeOverride49.xml" ContentType="application/vnd.openxmlformats-officedocument.themeOverride+xml"/>
  <Override PartName="/ppt/tags/tag73.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6"/>
  </p:notesMasterIdLst>
  <p:sldIdLst>
    <p:sldId id="728" r:id="rId5"/>
    <p:sldId id="661" r:id="rId6"/>
    <p:sldId id="663" r:id="rId7"/>
    <p:sldId id="2147481559" r:id="rId8"/>
    <p:sldId id="667" r:id="rId9"/>
    <p:sldId id="964" r:id="rId10"/>
    <p:sldId id="2147481557" r:id="rId11"/>
    <p:sldId id="2147481560" r:id="rId12"/>
    <p:sldId id="825" r:id="rId13"/>
    <p:sldId id="2147481463" r:id="rId14"/>
    <p:sldId id="810" r:id="rId15"/>
    <p:sldId id="2147481459" r:id="rId16"/>
    <p:sldId id="2147481474" r:id="rId17"/>
    <p:sldId id="2147481561" r:id="rId18"/>
    <p:sldId id="817" r:id="rId19"/>
    <p:sldId id="963" r:id="rId20"/>
    <p:sldId id="748" r:id="rId21"/>
    <p:sldId id="739" r:id="rId22"/>
    <p:sldId id="720" r:id="rId23"/>
    <p:sldId id="813" r:id="rId24"/>
    <p:sldId id="965" r:id="rId25"/>
    <p:sldId id="966" r:id="rId26"/>
    <p:sldId id="956" r:id="rId27"/>
    <p:sldId id="958" r:id="rId28"/>
    <p:sldId id="811" r:id="rId29"/>
    <p:sldId id="796" r:id="rId30"/>
    <p:sldId id="797" r:id="rId31"/>
    <p:sldId id="818" r:id="rId32"/>
    <p:sldId id="679" r:id="rId33"/>
    <p:sldId id="819" r:id="rId34"/>
    <p:sldId id="826" r:id="rId35"/>
    <p:sldId id="799" r:id="rId36"/>
    <p:sldId id="820" r:id="rId37"/>
    <p:sldId id="960" r:id="rId38"/>
    <p:sldId id="731" r:id="rId39"/>
    <p:sldId id="961" r:id="rId40"/>
    <p:sldId id="693" r:id="rId41"/>
    <p:sldId id="697" r:id="rId42"/>
    <p:sldId id="962" r:id="rId43"/>
    <p:sldId id="829" r:id="rId44"/>
    <p:sldId id="808" r:id="rId45"/>
    <p:sldId id="809" r:id="rId46"/>
    <p:sldId id="959" r:id="rId47"/>
    <p:sldId id="831" r:id="rId48"/>
    <p:sldId id="827" r:id="rId49"/>
    <p:sldId id="718" r:id="rId50"/>
    <p:sldId id="812" r:id="rId51"/>
    <p:sldId id="823" r:id="rId52"/>
    <p:sldId id="836" r:id="rId53"/>
    <p:sldId id="839" r:id="rId54"/>
    <p:sldId id="443" r:id="rId5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0C5A"/>
    <a:srgbClr val="0E065A"/>
    <a:srgbClr val="10069F"/>
    <a:srgbClr val="F0F3F7"/>
    <a:srgbClr val="10065A"/>
    <a:srgbClr val="6C61F9"/>
    <a:srgbClr val="000000"/>
    <a:srgbClr val="E7E6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068B65-0C31-4788-B3E6-4C433F0655C7}" v="123" dt="2026-08-05T07:41:01.384"/>
  </p1510:revLst>
</p1510:revInfo>
</file>

<file path=ppt/tableStyles.xml><?xml version="1.0" encoding="utf-8"?>
<a:tblStyleLst xmlns:a="http://schemas.openxmlformats.org/drawingml/2006/main" def="{0817EA92-75D0-4044-A80A-286907CE0D05}">
  <a:tblStyle styleId="{0817EA92-75D0-4044-A80A-286907CE0D03}" styleName="2. VCI-Dunkelblau I">
    <a:wholeTbl>
      <a:tcTxStyle>
        <a:fontRef idx="minor">
          <a:scrgbClr r="0" g="0" b="0"/>
        </a:fontRef>
        <a:srgbClr val="10065A"/>
      </a:tcTxStyle>
      <a:tcStyle>
        <a:tcBdr>
          <a:left>
            <a:ln>
              <a:noFill/>
            </a:ln>
          </a:left>
          <a:right>
            <a:ln>
              <a:noFill/>
            </a:ln>
          </a:right>
          <a:top>
            <a:ln>
              <a:noFill/>
            </a:ln>
          </a:top>
          <a:bottom>
            <a:ln w="15000">
              <a:solidFill>
                <a:srgbClr val="10065A"/>
              </a:solidFill>
            </a:ln>
          </a:bottom>
          <a:insideH>
            <a:ln w="7500">
              <a:solidFill>
                <a:srgbClr val="10065A"/>
              </a:solidFill>
            </a:ln>
          </a:insideH>
          <a:insideV>
            <a:ln>
              <a:noFill/>
            </a:ln>
          </a:insideV>
        </a:tcBdr>
        <a:fill>
          <a:noFill/>
        </a:fill>
      </a:tcStyle>
    </a:wholeTbl>
    <a:lastRow>
      <a:tcTxStyle b="on"/>
      <a:tcStyle>
        <a:tcBdr>
          <a:top>
            <a:ln w="15000">
              <a:solidFill>
                <a:srgbClr val="10065A"/>
              </a:solidFill>
            </a:ln>
          </a:top>
        </a:tcBdr>
      </a:tcStyle>
    </a:lastRow>
    <a:firstRow>
      <a:tcTxStyle b="on">
        <a:fontRef idx="minor">
          <a:scrgbClr r="0" g="0" b="0"/>
        </a:fontRef>
        <a:srgbClr val="FFFFFF"/>
      </a:tcTxStyle>
      <a:tcStyle>
        <a:tcBdr/>
        <a:fillRef idx="1">
          <a:srgbClr val="10065A"/>
        </a:fillRef>
      </a:tcStyle>
    </a:firstRow>
  </a:tblStyle>
  <a:tblStyle styleId="{0817EA92-75D0-4044-A80A-286907CE0D04}" styleName="2. VCI-Dunkelblau II">
    <a:wholeTbl>
      <a:tcTxStyle>
        <a:fontRef idx="minor">
          <a:scrgbClr r="0" g="0" b="0"/>
        </a:fontRef>
        <a:srgbClr val="10065A"/>
      </a:tcTxStyle>
      <a:tcStyle>
        <a:tcBdr>
          <a:left>
            <a:ln>
              <a:noFill/>
            </a:ln>
          </a:left>
          <a:right>
            <a:ln>
              <a:noFill/>
            </a:ln>
          </a:right>
          <a:top>
            <a:ln>
              <a:noFill/>
            </a:ln>
          </a:top>
          <a:bottom>
            <a:ln w="15000">
              <a:solidFill>
                <a:srgbClr val="10065A"/>
              </a:solidFill>
            </a:ln>
          </a:bottom>
          <a:insideH>
            <a:ln w="7500">
              <a:solidFill>
                <a:srgbClr val="10065A"/>
              </a:solidFill>
            </a:ln>
          </a:insideH>
          <a:insideV>
            <a:ln>
              <a:noFill/>
            </a:ln>
          </a:insideV>
        </a:tcBdr>
        <a:fill>
          <a:noFill/>
        </a:fill>
      </a:tcStyle>
    </a:wholeTbl>
    <a:band1H>
      <a:tcStyle>
        <a:tcBdr/>
        <a:fill>
          <a:solidFill>
            <a:srgbClr val="E7E6EF"/>
          </a:solidFill>
        </a:fill>
      </a:tcStyle>
    </a:band1H>
    <a:band2H>
      <a:tcStyle>
        <a:tcBdr/>
      </a:tcStyle>
    </a:band2H>
    <a:lastRow>
      <a:tcTxStyle b="on"/>
      <a:tcStyle>
        <a:tcBdr>
          <a:top>
            <a:ln w="15000">
              <a:solidFill>
                <a:srgbClr val="10065A"/>
              </a:solidFill>
            </a:ln>
          </a:top>
        </a:tcBdr>
        <a:fill>
          <a:noFill/>
        </a:fill>
      </a:tcStyle>
    </a:lastRow>
    <a:firstRow>
      <a:tcTxStyle b="on">
        <a:fontRef idx="minor">
          <a:scrgbClr r="0" g="0" b="0"/>
        </a:fontRef>
        <a:srgbClr val="10065A"/>
      </a:tcTxStyle>
      <a:tcStyle>
        <a:tcBdr>
          <a:bottom>
            <a:ln w="15000">
              <a:solidFill>
                <a:srgbClr val="10065A"/>
              </a:solidFill>
            </a:ln>
          </a:bottom>
        </a:tcBdr>
        <a:fill>
          <a:noFill/>
        </a:fill>
      </a:tcStyle>
    </a:firstRow>
  </a:tblStyle>
  <a:tblStyle styleId="{0817EA92-75D0-4044-A80A-286907CE0DDB}" styleName="1. VCI-Blau I">
    <a:wholeTbl>
      <a:tcTxStyle>
        <a:fontRef idx="minor">
          <a:scrgbClr r="0" g="0" b="0"/>
        </a:fontRef>
        <a:srgbClr val="10065A"/>
      </a:tcTxStyle>
      <a:tcStyle>
        <a:tcBdr>
          <a:left>
            <a:ln>
              <a:noFill/>
            </a:ln>
          </a:left>
          <a:right>
            <a:ln>
              <a:noFill/>
            </a:ln>
          </a:right>
          <a:top>
            <a:ln>
              <a:noFill/>
            </a:ln>
          </a:top>
          <a:bottom>
            <a:ln w="15000">
              <a:solidFill>
                <a:srgbClr val="10069F"/>
              </a:solidFill>
            </a:ln>
          </a:bottom>
          <a:insideH>
            <a:ln w="7500">
              <a:solidFill>
                <a:srgbClr val="10069F"/>
              </a:solidFill>
            </a:ln>
          </a:insideH>
          <a:insideV>
            <a:ln>
              <a:noFill/>
            </a:ln>
          </a:insideV>
        </a:tcBdr>
        <a:fill>
          <a:noFill/>
        </a:fill>
      </a:tcStyle>
    </a:wholeTbl>
    <a:lastRow>
      <a:tcTxStyle b="on"/>
      <a:tcStyle>
        <a:tcBdr>
          <a:top>
            <a:ln w="15000">
              <a:solidFill>
                <a:srgbClr val="10069F"/>
              </a:solidFill>
            </a:ln>
          </a:top>
        </a:tcBdr>
      </a:tcStyle>
    </a:lastRow>
    <a:firstRow>
      <a:tcTxStyle b="on">
        <a:fontRef idx="minor">
          <a:scrgbClr r="0" g="0" b="0"/>
        </a:fontRef>
        <a:srgbClr val="FFFFFF"/>
      </a:tcTxStyle>
      <a:tcStyle>
        <a:tcBdr/>
        <a:fillRef idx="1">
          <a:srgbClr val="10069F"/>
        </a:fillRef>
      </a:tcStyle>
    </a:firstRow>
  </a:tblStyle>
  <a:tblStyle styleId="{0817EA92-75D0-4044-A80A-286907CE0D02}" styleName="1. VCI-Blau II">
    <a:wholeTbl>
      <a:tcTxStyle>
        <a:fontRef idx="minor">
          <a:scrgbClr r="0" g="0" b="0"/>
        </a:fontRef>
        <a:srgbClr val="10065A"/>
      </a:tcTxStyle>
      <a:tcStyle>
        <a:tcBdr>
          <a:left>
            <a:ln>
              <a:noFill/>
            </a:ln>
          </a:left>
          <a:right>
            <a:ln>
              <a:noFill/>
            </a:ln>
          </a:right>
          <a:top>
            <a:ln>
              <a:noFill/>
            </a:ln>
          </a:top>
          <a:bottom>
            <a:ln w="15000">
              <a:solidFill>
                <a:srgbClr val="10069F"/>
              </a:solidFill>
            </a:ln>
          </a:bottom>
          <a:insideH>
            <a:ln w="7500">
              <a:solidFill>
                <a:srgbClr val="10069F"/>
              </a:solidFill>
            </a:ln>
          </a:insideH>
          <a:insideV>
            <a:ln>
              <a:noFill/>
            </a:ln>
          </a:insideV>
        </a:tcBdr>
        <a:fill>
          <a:noFill/>
        </a:fill>
      </a:tcStyle>
    </a:wholeTbl>
    <a:band1H>
      <a:tcStyle>
        <a:tcBdr/>
        <a:fill>
          <a:solidFill>
            <a:srgbClr val="E7E6F6"/>
          </a:solidFill>
        </a:fill>
      </a:tcStyle>
    </a:band1H>
    <a:band2H>
      <a:tcStyle>
        <a:tcBdr/>
      </a:tcStyle>
    </a:band2H>
    <a:lastRow>
      <a:tcTxStyle b="on"/>
      <a:tcStyle>
        <a:tcBdr>
          <a:top>
            <a:ln w="15000">
              <a:solidFill>
                <a:srgbClr val="10069F"/>
              </a:solidFill>
            </a:ln>
          </a:top>
        </a:tcBdr>
        <a:fill>
          <a:noFill/>
        </a:fill>
      </a:tcStyle>
    </a:lastRow>
    <a:firstRow>
      <a:tcTxStyle b="on">
        <a:fontRef idx="minor">
          <a:scrgbClr r="0" g="0" b="0"/>
        </a:fontRef>
        <a:srgbClr val="10069F"/>
      </a:tcTxStyle>
      <a:tcStyle>
        <a:tcBdr>
          <a:bottom>
            <a:ln w="15000">
              <a:solidFill>
                <a:srgbClr val="10069F"/>
              </a:solidFill>
            </a:ln>
          </a:bottom>
        </a:tcBdr>
        <a:fill>
          <a:noFill/>
        </a:fill>
      </a:tcStyle>
    </a:firstRow>
  </a:tblStyle>
  <a:tblStyle styleId="{0817EA92-75D0-4044-A80A-286907CE0D05}" styleName="3. VCI-Pink I">
    <a:wholeTbl>
      <a:tcTxStyle>
        <a:fontRef idx="minor">
          <a:scrgbClr r="0" g="0" b="0"/>
        </a:fontRef>
        <a:srgbClr val="10065A"/>
      </a:tcTxStyle>
      <a:tcStyle>
        <a:tcBdr>
          <a:left>
            <a:ln>
              <a:noFill/>
            </a:ln>
          </a:left>
          <a:right>
            <a:ln>
              <a:noFill/>
            </a:ln>
          </a:right>
          <a:top>
            <a:ln>
              <a:noFill/>
            </a:ln>
          </a:top>
          <a:bottom>
            <a:ln w="15000">
              <a:solidFill>
                <a:srgbClr val="FF3EB5"/>
              </a:solidFill>
            </a:ln>
          </a:bottom>
          <a:insideH>
            <a:ln w="7500">
              <a:solidFill>
                <a:srgbClr val="FF3EB5"/>
              </a:solidFill>
            </a:ln>
          </a:insideH>
          <a:insideV>
            <a:ln>
              <a:noFill/>
            </a:ln>
          </a:insideV>
        </a:tcBdr>
        <a:fill>
          <a:noFill/>
        </a:fill>
      </a:tcStyle>
    </a:wholeTbl>
    <a:lastRow>
      <a:tcTxStyle b="on"/>
      <a:tcStyle>
        <a:tcBdr>
          <a:top>
            <a:ln w="15000">
              <a:solidFill>
                <a:srgbClr val="FF3EB5"/>
              </a:solidFill>
            </a:ln>
          </a:top>
        </a:tcBdr>
      </a:tcStyle>
    </a:lastRow>
    <a:firstRow>
      <a:tcTxStyle b="on">
        <a:fontRef idx="minor">
          <a:scrgbClr r="0" g="0" b="0"/>
        </a:fontRef>
        <a:srgbClr val="FFFFFF"/>
      </a:tcTxStyle>
      <a:tcStyle>
        <a:tcBdr/>
        <a:fillRef idx="1">
          <a:srgbClr val="FF3EB5"/>
        </a:fillRef>
      </a:tcStyle>
    </a:firstRow>
  </a:tblStyle>
  <a:tblStyle styleId="{0817EA92-75D0-4044-A80A-286907CE0D06}" styleName="3. VCI-Pink II">
    <a:wholeTbl>
      <a:tcTxStyle>
        <a:fontRef idx="minor">
          <a:scrgbClr r="0" g="0" b="0"/>
        </a:fontRef>
        <a:srgbClr val="10065A"/>
      </a:tcTxStyle>
      <a:tcStyle>
        <a:tcBdr>
          <a:left>
            <a:ln>
              <a:noFill/>
            </a:ln>
          </a:left>
          <a:right>
            <a:ln>
              <a:noFill/>
            </a:ln>
          </a:right>
          <a:top>
            <a:ln>
              <a:noFill/>
            </a:ln>
          </a:top>
          <a:bottom>
            <a:ln w="15000">
              <a:solidFill>
                <a:srgbClr val="FF3EB5"/>
              </a:solidFill>
            </a:ln>
          </a:bottom>
          <a:insideH>
            <a:ln w="7500">
              <a:solidFill>
                <a:srgbClr val="FF3EB5"/>
              </a:solidFill>
            </a:ln>
          </a:insideH>
          <a:insideV>
            <a:ln>
              <a:noFill/>
            </a:ln>
          </a:insideV>
        </a:tcBdr>
        <a:fill>
          <a:noFill/>
        </a:fill>
      </a:tcStyle>
    </a:wholeTbl>
    <a:band1H>
      <a:tcStyle>
        <a:tcBdr/>
        <a:fill>
          <a:solidFill>
            <a:srgbClr val="FFECF8"/>
          </a:solidFill>
        </a:fill>
      </a:tcStyle>
    </a:band1H>
    <a:band2H>
      <a:tcStyle>
        <a:tcBdr/>
      </a:tcStyle>
    </a:band2H>
    <a:lastRow>
      <a:tcTxStyle b="on"/>
      <a:tcStyle>
        <a:tcBdr>
          <a:top>
            <a:ln w="15000">
              <a:solidFill>
                <a:srgbClr val="FF3EB5"/>
              </a:solidFill>
            </a:ln>
          </a:top>
        </a:tcBdr>
        <a:fill>
          <a:noFill/>
        </a:fill>
      </a:tcStyle>
    </a:lastRow>
    <a:firstRow>
      <a:tcTxStyle b="on">
        <a:fontRef idx="minor">
          <a:scrgbClr r="0" g="0" b="0"/>
        </a:fontRef>
        <a:srgbClr val="FF3EB5"/>
      </a:tcTxStyle>
      <a:tcStyle>
        <a:tcBdr>
          <a:bottom>
            <a:ln w="15000">
              <a:solidFill>
                <a:srgbClr val="FF3EB5"/>
              </a:solidFill>
            </a:ln>
          </a:bottom>
        </a:tcBdr>
        <a:fill>
          <a:noFill/>
        </a:fill>
      </a:tcStyle>
    </a:firstRow>
  </a:tblStyle>
  <a:tblStyle styleId="{0817EA92-75D0-4044-A80A-286907CE0D07}" styleName="4. VCI-Tuerkis I">
    <a:wholeTbl>
      <a:tcTxStyle>
        <a:fontRef idx="minor">
          <a:scrgbClr r="0" g="0" b="0"/>
        </a:fontRef>
        <a:srgbClr val="10065A"/>
      </a:tcTxStyle>
      <a:tcStyle>
        <a:tcBdr>
          <a:left>
            <a:ln>
              <a:noFill/>
            </a:ln>
          </a:left>
          <a:right>
            <a:ln>
              <a:noFill/>
            </a:ln>
          </a:right>
          <a:top>
            <a:ln>
              <a:noFill/>
            </a:ln>
          </a:top>
          <a:bottom>
            <a:ln w="15000">
              <a:solidFill>
                <a:srgbClr val="10ADAA"/>
              </a:solidFill>
            </a:ln>
          </a:bottom>
          <a:insideH>
            <a:ln w="7500">
              <a:solidFill>
                <a:srgbClr val="10ADAA"/>
              </a:solidFill>
            </a:ln>
          </a:insideH>
          <a:insideV>
            <a:ln>
              <a:noFill/>
            </a:ln>
          </a:insideV>
        </a:tcBdr>
        <a:fill>
          <a:noFill/>
        </a:fill>
      </a:tcStyle>
    </a:wholeTbl>
    <a:lastRow>
      <a:tcTxStyle b="on"/>
      <a:tcStyle>
        <a:tcBdr>
          <a:top>
            <a:ln w="15000">
              <a:solidFill>
                <a:srgbClr val="10ADAA"/>
              </a:solidFill>
            </a:ln>
          </a:top>
        </a:tcBdr>
      </a:tcStyle>
    </a:lastRow>
    <a:firstRow>
      <a:tcTxStyle b="on">
        <a:fontRef idx="minor">
          <a:scrgbClr r="0" g="0" b="0"/>
        </a:fontRef>
        <a:srgbClr val="FFFFFF"/>
      </a:tcTxStyle>
      <a:tcStyle>
        <a:tcBdr/>
        <a:fillRef idx="1">
          <a:srgbClr val="10ADAA"/>
        </a:fillRef>
      </a:tcStyle>
    </a:firstRow>
  </a:tblStyle>
  <a:tblStyle styleId="{0817EA92-75D0-4044-A80A-286907CE0D08}" styleName="4. VCI-Tuerkis II">
    <a:wholeTbl>
      <a:tcTxStyle>
        <a:fontRef idx="minor">
          <a:scrgbClr r="0" g="0" b="0"/>
        </a:fontRef>
        <a:srgbClr val="10065A"/>
      </a:tcTxStyle>
      <a:tcStyle>
        <a:tcBdr>
          <a:left>
            <a:ln>
              <a:noFill/>
            </a:ln>
          </a:left>
          <a:right>
            <a:ln>
              <a:noFill/>
            </a:ln>
          </a:right>
          <a:top>
            <a:ln>
              <a:noFill/>
            </a:ln>
          </a:top>
          <a:bottom>
            <a:ln w="15000">
              <a:solidFill>
                <a:srgbClr val="10ADAA"/>
              </a:solidFill>
            </a:ln>
          </a:bottom>
          <a:insideH>
            <a:ln w="7500">
              <a:solidFill>
                <a:srgbClr val="10ADAA"/>
              </a:solidFill>
            </a:ln>
          </a:insideH>
          <a:insideV>
            <a:ln>
              <a:noFill/>
            </a:ln>
          </a:insideV>
        </a:tcBdr>
        <a:fill>
          <a:noFill/>
        </a:fill>
      </a:tcStyle>
    </a:wholeTbl>
    <a:band1H>
      <a:tcStyle>
        <a:tcBdr/>
        <a:fill>
          <a:solidFill>
            <a:srgbClr val="E7F6F6"/>
          </a:solidFill>
        </a:fill>
      </a:tcStyle>
    </a:band1H>
    <a:band2H>
      <a:tcStyle>
        <a:tcBdr/>
      </a:tcStyle>
    </a:band2H>
    <a:lastRow>
      <a:tcTxStyle b="on"/>
      <a:tcStyle>
        <a:tcBdr>
          <a:top>
            <a:ln w="15000">
              <a:solidFill>
                <a:srgbClr val="10ADAA"/>
              </a:solidFill>
            </a:ln>
          </a:top>
        </a:tcBdr>
        <a:fill>
          <a:noFill/>
        </a:fill>
      </a:tcStyle>
    </a:lastRow>
    <a:firstRow>
      <a:tcTxStyle b="on">
        <a:fontRef idx="minor">
          <a:scrgbClr r="0" g="0" b="0"/>
        </a:fontRef>
        <a:srgbClr val="10ADAA"/>
      </a:tcTxStyle>
      <a:tcStyle>
        <a:tcBdr>
          <a:bottom>
            <a:ln w="15000">
              <a:solidFill>
                <a:srgbClr val="10ADAA"/>
              </a:solidFill>
            </a:ln>
          </a:bottom>
        </a:tcBdr>
        <a:fill>
          <a:noFill/>
        </a:fill>
      </a:tcStyle>
    </a:firstRow>
  </a:tblStyle>
  <a:tblStyle styleId="{0817EA92-75D0-4044-A80A-286907CE0D09}" styleName="5. VCI-Violett I">
    <a:wholeTbl>
      <a:tcTxStyle>
        <a:fontRef idx="minor">
          <a:scrgbClr r="0" g="0" b="0"/>
        </a:fontRef>
        <a:srgbClr val="10065A"/>
      </a:tcTxStyle>
      <a:tcStyle>
        <a:tcBdr>
          <a:left>
            <a:ln>
              <a:noFill/>
            </a:ln>
          </a:left>
          <a:right>
            <a:ln>
              <a:noFill/>
            </a:ln>
          </a:right>
          <a:top>
            <a:ln>
              <a:noFill/>
            </a:ln>
          </a:top>
          <a:bottom>
            <a:ln w="15000">
              <a:solidFill>
                <a:srgbClr val="8C3E9F"/>
              </a:solidFill>
            </a:ln>
          </a:bottom>
          <a:insideH>
            <a:ln w="7500">
              <a:solidFill>
                <a:srgbClr val="8C3E9F"/>
              </a:solidFill>
            </a:ln>
          </a:insideH>
          <a:insideV>
            <a:ln>
              <a:noFill/>
            </a:ln>
          </a:insideV>
        </a:tcBdr>
        <a:fill>
          <a:noFill/>
        </a:fill>
      </a:tcStyle>
    </a:wholeTbl>
    <a:lastRow>
      <a:tcTxStyle b="on"/>
      <a:tcStyle>
        <a:tcBdr>
          <a:top>
            <a:ln w="15000">
              <a:solidFill>
                <a:srgbClr val="8C3E9F"/>
              </a:solidFill>
            </a:ln>
          </a:top>
        </a:tcBdr>
      </a:tcStyle>
    </a:lastRow>
    <a:firstRow>
      <a:tcTxStyle b="on">
        <a:fontRef idx="minor">
          <a:scrgbClr r="0" g="0" b="0"/>
        </a:fontRef>
        <a:srgbClr val="FFFFFF"/>
      </a:tcTxStyle>
      <a:tcStyle>
        <a:tcBdr/>
        <a:fillRef idx="1">
          <a:srgbClr val="8C3E9F"/>
        </a:fillRef>
      </a:tcStyle>
    </a:firstRow>
  </a:tblStyle>
  <a:tblStyle styleId="{0817EA92-75D0-4044-A80A-286907CE0D10}" styleName="5. VCI-Violett II">
    <a:wholeTbl>
      <a:tcTxStyle>
        <a:fontRef idx="minor">
          <a:scrgbClr r="0" g="0" b="0"/>
        </a:fontRef>
        <a:srgbClr val="10065A"/>
      </a:tcTxStyle>
      <a:tcStyle>
        <a:tcBdr>
          <a:left>
            <a:ln>
              <a:noFill/>
            </a:ln>
          </a:left>
          <a:right>
            <a:ln>
              <a:noFill/>
            </a:ln>
          </a:right>
          <a:top>
            <a:ln>
              <a:noFill/>
            </a:ln>
          </a:top>
          <a:bottom>
            <a:ln w="15000">
              <a:solidFill>
                <a:srgbClr val="8C3E9F"/>
              </a:solidFill>
            </a:ln>
          </a:bottom>
          <a:insideH>
            <a:ln w="7500">
              <a:solidFill>
                <a:srgbClr val="8C3E9F"/>
              </a:solidFill>
            </a:ln>
          </a:insideH>
          <a:insideV>
            <a:ln>
              <a:noFill/>
            </a:ln>
          </a:insideV>
        </a:tcBdr>
        <a:fill>
          <a:noFill/>
        </a:fill>
      </a:tcStyle>
    </a:wholeTbl>
    <a:band1H>
      <a:tcStyle>
        <a:tcBdr/>
        <a:fill>
          <a:solidFill>
            <a:srgbClr val="F3EBF5"/>
          </a:solidFill>
        </a:fill>
      </a:tcStyle>
    </a:band1H>
    <a:band2H>
      <a:tcStyle>
        <a:tcBdr/>
      </a:tcStyle>
    </a:band2H>
    <a:lastRow>
      <a:tcTxStyle b="on"/>
      <a:tcStyle>
        <a:tcBdr>
          <a:top>
            <a:ln w="15000">
              <a:solidFill>
                <a:srgbClr val="8C3E9F"/>
              </a:solidFill>
            </a:ln>
          </a:top>
        </a:tcBdr>
        <a:fill>
          <a:noFill/>
        </a:fill>
      </a:tcStyle>
    </a:lastRow>
    <a:firstRow>
      <a:tcTxStyle b="on">
        <a:fontRef idx="minor">
          <a:scrgbClr r="0" g="0" b="0"/>
        </a:fontRef>
        <a:srgbClr val="8C3E9F"/>
      </a:tcTxStyle>
      <a:tcStyle>
        <a:tcBdr>
          <a:bottom>
            <a:ln w="15000">
              <a:solidFill>
                <a:srgbClr val="8C3E9F"/>
              </a:solidFill>
            </a:ln>
          </a:bottom>
        </a:tcBdr>
        <a:fill>
          <a:noFill/>
        </a:fill>
      </a:tcStyle>
    </a:firstRow>
  </a:tblStyle>
  <a:tblStyle styleId="{0817EA92-75D0-4044-A80A-286907CE0D11}" styleName="6. VCI-Orange I">
    <a:wholeTbl>
      <a:tcTxStyle>
        <a:fontRef idx="minor">
          <a:scrgbClr r="0" g="0" b="0"/>
        </a:fontRef>
        <a:srgbClr val="10065A"/>
      </a:tcTxStyle>
      <a:tcStyle>
        <a:tcBdr>
          <a:left>
            <a:ln>
              <a:noFill/>
            </a:ln>
          </a:left>
          <a:right>
            <a:ln>
              <a:noFill/>
            </a:ln>
          </a:right>
          <a:top>
            <a:ln>
              <a:noFill/>
            </a:ln>
          </a:top>
          <a:bottom>
            <a:ln w="15000">
              <a:solidFill>
                <a:srgbClr val="FF4414"/>
              </a:solidFill>
            </a:ln>
          </a:bottom>
          <a:insideH>
            <a:ln w="7500">
              <a:solidFill>
                <a:srgbClr val="FF4414"/>
              </a:solidFill>
            </a:ln>
          </a:insideH>
          <a:insideV>
            <a:ln>
              <a:noFill/>
            </a:ln>
          </a:insideV>
        </a:tcBdr>
        <a:fill>
          <a:noFill/>
        </a:fill>
      </a:tcStyle>
    </a:wholeTbl>
    <a:lastRow>
      <a:tcTxStyle b="on"/>
      <a:tcStyle>
        <a:tcBdr>
          <a:top>
            <a:ln w="15000">
              <a:solidFill>
                <a:srgbClr val="FF4414"/>
              </a:solidFill>
            </a:ln>
          </a:top>
        </a:tcBdr>
      </a:tcStyle>
    </a:lastRow>
    <a:firstRow>
      <a:tcTxStyle b="on">
        <a:fontRef idx="minor">
          <a:scrgbClr r="0" g="0" b="0"/>
        </a:fontRef>
        <a:srgbClr val="FFFFFF"/>
      </a:tcTxStyle>
      <a:tcStyle>
        <a:tcBdr/>
        <a:fillRef idx="1">
          <a:srgbClr val="FF4414"/>
        </a:fillRef>
      </a:tcStyle>
    </a:firstRow>
  </a:tblStyle>
  <a:tblStyle styleId="{0817EA92-75D0-4044-A80A-286907CE0D12}" styleName="6. VCI-Orange II">
    <a:wholeTbl>
      <a:tcTxStyle>
        <a:fontRef idx="minor">
          <a:scrgbClr r="0" g="0" b="0"/>
        </a:fontRef>
        <a:srgbClr val="10065A"/>
      </a:tcTxStyle>
      <a:tcStyle>
        <a:tcBdr>
          <a:left>
            <a:ln>
              <a:noFill/>
            </a:ln>
          </a:left>
          <a:right>
            <a:ln>
              <a:noFill/>
            </a:ln>
          </a:right>
          <a:top>
            <a:ln>
              <a:noFill/>
            </a:ln>
          </a:top>
          <a:bottom>
            <a:ln w="15000">
              <a:solidFill>
                <a:srgbClr val="FF4414"/>
              </a:solidFill>
            </a:ln>
          </a:bottom>
          <a:insideH>
            <a:ln w="7500">
              <a:solidFill>
                <a:srgbClr val="FF4414"/>
              </a:solidFill>
            </a:ln>
          </a:insideH>
          <a:insideV>
            <a:ln>
              <a:noFill/>
            </a:ln>
          </a:insideV>
        </a:tcBdr>
        <a:fill>
          <a:noFill/>
        </a:fill>
      </a:tcStyle>
    </a:wholeTbl>
    <a:band1H>
      <a:tcStyle>
        <a:tcBdr/>
        <a:fill>
          <a:solidFill>
            <a:srgbClr val="FFEDE8"/>
          </a:solidFill>
        </a:fill>
      </a:tcStyle>
    </a:band1H>
    <a:band2H>
      <a:tcStyle>
        <a:tcBdr/>
      </a:tcStyle>
    </a:band2H>
    <a:lastRow>
      <a:tcTxStyle b="on"/>
      <a:tcStyle>
        <a:tcBdr>
          <a:top>
            <a:ln w="15000">
              <a:solidFill>
                <a:srgbClr val="FF4414"/>
              </a:solidFill>
            </a:ln>
          </a:top>
        </a:tcBdr>
        <a:fill>
          <a:noFill/>
        </a:fill>
      </a:tcStyle>
    </a:lastRow>
    <a:firstRow>
      <a:tcTxStyle b="on">
        <a:fontRef idx="minor">
          <a:scrgbClr r="0" g="0" b="0"/>
        </a:fontRef>
        <a:srgbClr val="FF4414"/>
      </a:tcTxStyle>
      <a:tcStyle>
        <a:tcBdr>
          <a:bottom>
            <a:ln w="15000">
              <a:solidFill>
                <a:srgbClr val="FF4414"/>
              </a:solidFill>
            </a:ln>
          </a:bottom>
        </a:tcBdr>
        <a:fill>
          <a:noFill/>
        </a:fill>
      </a:tcStyle>
    </a:firstRow>
  </a:tblStyle>
  <a:tblStyle styleId="{0817EA92-75D0-4044-A80A-286907CE0D13}" styleName="7. VCI-Gold I">
    <a:wholeTbl>
      <a:tcTxStyle>
        <a:fontRef idx="minor">
          <a:scrgbClr r="0" g="0" b="0"/>
        </a:fontRef>
        <a:srgbClr val="10065A"/>
      </a:tcTxStyle>
      <a:tcStyle>
        <a:tcBdr>
          <a:left>
            <a:ln>
              <a:noFill/>
            </a:ln>
          </a:left>
          <a:right>
            <a:ln>
              <a:noFill/>
            </a:ln>
          </a:right>
          <a:top>
            <a:ln>
              <a:noFill/>
            </a:ln>
          </a:top>
          <a:bottom>
            <a:ln w="15000">
              <a:solidFill>
                <a:srgbClr val="FFAD00"/>
              </a:solidFill>
            </a:ln>
          </a:bottom>
          <a:insideH>
            <a:ln w="7500">
              <a:solidFill>
                <a:srgbClr val="FFAD00"/>
              </a:solidFill>
            </a:ln>
          </a:insideH>
          <a:insideV>
            <a:ln>
              <a:noFill/>
            </a:ln>
          </a:insideV>
        </a:tcBdr>
        <a:fill>
          <a:noFill/>
        </a:fill>
      </a:tcStyle>
    </a:wholeTbl>
    <a:lastRow>
      <a:tcTxStyle b="on"/>
      <a:tcStyle>
        <a:tcBdr>
          <a:top>
            <a:ln w="15000">
              <a:solidFill>
                <a:srgbClr val="FFAD00"/>
              </a:solidFill>
            </a:ln>
          </a:top>
        </a:tcBdr>
      </a:tcStyle>
    </a:lastRow>
    <a:firstRow>
      <a:tcTxStyle b="on">
        <a:fontRef idx="minor">
          <a:scrgbClr r="0" g="0" b="0"/>
        </a:fontRef>
        <a:srgbClr val="FFFFFF"/>
      </a:tcTxStyle>
      <a:tcStyle>
        <a:tcBdr/>
        <a:fillRef idx="1">
          <a:srgbClr val="FFAD00"/>
        </a:fillRef>
      </a:tcStyle>
    </a:firstRow>
  </a:tblStyle>
  <a:tblStyle styleId="{0817EA92-75D0-4044-A80A-286907CE0D14}" styleName="7. VCI-Gold II">
    <a:wholeTbl>
      <a:tcTxStyle>
        <a:fontRef idx="minor">
          <a:scrgbClr r="0" g="0" b="0"/>
        </a:fontRef>
        <a:srgbClr val="10065A"/>
      </a:tcTxStyle>
      <a:tcStyle>
        <a:tcBdr>
          <a:left>
            <a:ln>
              <a:noFill/>
            </a:ln>
          </a:left>
          <a:right>
            <a:ln>
              <a:noFill/>
            </a:ln>
          </a:right>
          <a:top>
            <a:ln>
              <a:noFill/>
            </a:ln>
          </a:top>
          <a:bottom>
            <a:ln w="15000">
              <a:solidFill>
                <a:srgbClr val="FFAD00"/>
              </a:solidFill>
            </a:ln>
          </a:bottom>
          <a:insideH>
            <a:ln w="7500">
              <a:solidFill>
                <a:srgbClr val="FFAD00"/>
              </a:solidFill>
            </a:ln>
          </a:insideH>
          <a:insideV>
            <a:ln>
              <a:noFill/>
            </a:ln>
          </a:insideV>
        </a:tcBdr>
        <a:fill>
          <a:noFill/>
        </a:fill>
      </a:tcStyle>
    </a:wholeTbl>
    <a:band1H>
      <a:tcStyle>
        <a:tcBdr/>
        <a:fill>
          <a:solidFill>
            <a:srgbClr val="FFF6E5"/>
          </a:solidFill>
        </a:fill>
      </a:tcStyle>
    </a:band1H>
    <a:band2H>
      <a:tcStyle>
        <a:tcBdr/>
      </a:tcStyle>
    </a:band2H>
    <a:lastRow>
      <a:tcTxStyle b="on"/>
      <a:tcStyle>
        <a:tcBdr>
          <a:top>
            <a:ln w="15000">
              <a:solidFill>
                <a:srgbClr val="FFAD00"/>
              </a:solidFill>
            </a:ln>
          </a:top>
        </a:tcBdr>
        <a:fill>
          <a:noFill/>
        </a:fill>
      </a:tcStyle>
    </a:lastRow>
    <a:firstRow>
      <a:tcTxStyle b="on">
        <a:fontRef idx="minor">
          <a:scrgbClr r="0" g="0" b="0"/>
        </a:fontRef>
        <a:srgbClr val="FFAD00"/>
      </a:tcTxStyle>
      <a:tcStyle>
        <a:tcBdr>
          <a:bottom>
            <a:ln w="15000">
              <a:solidFill>
                <a:srgbClr val="FFAD00"/>
              </a:solidFill>
            </a:ln>
          </a:bottom>
        </a:tcBdr>
        <a:fill>
          <a:noFill/>
        </a:fill>
      </a:tcStyle>
    </a:firstRow>
  </a:tblStyle>
  <a:tblStyle styleId="{0817EA92-75D0-4044-A80A-286907CE0D15}" styleName="8. VCI-Gruen I">
    <a:wholeTbl>
      <a:tcTxStyle>
        <a:fontRef idx="minor">
          <a:scrgbClr r="0" g="0" b="0"/>
        </a:fontRef>
        <a:srgbClr val="10065A"/>
      </a:tcTxStyle>
      <a:tcStyle>
        <a:tcBdr>
          <a:left>
            <a:ln>
              <a:noFill/>
            </a:ln>
          </a:left>
          <a:right>
            <a:ln>
              <a:noFill/>
            </a:ln>
          </a:right>
          <a:top>
            <a:ln>
              <a:noFill/>
            </a:ln>
          </a:top>
          <a:bottom>
            <a:ln w="15000">
              <a:solidFill>
                <a:srgbClr val="10AD00"/>
              </a:solidFill>
            </a:ln>
          </a:bottom>
          <a:insideH>
            <a:ln w="7500">
              <a:solidFill>
                <a:srgbClr val="10AD00"/>
              </a:solidFill>
            </a:ln>
          </a:insideH>
          <a:insideV>
            <a:ln>
              <a:noFill/>
            </a:ln>
          </a:insideV>
        </a:tcBdr>
        <a:fill>
          <a:noFill/>
        </a:fill>
      </a:tcStyle>
    </a:wholeTbl>
    <a:lastRow>
      <a:tcTxStyle b="on"/>
      <a:tcStyle>
        <a:tcBdr>
          <a:top>
            <a:ln w="15000">
              <a:solidFill>
                <a:srgbClr val="10AD00"/>
              </a:solidFill>
            </a:ln>
          </a:top>
        </a:tcBdr>
      </a:tcStyle>
    </a:lastRow>
    <a:firstRow>
      <a:tcTxStyle b="on">
        <a:fontRef idx="minor">
          <a:scrgbClr r="0" g="0" b="0"/>
        </a:fontRef>
        <a:srgbClr val="FFFFFF"/>
      </a:tcTxStyle>
      <a:tcStyle>
        <a:tcBdr/>
        <a:fillRef idx="1">
          <a:srgbClr val="10AD00"/>
        </a:fillRef>
      </a:tcStyle>
    </a:firstRow>
  </a:tblStyle>
  <a:tblStyle styleId="{0817EA92-75D0-4044-A80A-286907CE0D16}" styleName="8. VCI-Gruen II">
    <a:wholeTbl>
      <a:tcTxStyle>
        <a:fontRef idx="minor">
          <a:scrgbClr r="0" g="0" b="0"/>
        </a:fontRef>
        <a:srgbClr val="10065A"/>
      </a:tcTxStyle>
      <a:tcStyle>
        <a:tcBdr>
          <a:left>
            <a:ln>
              <a:noFill/>
            </a:ln>
          </a:left>
          <a:right>
            <a:ln>
              <a:noFill/>
            </a:ln>
          </a:right>
          <a:top>
            <a:ln>
              <a:noFill/>
            </a:ln>
          </a:top>
          <a:bottom>
            <a:ln w="15000">
              <a:solidFill>
                <a:srgbClr val="10AD00"/>
              </a:solidFill>
            </a:ln>
          </a:bottom>
          <a:insideH>
            <a:ln w="7500">
              <a:solidFill>
                <a:srgbClr val="10AD00"/>
              </a:solidFill>
            </a:ln>
          </a:insideH>
          <a:insideV>
            <a:ln>
              <a:noFill/>
            </a:ln>
          </a:insideV>
        </a:tcBdr>
        <a:fill>
          <a:noFill/>
        </a:fill>
      </a:tcStyle>
    </a:wholeTbl>
    <a:band1H>
      <a:tcStyle>
        <a:tcBdr/>
        <a:fill>
          <a:solidFill>
            <a:srgbClr val="E7F7E6"/>
          </a:solidFill>
        </a:fill>
      </a:tcStyle>
    </a:band1H>
    <a:band2H>
      <a:tcStyle>
        <a:tcBdr/>
      </a:tcStyle>
    </a:band2H>
    <a:lastRow>
      <a:tcTxStyle b="on"/>
      <a:tcStyle>
        <a:tcBdr>
          <a:top>
            <a:ln w="15000">
              <a:solidFill>
                <a:srgbClr val="10AD00"/>
              </a:solidFill>
            </a:ln>
          </a:top>
        </a:tcBdr>
        <a:fill>
          <a:noFill/>
        </a:fill>
      </a:tcStyle>
    </a:lastRow>
    <a:firstRow>
      <a:tcTxStyle b="on">
        <a:fontRef idx="minor">
          <a:scrgbClr r="0" g="0" b="0"/>
        </a:fontRef>
        <a:srgbClr val="10AD00"/>
      </a:tcTxStyle>
      <a:tcStyle>
        <a:tcBdr>
          <a:bottom>
            <a:ln w="15000">
              <a:solidFill>
                <a:srgbClr val="10AD00"/>
              </a:solidFill>
            </a:ln>
          </a:bottom>
        </a:tcBdr>
        <a:fill>
          <a:no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58" autoAdjust="0"/>
    <p:restoredTop sz="89346" autoAdjust="0"/>
  </p:normalViewPr>
  <p:slideViewPr>
    <p:cSldViewPr snapToGrid="0">
      <p:cViewPr varScale="1">
        <p:scale>
          <a:sx n="111" d="100"/>
          <a:sy n="111" d="100"/>
        </p:scale>
        <p:origin x="126" y="7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61" Type="http://schemas.microsoft.com/office/2016/11/relationships/changesInfo" Target="changesInfos/changesInfo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llermann, Christiane" userId="ad71d5e9-8c27-4886-9d0d-7f91d24f4470" providerId="ADAL" clId="{386CE46C-FC6C-42B5-BC5F-FBC35A342473}"/>
    <pc:docChg chg="custSel addSld delSld modSld sldOrd modNotesMaster">
      <pc:chgData name="Kellermann, Christiane" userId="ad71d5e9-8c27-4886-9d0d-7f91d24f4470" providerId="ADAL" clId="{386CE46C-FC6C-42B5-BC5F-FBC35A342473}" dt="2026-08-05T12:25:17.267" v="2110" actId="6549"/>
      <pc:docMkLst>
        <pc:docMk/>
      </pc:docMkLst>
      <pc:sldChg chg="modSp mod modNotes">
        <pc:chgData name="Kellermann, Christiane" userId="ad71d5e9-8c27-4886-9d0d-7f91d24f4470" providerId="ADAL" clId="{386CE46C-FC6C-42B5-BC5F-FBC35A342473}" dt="2026-08-04T13:42:17.444" v="1546" actId="20577"/>
        <pc:sldMkLst>
          <pc:docMk/>
          <pc:sldMk cId="1993241543" sldId="661"/>
        </pc:sldMkLst>
        <pc:spChg chg="mod">
          <ac:chgData name="Kellermann, Christiane" userId="ad71d5e9-8c27-4886-9d0d-7f91d24f4470" providerId="ADAL" clId="{386CE46C-FC6C-42B5-BC5F-FBC35A342473}" dt="2026-08-04T13:42:17.444" v="1546" actId="20577"/>
          <ac:spMkLst>
            <pc:docMk/>
            <pc:sldMk cId="1993241543" sldId="661"/>
            <ac:spMk id="7" creationId="{00000000-0000-0000-0000-000000000000}"/>
          </ac:spMkLst>
        </pc:spChg>
      </pc:sldChg>
      <pc:sldChg chg="modSp mod">
        <pc:chgData name="Kellermann, Christiane" userId="ad71d5e9-8c27-4886-9d0d-7f91d24f4470" providerId="ADAL" clId="{386CE46C-FC6C-42B5-BC5F-FBC35A342473}" dt="2026-07-30T14:07:07.624" v="734" actId="20577"/>
        <pc:sldMkLst>
          <pc:docMk/>
          <pc:sldMk cId="4267064048" sldId="667"/>
        </pc:sldMkLst>
        <pc:spChg chg="mod">
          <ac:chgData name="Kellermann, Christiane" userId="ad71d5e9-8c27-4886-9d0d-7f91d24f4470" providerId="ADAL" clId="{386CE46C-FC6C-42B5-BC5F-FBC35A342473}" dt="2026-07-30T14:07:07.624" v="734" actId="20577"/>
          <ac:spMkLst>
            <pc:docMk/>
            <pc:sldMk cId="4267064048" sldId="667"/>
            <ac:spMk id="7" creationId="{00000000-0000-0000-0000-000000000000}"/>
          </ac:spMkLst>
        </pc:spChg>
      </pc:sldChg>
      <pc:sldChg chg="addSp delSp modSp mod modNotes modNotesTx">
        <pc:chgData name="Kellermann, Christiane" userId="ad71d5e9-8c27-4886-9d0d-7f91d24f4470" providerId="ADAL" clId="{386CE46C-FC6C-42B5-BC5F-FBC35A342473}" dt="2026-07-30T14:58:00.832" v="1210" actId="26606"/>
        <pc:sldMkLst>
          <pc:docMk/>
          <pc:sldMk cId="2724936022" sldId="679"/>
        </pc:sldMkLst>
        <pc:spChg chg="mod">
          <ac:chgData name="Kellermann, Christiane" userId="ad71d5e9-8c27-4886-9d0d-7f91d24f4470" providerId="ADAL" clId="{386CE46C-FC6C-42B5-BC5F-FBC35A342473}" dt="2026-07-30T12:22:50.865" v="307" actId="20577"/>
          <ac:spMkLst>
            <pc:docMk/>
            <pc:sldMk cId="2724936022" sldId="679"/>
            <ac:spMk id="3" creationId="{00000000-0000-0000-0000-000000000000}"/>
          </ac:spMkLst>
        </pc:spChg>
        <pc:spChg chg="mod">
          <ac:chgData name="Kellermann, Christiane" userId="ad71d5e9-8c27-4886-9d0d-7f91d24f4470" providerId="ADAL" clId="{386CE46C-FC6C-42B5-BC5F-FBC35A342473}" dt="2026-07-30T12:21:06.850" v="246" actId="20577"/>
          <ac:spMkLst>
            <pc:docMk/>
            <pc:sldMk cId="2724936022" sldId="679"/>
            <ac:spMk id="8" creationId="{262BB420-2C98-5813-112C-48E8D350FAB7}"/>
          </ac:spMkLst>
        </pc:spChg>
        <pc:spChg chg="mod">
          <ac:chgData name="Kellermann, Christiane" userId="ad71d5e9-8c27-4886-9d0d-7f91d24f4470" providerId="ADAL" clId="{386CE46C-FC6C-42B5-BC5F-FBC35A342473}" dt="2026-07-30T12:20:28.473" v="223" actId="20577"/>
          <ac:spMkLst>
            <pc:docMk/>
            <pc:sldMk cId="2724936022" sldId="679"/>
            <ac:spMk id="11" creationId="{7210E218-0232-4568-85B5-434153F49A48}"/>
          </ac:spMkLst>
        </pc:spChg>
        <pc:graphicFrameChg chg="add mod">
          <ac:chgData name="Kellermann, Christiane" userId="ad71d5e9-8c27-4886-9d0d-7f91d24f4470" providerId="ADAL" clId="{386CE46C-FC6C-42B5-BC5F-FBC35A342473}" dt="2026-07-30T14:58:00.832" v="1210" actId="26606"/>
          <ac:graphicFrameMkLst>
            <pc:docMk/>
            <pc:sldMk cId="2724936022" sldId="679"/>
            <ac:graphicFrameMk id="12" creationId="{00000000-0008-0000-0000-000002000000}"/>
          </ac:graphicFrameMkLst>
        </pc:graphicFrameChg>
        <pc:graphicFrameChg chg="add mod">
          <ac:chgData name="Kellermann, Christiane" userId="ad71d5e9-8c27-4886-9d0d-7f91d24f4470" providerId="ADAL" clId="{386CE46C-FC6C-42B5-BC5F-FBC35A342473}" dt="2026-07-30T14:58:00.832" v="1210" actId="26606"/>
          <ac:graphicFrameMkLst>
            <pc:docMk/>
            <pc:sldMk cId="2724936022" sldId="679"/>
            <ac:graphicFrameMk id="16" creationId="{78F168DF-4EFD-438C-A6A1-DA73BA3C37F1}"/>
          </ac:graphicFrameMkLst>
        </pc:graphicFrameChg>
      </pc:sldChg>
      <pc:sldChg chg="addSp delSp modSp mod modNotes">
        <pc:chgData name="Kellermann, Christiane" userId="ad71d5e9-8c27-4886-9d0d-7f91d24f4470" providerId="ADAL" clId="{386CE46C-FC6C-42B5-BC5F-FBC35A342473}" dt="2026-07-30T15:16:22.646" v="1390" actId="27918"/>
        <pc:sldMkLst>
          <pc:docMk/>
          <pc:sldMk cId="2366067394" sldId="693"/>
        </pc:sldMkLst>
        <pc:spChg chg="mod">
          <ac:chgData name="Kellermann, Christiane" userId="ad71d5e9-8c27-4886-9d0d-7f91d24f4470" providerId="ADAL" clId="{386CE46C-FC6C-42B5-BC5F-FBC35A342473}" dt="2026-07-30T13:56:39.891" v="708" actId="6549"/>
          <ac:spMkLst>
            <pc:docMk/>
            <pc:sldMk cId="2366067394" sldId="693"/>
            <ac:spMk id="11" creationId="{00000000-0000-0000-0000-000000000000}"/>
          </ac:spMkLst>
        </pc:spChg>
        <pc:spChg chg="mod">
          <ac:chgData name="Kellermann, Christiane" userId="ad71d5e9-8c27-4886-9d0d-7f91d24f4470" providerId="ADAL" clId="{386CE46C-FC6C-42B5-BC5F-FBC35A342473}" dt="2026-07-30T13:57:08.468" v="714" actId="6549"/>
          <ac:spMkLst>
            <pc:docMk/>
            <pc:sldMk cId="2366067394" sldId="693"/>
            <ac:spMk id="14" creationId="{00000000-0000-0000-0000-000000000000}"/>
          </ac:spMkLst>
        </pc:spChg>
        <pc:graphicFrameChg chg="add mod">
          <ac:chgData name="Kellermann, Christiane" userId="ad71d5e9-8c27-4886-9d0d-7f91d24f4470" providerId="ADAL" clId="{386CE46C-FC6C-42B5-BC5F-FBC35A342473}" dt="2026-07-30T14:58:00.832" v="1210" actId="26606"/>
          <ac:graphicFrameMkLst>
            <pc:docMk/>
            <pc:sldMk cId="2366067394" sldId="693"/>
            <ac:graphicFrameMk id="7" creationId="{4DA0865A-1BF0-4198-BCE6-9718BDE9807B}"/>
          </ac:graphicFrameMkLst>
        </pc:graphicFrameChg>
        <pc:graphicFrameChg chg="add mod">
          <ac:chgData name="Kellermann, Christiane" userId="ad71d5e9-8c27-4886-9d0d-7f91d24f4470" providerId="ADAL" clId="{386CE46C-FC6C-42B5-BC5F-FBC35A342473}" dt="2026-07-30T14:58:00.832" v="1210" actId="26606"/>
          <ac:graphicFrameMkLst>
            <pc:docMk/>
            <pc:sldMk cId="2366067394" sldId="693"/>
            <ac:graphicFrameMk id="10" creationId="{03009AF1-B0D5-456B-8084-1BDB5711E19A}"/>
          </ac:graphicFrameMkLst>
        </pc:graphicFrameChg>
      </pc:sldChg>
      <pc:sldChg chg="modSp mod modNotes">
        <pc:chgData name="Kellermann, Christiane" userId="ad71d5e9-8c27-4886-9d0d-7f91d24f4470" providerId="ADAL" clId="{386CE46C-FC6C-42B5-BC5F-FBC35A342473}" dt="2026-07-30T09:56:40.815" v="157" actId="26606"/>
        <pc:sldMkLst>
          <pc:docMk/>
          <pc:sldMk cId="1785280708" sldId="697"/>
        </pc:sldMkLst>
        <pc:graphicFrameChg chg="mod">
          <ac:chgData name="Kellermann, Christiane" userId="ad71d5e9-8c27-4886-9d0d-7f91d24f4470" providerId="ADAL" clId="{386CE46C-FC6C-42B5-BC5F-FBC35A342473}" dt="2026-07-30T09:56:40.815" v="157" actId="26606"/>
          <ac:graphicFrameMkLst>
            <pc:docMk/>
            <pc:sldMk cId="1785280708" sldId="697"/>
            <ac:graphicFrameMk id="11" creationId="{00000000-0008-0000-0800-000002000000}"/>
          </ac:graphicFrameMkLst>
        </pc:graphicFrameChg>
        <pc:graphicFrameChg chg="mod">
          <ac:chgData name="Kellermann, Christiane" userId="ad71d5e9-8c27-4886-9d0d-7f91d24f4470" providerId="ADAL" clId="{386CE46C-FC6C-42B5-BC5F-FBC35A342473}" dt="2026-07-30T09:56:40.815" v="157" actId="26606"/>
          <ac:graphicFrameMkLst>
            <pc:docMk/>
            <pc:sldMk cId="1785280708" sldId="697"/>
            <ac:graphicFrameMk id="21" creationId="{D212C7B6-DBB1-4A9D-9817-6AC07D01C33E}"/>
          </ac:graphicFrameMkLst>
        </pc:graphicFrameChg>
      </pc:sldChg>
      <pc:sldChg chg="modSp mod">
        <pc:chgData name="Kellermann, Christiane" userId="ad71d5e9-8c27-4886-9d0d-7f91d24f4470" providerId="ADAL" clId="{386CE46C-FC6C-42B5-BC5F-FBC35A342473}" dt="2026-08-05T07:39:59.398" v="2010" actId="20577"/>
        <pc:sldMkLst>
          <pc:docMk/>
          <pc:sldMk cId="2908970567" sldId="718"/>
        </pc:sldMkLst>
        <pc:spChg chg="mod">
          <ac:chgData name="Kellermann, Christiane" userId="ad71d5e9-8c27-4886-9d0d-7f91d24f4470" providerId="ADAL" clId="{386CE46C-FC6C-42B5-BC5F-FBC35A342473}" dt="2026-08-05T07:39:59.398" v="2010" actId="20577"/>
          <ac:spMkLst>
            <pc:docMk/>
            <pc:sldMk cId="2908970567" sldId="718"/>
            <ac:spMk id="2" creationId="{FA66FA74-AC62-48B3-B756-07D243992059}"/>
          </ac:spMkLst>
        </pc:spChg>
        <pc:graphicFrameChg chg="mod">
          <ac:chgData name="Kellermann, Christiane" userId="ad71d5e9-8c27-4886-9d0d-7f91d24f4470" providerId="ADAL" clId="{386CE46C-FC6C-42B5-BC5F-FBC35A342473}" dt="2026-07-30T10:43:44.544" v="206" actId="113"/>
          <ac:graphicFrameMkLst>
            <pc:docMk/>
            <pc:sldMk cId="2908970567" sldId="718"/>
            <ac:graphicFrameMk id="8" creationId="{512E36AF-F258-4D50-8B53-7DFD85E6A7ED}"/>
          </ac:graphicFrameMkLst>
        </pc:graphicFrameChg>
      </pc:sldChg>
      <pc:sldChg chg="modNotes modNotesTx">
        <pc:chgData name="Kellermann, Christiane" userId="ad71d5e9-8c27-4886-9d0d-7f91d24f4470" providerId="ADAL" clId="{386CE46C-FC6C-42B5-BC5F-FBC35A342473}" dt="2026-07-30T14:13:25.681" v="796" actId="6549"/>
        <pc:sldMkLst>
          <pc:docMk/>
          <pc:sldMk cId="4079066446" sldId="720"/>
        </pc:sldMkLst>
      </pc:sldChg>
      <pc:sldChg chg="modNotes">
        <pc:chgData name="Kellermann, Christiane" userId="ad71d5e9-8c27-4886-9d0d-7f91d24f4470" providerId="ADAL" clId="{386CE46C-FC6C-42B5-BC5F-FBC35A342473}" dt="2026-07-30T09:56:40.815" v="157" actId="26606"/>
        <pc:sldMkLst>
          <pc:docMk/>
          <pc:sldMk cId="2743100481" sldId="728"/>
        </pc:sldMkLst>
      </pc:sldChg>
      <pc:sldChg chg="addSp delSp modSp mod modNotes modNotesTx">
        <pc:chgData name="Kellermann, Christiane" userId="ad71d5e9-8c27-4886-9d0d-7f91d24f4470" providerId="ADAL" clId="{386CE46C-FC6C-42B5-BC5F-FBC35A342473}" dt="2026-08-05T07:31:37.744" v="1823" actId="207"/>
        <pc:sldMkLst>
          <pc:docMk/>
          <pc:sldMk cId="2632500411" sldId="731"/>
        </pc:sldMkLst>
        <pc:spChg chg="mod">
          <ac:chgData name="Kellermann, Christiane" userId="ad71d5e9-8c27-4886-9d0d-7f91d24f4470" providerId="ADAL" clId="{386CE46C-FC6C-42B5-BC5F-FBC35A342473}" dt="2026-08-05T07:31:32.899" v="1822" actId="207"/>
          <ac:spMkLst>
            <pc:docMk/>
            <pc:sldMk cId="2632500411" sldId="731"/>
            <ac:spMk id="3" creationId="{8F319B05-8980-439D-8BF9-C66037C48ED8}"/>
          </ac:spMkLst>
        </pc:spChg>
        <pc:spChg chg="mod">
          <ac:chgData name="Kellermann, Christiane" userId="ad71d5e9-8c27-4886-9d0d-7f91d24f4470" providerId="ADAL" clId="{386CE46C-FC6C-42B5-BC5F-FBC35A342473}" dt="2026-07-30T13:50:20.633" v="687" actId="20577"/>
          <ac:spMkLst>
            <pc:docMk/>
            <pc:sldMk cId="2632500411" sldId="731"/>
            <ac:spMk id="12" creationId="{00000000-0000-0000-0000-000000000000}"/>
          </ac:spMkLst>
        </pc:spChg>
        <pc:spChg chg="mod">
          <ac:chgData name="Kellermann, Christiane" userId="ad71d5e9-8c27-4886-9d0d-7f91d24f4470" providerId="ADAL" clId="{386CE46C-FC6C-42B5-BC5F-FBC35A342473}" dt="2026-08-05T07:31:37.744" v="1823" actId="207"/>
          <ac:spMkLst>
            <pc:docMk/>
            <pc:sldMk cId="2632500411" sldId="731"/>
            <ac:spMk id="13" creationId="{00000000-0000-0000-0000-000000000000}"/>
          </ac:spMkLst>
        </pc:spChg>
        <pc:spChg chg="mod">
          <ac:chgData name="Kellermann, Christiane" userId="ad71d5e9-8c27-4886-9d0d-7f91d24f4470" providerId="ADAL" clId="{386CE46C-FC6C-42B5-BC5F-FBC35A342473}" dt="2026-07-30T13:55:36.933" v="701" actId="6549"/>
          <ac:spMkLst>
            <pc:docMk/>
            <pc:sldMk cId="2632500411" sldId="731"/>
            <ac:spMk id="18" creationId="{00000000-0000-0000-0000-000000000000}"/>
          </ac:spMkLst>
        </pc:spChg>
        <pc:graphicFrameChg chg="add mod">
          <ac:chgData name="Kellermann, Christiane" userId="ad71d5e9-8c27-4886-9d0d-7f91d24f4470" providerId="ADAL" clId="{386CE46C-FC6C-42B5-BC5F-FBC35A342473}" dt="2026-07-30T14:58:00.832" v="1210" actId="26606"/>
          <ac:graphicFrameMkLst>
            <pc:docMk/>
            <pc:sldMk cId="2632500411" sldId="731"/>
            <ac:graphicFrameMk id="9" creationId="{00000000-0008-0000-0100-000005000000}"/>
          </ac:graphicFrameMkLst>
        </pc:graphicFrameChg>
        <pc:graphicFrameChg chg="add mod">
          <ac:chgData name="Kellermann, Christiane" userId="ad71d5e9-8c27-4886-9d0d-7f91d24f4470" providerId="ADAL" clId="{386CE46C-FC6C-42B5-BC5F-FBC35A342473}" dt="2026-07-30T14:58:00.832" v="1210" actId="26606"/>
          <ac:graphicFrameMkLst>
            <pc:docMk/>
            <pc:sldMk cId="2632500411" sldId="731"/>
            <ac:graphicFrameMk id="15" creationId="{0FC607D2-70D6-415D-BF47-19B9E3DA3905}"/>
          </ac:graphicFrameMkLst>
        </pc:graphicFrameChg>
      </pc:sldChg>
      <pc:sldChg chg="modSp mod modNotes">
        <pc:chgData name="Kellermann, Christiane" userId="ad71d5e9-8c27-4886-9d0d-7f91d24f4470" providerId="ADAL" clId="{386CE46C-FC6C-42B5-BC5F-FBC35A342473}" dt="2026-08-05T06:42:04.639" v="1790" actId="207"/>
        <pc:sldMkLst>
          <pc:docMk/>
          <pc:sldMk cId="489111031" sldId="739"/>
        </pc:sldMkLst>
        <pc:graphicFrameChg chg="mod">
          <ac:chgData name="Kellermann, Christiane" userId="ad71d5e9-8c27-4886-9d0d-7f91d24f4470" providerId="ADAL" clId="{386CE46C-FC6C-42B5-BC5F-FBC35A342473}" dt="2026-08-05T06:42:04.639" v="1790" actId="207"/>
          <ac:graphicFrameMkLst>
            <pc:docMk/>
            <pc:sldMk cId="489111031" sldId="739"/>
            <ac:graphicFrameMk id="6" creationId="{00000000-0008-0000-0B00-000002000000}"/>
          </ac:graphicFrameMkLst>
        </pc:graphicFrameChg>
        <pc:graphicFrameChg chg="mod">
          <ac:chgData name="Kellermann, Christiane" userId="ad71d5e9-8c27-4886-9d0d-7f91d24f4470" providerId="ADAL" clId="{386CE46C-FC6C-42B5-BC5F-FBC35A342473}" dt="2026-08-05T06:41:55.761" v="1789" actId="207"/>
          <ac:graphicFrameMkLst>
            <pc:docMk/>
            <pc:sldMk cId="489111031" sldId="739"/>
            <ac:graphicFrameMk id="12" creationId="{00000000-0008-0000-0B00-000003000000}"/>
          </ac:graphicFrameMkLst>
        </pc:graphicFrameChg>
      </pc:sldChg>
      <pc:sldChg chg="modSp mod">
        <pc:chgData name="Kellermann, Christiane" userId="ad71d5e9-8c27-4886-9d0d-7f91d24f4470" providerId="ADAL" clId="{386CE46C-FC6C-42B5-BC5F-FBC35A342473}" dt="2026-08-05T06:41:47.048" v="1788" actId="207"/>
        <pc:sldMkLst>
          <pc:docMk/>
          <pc:sldMk cId="3908092754" sldId="748"/>
        </pc:sldMkLst>
        <pc:spChg chg="mod">
          <ac:chgData name="Kellermann, Christiane" userId="ad71d5e9-8c27-4886-9d0d-7f91d24f4470" providerId="ADAL" clId="{386CE46C-FC6C-42B5-BC5F-FBC35A342473}" dt="2026-07-30T14:10:16.445" v="778" actId="6549"/>
          <ac:spMkLst>
            <pc:docMk/>
            <pc:sldMk cId="3908092754" sldId="748"/>
            <ac:spMk id="11" creationId="{760FF5FD-1D37-46E1-BC82-1EC517E78653}"/>
          </ac:spMkLst>
        </pc:spChg>
        <pc:graphicFrameChg chg="mod">
          <ac:chgData name="Kellermann, Christiane" userId="ad71d5e9-8c27-4886-9d0d-7f91d24f4470" providerId="ADAL" clId="{386CE46C-FC6C-42B5-BC5F-FBC35A342473}" dt="2026-08-05T06:41:47.048" v="1788" actId="207"/>
          <ac:graphicFrameMkLst>
            <pc:docMk/>
            <pc:sldMk cId="3908092754" sldId="748"/>
            <ac:graphicFrameMk id="13" creationId="{00000000-0008-0000-0B00-000004000000}"/>
          </ac:graphicFrameMkLst>
        </pc:graphicFrameChg>
      </pc:sldChg>
      <pc:sldChg chg="addSp delSp modSp mod modNotes modNotesTx">
        <pc:chgData name="Kellermann, Christiane" userId="ad71d5e9-8c27-4886-9d0d-7f91d24f4470" providerId="ADAL" clId="{386CE46C-FC6C-42B5-BC5F-FBC35A342473}" dt="2026-08-04T13:31:27.808" v="1480"/>
        <pc:sldMkLst>
          <pc:docMk/>
          <pc:sldMk cId="1065877453" sldId="796"/>
        </pc:sldMkLst>
        <pc:spChg chg="mod">
          <ac:chgData name="Kellermann, Christiane" userId="ad71d5e9-8c27-4886-9d0d-7f91d24f4470" providerId="ADAL" clId="{386CE46C-FC6C-42B5-BC5F-FBC35A342473}" dt="2026-07-30T08:12:58.361" v="100" actId="6549"/>
          <ac:spMkLst>
            <pc:docMk/>
            <pc:sldMk cId="1065877453" sldId="796"/>
            <ac:spMk id="5" creationId="{00000000-0000-0000-0000-000000000000}"/>
          </ac:spMkLst>
        </pc:spChg>
        <pc:spChg chg="mod">
          <ac:chgData name="Kellermann, Christiane" userId="ad71d5e9-8c27-4886-9d0d-7f91d24f4470" providerId="ADAL" clId="{386CE46C-FC6C-42B5-BC5F-FBC35A342473}" dt="2026-07-30T08:12:42.867" v="95" actId="6549"/>
          <ac:spMkLst>
            <pc:docMk/>
            <pc:sldMk cId="1065877453" sldId="796"/>
            <ac:spMk id="12" creationId="{00000000-0000-0000-0000-000000000000}"/>
          </ac:spMkLst>
        </pc:spChg>
        <pc:graphicFrameChg chg="add mod">
          <ac:chgData name="Kellermann, Christiane" userId="ad71d5e9-8c27-4886-9d0d-7f91d24f4470" providerId="ADAL" clId="{386CE46C-FC6C-42B5-BC5F-FBC35A342473}" dt="2026-08-04T13:31:27.808" v="1480"/>
          <ac:graphicFrameMkLst>
            <pc:docMk/>
            <pc:sldMk cId="1065877453" sldId="796"/>
            <ac:graphicFrameMk id="13" creationId="{8D714EF3-70C4-447A-8692-8A7DCB9345A6}"/>
          </ac:graphicFrameMkLst>
        </pc:graphicFrameChg>
      </pc:sldChg>
      <pc:sldChg chg="addSp delSp modSp mod chgLayout modNotes modNotesTx">
        <pc:chgData name="Kellermann, Christiane" userId="ad71d5e9-8c27-4886-9d0d-7f91d24f4470" providerId="ADAL" clId="{386CE46C-FC6C-42B5-BC5F-FBC35A342473}" dt="2026-07-30T14:13:37.835" v="797" actId="6549"/>
        <pc:sldMkLst>
          <pc:docMk/>
          <pc:sldMk cId="2600247400" sldId="797"/>
        </pc:sldMkLst>
        <pc:spChg chg="mod ord">
          <ac:chgData name="Kellermann, Christiane" userId="ad71d5e9-8c27-4886-9d0d-7f91d24f4470" providerId="ADAL" clId="{386CE46C-FC6C-42B5-BC5F-FBC35A342473}" dt="2026-07-30T07:26:28.578" v="88" actId="700"/>
          <ac:spMkLst>
            <pc:docMk/>
            <pc:sldMk cId="2600247400" sldId="797"/>
            <ac:spMk id="2" creationId="{374598D1-2941-4810-AC6E-D4F541BA4477}"/>
          </ac:spMkLst>
        </pc:spChg>
        <pc:spChg chg="mod ord">
          <ac:chgData name="Kellermann, Christiane" userId="ad71d5e9-8c27-4886-9d0d-7f91d24f4470" providerId="ADAL" clId="{386CE46C-FC6C-42B5-BC5F-FBC35A342473}" dt="2026-07-30T07:26:28.578" v="88" actId="700"/>
          <ac:spMkLst>
            <pc:docMk/>
            <pc:sldMk cId="2600247400" sldId="797"/>
            <ac:spMk id="3" creationId="{00000000-0000-0000-0000-000000000000}"/>
          </ac:spMkLst>
        </pc:spChg>
        <pc:spChg chg="mod ord">
          <ac:chgData name="Kellermann, Christiane" userId="ad71d5e9-8c27-4886-9d0d-7f91d24f4470" providerId="ADAL" clId="{386CE46C-FC6C-42B5-BC5F-FBC35A342473}" dt="2026-07-30T07:26:28.578" v="88" actId="700"/>
          <ac:spMkLst>
            <pc:docMk/>
            <pc:sldMk cId="2600247400" sldId="797"/>
            <ac:spMk id="6" creationId="{00000000-0000-0000-0000-000000000000}"/>
          </ac:spMkLst>
        </pc:spChg>
        <pc:spChg chg="mod ord">
          <ac:chgData name="Kellermann, Christiane" userId="ad71d5e9-8c27-4886-9d0d-7f91d24f4470" providerId="ADAL" clId="{386CE46C-FC6C-42B5-BC5F-FBC35A342473}" dt="2026-07-30T07:26:28.578" v="88" actId="700"/>
          <ac:spMkLst>
            <pc:docMk/>
            <pc:sldMk cId="2600247400" sldId="797"/>
            <ac:spMk id="7" creationId="{00000000-0000-0000-0000-000000000000}"/>
          </ac:spMkLst>
        </pc:spChg>
        <pc:spChg chg="mod ord">
          <ac:chgData name="Kellermann, Christiane" userId="ad71d5e9-8c27-4886-9d0d-7f91d24f4470" providerId="ADAL" clId="{386CE46C-FC6C-42B5-BC5F-FBC35A342473}" dt="2026-07-30T07:26:28.578" v="88" actId="700"/>
          <ac:spMkLst>
            <pc:docMk/>
            <pc:sldMk cId="2600247400" sldId="797"/>
            <ac:spMk id="10" creationId="{00000000-0000-0000-0000-000000000000}"/>
          </ac:spMkLst>
        </pc:spChg>
        <pc:spChg chg="mod ord">
          <ac:chgData name="Kellermann, Christiane" userId="ad71d5e9-8c27-4886-9d0d-7f91d24f4470" providerId="ADAL" clId="{386CE46C-FC6C-42B5-BC5F-FBC35A342473}" dt="2026-07-30T07:26:28.578" v="88" actId="700"/>
          <ac:spMkLst>
            <pc:docMk/>
            <pc:sldMk cId="2600247400" sldId="797"/>
            <ac:spMk id="12" creationId="{00000000-0000-0000-0000-000000000000}"/>
          </ac:spMkLst>
        </pc:spChg>
        <pc:spChg chg="mod ord">
          <ac:chgData name="Kellermann, Christiane" userId="ad71d5e9-8c27-4886-9d0d-7f91d24f4470" providerId="ADAL" clId="{386CE46C-FC6C-42B5-BC5F-FBC35A342473}" dt="2026-07-30T07:26:35.751" v="90" actId="14100"/>
          <ac:spMkLst>
            <pc:docMk/>
            <pc:sldMk cId="2600247400" sldId="797"/>
            <ac:spMk id="15" creationId="{D6DF8DF8-F978-41BE-B724-8D7076CEDCE7}"/>
          </ac:spMkLst>
        </pc:spChg>
        <pc:graphicFrameChg chg="add mod ord">
          <ac:chgData name="Kellermann, Christiane" userId="ad71d5e9-8c27-4886-9d0d-7f91d24f4470" providerId="ADAL" clId="{386CE46C-FC6C-42B5-BC5F-FBC35A342473}" dt="2026-07-30T09:56:40.815" v="157" actId="26606"/>
          <ac:graphicFrameMkLst>
            <pc:docMk/>
            <pc:sldMk cId="2600247400" sldId="797"/>
            <ac:graphicFrameMk id="11" creationId="{9C734C0F-E118-438A-A9C6-B0A11A2345DA}"/>
          </ac:graphicFrameMkLst>
        </pc:graphicFrameChg>
      </pc:sldChg>
      <pc:sldChg chg="addSp delSp modSp mod modNotes">
        <pc:chgData name="Kellermann, Christiane" userId="ad71d5e9-8c27-4886-9d0d-7f91d24f4470" providerId="ADAL" clId="{386CE46C-FC6C-42B5-BC5F-FBC35A342473}" dt="2026-08-05T06:52:01.732" v="1820" actId="5793"/>
        <pc:sldMkLst>
          <pc:docMk/>
          <pc:sldMk cId="199141870" sldId="799"/>
        </pc:sldMkLst>
        <pc:spChg chg="mod">
          <ac:chgData name="Kellermann, Christiane" userId="ad71d5e9-8c27-4886-9d0d-7f91d24f4470" providerId="ADAL" clId="{386CE46C-FC6C-42B5-BC5F-FBC35A342473}" dt="2026-08-05T06:51:38.574" v="1816" actId="6549"/>
          <ac:spMkLst>
            <pc:docMk/>
            <pc:sldMk cId="199141870" sldId="799"/>
            <ac:spMk id="12" creationId="{00000000-0000-0000-0000-000000000000}"/>
          </ac:spMkLst>
        </pc:spChg>
        <pc:spChg chg="mod">
          <ac:chgData name="Kellermann, Christiane" userId="ad71d5e9-8c27-4886-9d0d-7f91d24f4470" providerId="ADAL" clId="{386CE46C-FC6C-42B5-BC5F-FBC35A342473}" dt="2026-07-30T13:55:46.250" v="703" actId="6549"/>
          <ac:spMkLst>
            <pc:docMk/>
            <pc:sldMk cId="199141870" sldId="799"/>
            <ac:spMk id="18" creationId="{00000000-0000-0000-0000-000000000000}"/>
          </ac:spMkLst>
        </pc:spChg>
        <pc:spChg chg="mod">
          <ac:chgData name="Kellermann, Christiane" userId="ad71d5e9-8c27-4886-9d0d-7f91d24f4470" providerId="ADAL" clId="{386CE46C-FC6C-42B5-BC5F-FBC35A342473}" dt="2026-08-05T06:52:01.732" v="1820" actId="5793"/>
          <ac:spMkLst>
            <pc:docMk/>
            <pc:sldMk cId="199141870" sldId="799"/>
            <ac:spMk id="19" creationId="{00000000-0000-0000-0000-000000000000}"/>
          </ac:spMkLst>
        </pc:spChg>
        <pc:graphicFrameChg chg="add mod">
          <ac:chgData name="Kellermann, Christiane" userId="ad71d5e9-8c27-4886-9d0d-7f91d24f4470" providerId="ADAL" clId="{386CE46C-FC6C-42B5-BC5F-FBC35A342473}" dt="2026-07-30T14:58:00.832" v="1210" actId="26606"/>
          <ac:graphicFrameMkLst>
            <pc:docMk/>
            <pc:sldMk cId="199141870" sldId="799"/>
            <ac:graphicFrameMk id="8" creationId="{8DA2375A-8EF8-4BDA-8BD4-D5856ECD340A}"/>
          </ac:graphicFrameMkLst>
        </pc:graphicFrameChg>
      </pc:sldChg>
      <pc:sldChg chg="modSp mod modNotes">
        <pc:chgData name="Kellermann, Christiane" userId="ad71d5e9-8c27-4886-9d0d-7f91d24f4470" providerId="ADAL" clId="{386CE46C-FC6C-42B5-BC5F-FBC35A342473}" dt="2026-07-30T09:56:40.815" v="157" actId="26606"/>
        <pc:sldMkLst>
          <pc:docMk/>
          <pc:sldMk cId="1905976416" sldId="808"/>
        </pc:sldMkLst>
        <pc:graphicFrameChg chg="mod">
          <ac:chgData name="Kellermann, Christiane" userId="ad71d5e9-8c27-4886-9d0d-7f91d24f4470" providerId="ADAL" clId="{386CE46C-FC6C-42B5-BC5F-FBC35A342473}" dt="2026-07-30T09:56:40.815" v="157" actId="26606"/>
          <ac:graphicFrameMkLst>
            <pc:docMk/>
            <pc:sldMk cId="1905976416" sldId="808"/>
            <ac:graphicFrameMk id="8" creationId="{6976F062-372F-4735-AAFD-CC20A20CE3B0}"/>
          </ac:graphicFrameMkLst>
        </pc:graphicFrameChg>
      </pc:sldChg>
      <pc:sldChg chg="addSp delSp modSp mod modShow modNotes">
        <pc:chgData name="Kellermann, Christiane" userId="ad71d5e9-8c27-4886-9d0d-7f91d24f4470" providerId="ADAL" clId="{386CE46C-FC6C-42B5-BC5F-FBC35A342473}" dt="2026-08-05T07:36:40.372" v="1884" actId="20577"/>
        <pc:sldMkLst>
          <pc:docMk/>
          <pc:sldMk cId="3281148559" sldId="809"/>
        </pc:sldMkLst>
        <pc:spChg chg="mod">
          <ac:chgData name="Kellermann, Christiane" userId="ad71d5e9-8c27-4886-9d0d-7f91d24f4470" providerId="ADAL" clId="{386CE46C-FC6C-42B5-BC5F-FBC35A342473}" dt="2026-07-30T14:03:25.026" v="720" actId="6549"/>
          <ac:spMkLst>
            <pc:docMk/>
            <pc:sldMk cId="3281148559" sldId="809"/>
            <ac:spMk id="14" creationId="{00000000-0000-0000-0000-000000000000}"/>
          </ac:spMkLst>
        </pc:spChg>
        <pc:spChg chg="mod">
          <ac:chgData name="Kellermann, Christiane" userId="ad71d5e9-8c27-4886-9d0d-7f91d24f4470" providerId="ADAL" clId="{386CE46C-FC6C-42B5-BC5F-FBC35A342473}" dt="2026-08-05T07:36:40.372" v="1884" actId="20577"/>
          <ac:spMkLst>
            <pc:docMk/>
            <pc:sldMk cId="3281148559" sldId="809"/>
            <ac:spMk id="19" creationId="{00000000-0000-0000-0000-000000000000}"/>
          </ac:spMkLst>
        </pc:spChg>
        <pc:graphicFrameChg chg="add del mod">
          <ac:chgData name="Kellermann, Christiane" userId="ad71d5e9-8c27-4886-9d0d-7f91d24f4470" providerId="ADAL" clId="{386CE46C-FC6C-42B5-BC5F-FBC35A342473}" dt="2026-08-03T13:45:43.972" v="1399" actId="2085"/>
          <ac:graphicFrameMkLst>
            <pc:docMk/>
            <pc:sldMk cId="3281148559" sldId="809"/>
            <ac:graphicFrameMk id="9" creationId="{1929A9DA-F104-42F3-87F1-F8B3A1E68B9A}"/>
          </ac:graphicFrameMkLst>
        </pc:graphicFrameChg>
      </pc:sldChg>
      <pc:sldChg chg="addSp delSp modSp mod modNotes modNotesTx">
        <pc:chgData name="Kellermann, Christiane" userId="ad71d5e9-8c27-4886-9d0d-7f91d24f4470" providerId="ADAL" clId="{386CE46C-FC6C-42B5-BC5F-FBC35A342473}" dt="2026-08-04T13:26:03.097" v="1465" actId="20577"/>
        <pc:sldMkLst>
          <pc:docMk/>
          <pc:sldMk cId="799582273" sldId="810"/>
        </pc:sldMkLst>
        <pc:spChg chg="mod">
          <ac:chgData name="Kellermann, Christiane" userId="ad71d5e9-8c27-4886-9d0d-7f91d24f4470" providerId="ADAL" clId="{386CE46C-FC6C-42B5-BC5F-FBC35A342473}" dt="2026-07-30T07:00:28.101" v="15" actId="20577"/>
          <ac:spMkLst>
            <pc:docMk/>
            <pc:sldMk cId="799582273" sldId="810"/>
            <ac:spMk id="14" creationId="{00000000-0000-0000-0000-000000000000}"/>
          </ac:spMkLst>
        </pc:spChg>
        <pc:spChg chg="mod">
          <ac:chgData name="Kellermann, Christiane" userId="ad71d5e9-8c27-4886-9d0d-7f91d24f4470" providerId="ADAL" clId="{386CE46C-FC6C-42B5-BC5F-FBC35A342473}" dt="2026-07-30T14:08:18.496" v="739" actId="1076"/>
          <ac:spMkLst>
            <pc:docMk/>
            <pc:sldMk cId="799582273" sldId="810"/>
            <ac:spMk id="15" creationId="{14B9A636-990D-4AF9-BB38-4B4F5351DE1D}"/>
          </ac:spMkLst>
        </pc:spChg>
        <pc:spChg chg="mod">
          <ac:chgData name="Kellermann, Christiane" userId="ad71d5e9-8c27-4886-9d0d-7f91d24f4470" providerId="ADAL" clId="{386CE46C-FC6C-42B5-BC5F-FBC35A342473}" dt="2026-08-04T13:26:03.097" v="1465" actId="20577"/>
          <ac:spMkLst>
            <pc:docMk/>
            <pc:sldMk cId="799582273" sldId="810"/>
            <ac:spMk id="16" creationId="{00000000-0000-0000-0000-000000000000}"/>
          </ac:spMkLst>
        </pc:spChg>
        <pc:graphicFrameChg chg="add mod">
          <ac:chgData name="Kellermann, Christiane" userId="ad71d5e9-8c27-4886-9d0d-7f91d24f4470" providerId="ADAL" clId="{386CE46C-FC6C-42B5-BC5F-FBC35A342473}" dt="2026-07-30T14:08:17.505" v="738" actId="14100"/>
          <ac:graphicFrameMkLst>
            <pc:docMk/>
            <pc:sldMk cId="799582273" sldId="810"/>
            <ac:graphicFrameMk id="7" creationId="{1EAFBBE6-7975-4D6B-ABD5-190D7FA64906}"/>
          </ac:graphicFrameMkLst>
        </pc:graphicFrameChg>
      </pc:sldChg>
      <pc:sldChg chg="addSp delSp modSp mod modNotes modNotesTx">
        <pc:chgData name="Kellermann, Christiane" userId="ad71d5e9-8c27-4886-9d0d-7f91d24f4470" providerId="ADAL" clId="{386CE46C-FC6C-42B5-BC5F-FBC35A342473}" dt="2026-08-05T06:44:56.546" v="1801" actId="6549"/>
        <pc:sldMkLst>
          <pc:docMk/>
          <pc:sldMk cId="3620731407" sldId="811"/>
        </pc:sldMkLst>
        <pc:spChg chg="mod">
          <ac:chgData name="Kellermann, Christiane" userId="ad71d5e9-8c27-4886-9d0d-7f91d24f4470" providerId="ADAL" clId="{386CE46C-FC6C-42B5-BC5F-FBC35A342473}" dt="2026-08-05T06:44:56.546" v="1801" actId="6549"/>
          <ac:spMkLst>
            <pc:docMk/>
            <pc:sldMk cId="3620731407" sldId="811"/>
            <ac:spMk id="14" creationId="{00000000-0000-0000-0000-000000000000}"/>
          </ac:spMkLst>
        </pc:spChg>
        <pc:spChg chg="mod">
          <ac:chgData name="Kellermann, Christiane" userId="ad71d5e9-8c27-4886-9d0d-7f91d24f4470" providerId="ADAL" clId="{386CE46C-FC6C-42B5-BC5F-FBC35A342473}" dt="2026-07-30T07:09:50.005" v="20" actId="6549"/>
          <ac:spMkLst>
            <pc:docMk/>
            <pc:sldMk cId="3620731407" sldId="811"/>
            <ac:spMk id="18" creationId="{00000000-0000-0000-0000-000000000000}"/>
          </ac:spMkLst>
        </pc:spChg>
        <pc:graphicFrameChg chg="add mod">
          <ac:chgData name="Kellermann, Christiane" userId="ad71d5e9-8c27-4886-9d0d-7f91d24f4470" providerId="ADAL" clId="{386CE46C-FC6C-42B5-BC5F-FBC35A342473}" dt="2026-07-30T09:56:40.815" v="157" actId="26606"/>
          <ac:graphicFrameMkLst>
            <pc:docMk/>
            <pc:sldMk cId="3620731407" sldId="811"/>
            <ac:graphicFrameMk id="8" creationId="{EE69A9A0-290A-4F03-AE21-EF3EB7ECDC8A}"/>
          </ac:graphicFrameMkLst>
        </pc:graphicFrameChg>
      </pc:sldChg>
      <pc:sldChg chg="addSp delSp modSp mod modNotes modNotesTx">
        <pc:chgData name="Kellermann, Christiane" userId="ad71d5e9-8c27-4886-9d0d-7f91d24f4470" providerId="ADAL" clId="{386CE46C-FC6C-42B5-BC5F-FBC35A342473}" dt="2026-08-05T07:42:35.741" v="2098" actId="20577"/>
        <pc:sldMkLst>
          <pc:docMk/>
          <pc:sldMk cId="1834058536" sldId="812"/>
        </pc:sldMkLst>
        <pc:spChg chg="mod">
          <ac:chgData name="Kellermann, Christiane" userId="ad71d5e9-8c27-4886-9d0d-7f91d24f4470" providerId="ADAL" clId="{386CE46C-FC6C-42B5-BC5F-FBC35A342473}" dt="2026-07-30T10:42:46.553" v="204" actId="1076"/>
          <ac:spMkLst>
            <pc:docMk/>
            <pc:sldMk cId="1834058536" sldId="812"/>
            <ac:spMk id="3" creationId="{7BA7F319-E072-4D34-AE07-7355C14E537F}"/>
          </ac:spMkLst>
        </pc:spChg>
        <pc:spChg chg="mod">
          <ac:chgData name="Kellermann, Christiane" userId="ad71d5e9-8c27-4886-9d0d-7f91d24f4470" providerId="ADAL" clId="{386CE46C-FC6C-42B5-BC5F-FBC35A342473}" dt="2026-08-05T07:42:35.741" v="2098" actId="20577"/>
          <ac:spMkLst>
            <pc:docMk/>
            <pc:sldMk cId="1834058536" sldId="812"/>
            <ac:spMk id="9" creationId="{64AB70BA-159F-4A25-944A-DDC1ED88152E}"/>
          </ac:spMkLst>
        </pc:spChg>
        <pc:graphicFrameChg chg="add mod">
          <ac:chgData name="Kellermann, Christiane" userId="ad71d5e9-8c27-4886-9d0d-7f91d24f4470" providerId="ADAL" clId="{386CE46C-FC6C-42B5-BC5F-FBC35A342473}" dt="2026-07-30T14:58:00.832" v="1210" actId="26606"/>
          <ac:graphicFrameMkLst>
            <pc:docMk/>
            <pc:sldMk cId="1834058536" sldId="812"/>
            <ac:graphicFrameMk id="15" creationId="{DCA90148-166B-C4E3-5006-0157798B5026}"/>
          </ac:graphicFrameMkLst>
        </pc:graphicFrameChg>
      </pc:sldChg>
      <pc:sldChg chg="modSp mod modNotes">
        <pc:chgData name="Kellermann, Christiane" userId="ad71d5e9-8c27-4886-9d0d-7f91d24f4470" providerId="ADAL" clId="{386CE46C-FC6C-42B5-BC5F-FBC35A342473}" dt="2026-07-30T14:11:23.744" v="781" actId="207"/>
        <pc:sldMkLst>
          <pc:docMk/>
          <pc:sldMk cId="2597113016" sldId="813"/>
        </pc:sldMkLst>
        <pc:graphicFrameChg chg="mod">
          <ac:chgData name="Kellermann, Christiane" userId="ad71d5e9-8c27-4886-9d0d-7f91d24f4470" providerId="ADAL" clId="{386CE46C-FC6C-42B5-BC5F-FBC35A342473}" dt="2026-07-30T14:11:23.744" v="781" actId="207"/>
          <ac:graphicFrameMkLst>
            <pc:docMk/>
            <pc:sldMk cId="2597113016" sldId="813"/>
            <ac:graphicFrameMk id="14" creationId="{DFE6A51D-AE1B-4E27-AAAE-921C6AB53CF1}"/>
          </ac:graphicFrameMkLst>
        </pc:graphicFrameChg>
      </pc:sldChg>
      <pc:sldChg chg="modSp mod modNotes">
        <pc:chgData name="Kellermann, Christiane" userId="ad71d5e9-8c27-4886-9d0d-7f91d24f4470" providerId="ADAL" clId="{386CE46C-FC6C-42B5-BC5F-FBC35A342473}" dt="2026-08-05T06:38:43.547" v="1787"/>
        <pc:sldMkLst>
          <pc:docMk/>
          <pc:sldMk cId="1253431116" sldId="817"/>
        </pc:sldMkLst>
        <pc:graphicFrameChg chg="mod modGraphic">
          <ac:chgData name="Kellermann, Christiane" userId="ad71d5e9-8c27-4886-9d0d-7f91d24f4470" providerId="ADAL" clId="{386CE46C-FC6C-42B5-BC5F-FBC35A342473}" dt="2026-08-05T06:38:43.547" v="1787"/>
          <ac:graphicFrameMkLst>
            <pc:docMk/>
            <pc:sldMk cId="1253431116" sldId="817"/>
            <ac:graphicFrameMk id="7" creationId="{2E27DA8B-BC0A-4105-953F-B3FB6EE072C8}"/>
          </ac:graphicFrameMkLst>
        </pc:graphicFrameChg>
      </pc:sldChg>
      <pc:sldChg chg="addSp delSp modSp mod modNotes">
        <pc:chgData name="Kellermann, Christiane" userId="ad71d5e9-8c27-4886-9d0d-7f91d24f4470" providerId="ADAL" clId="{386CE46C-FC6C-42B5-BC5F-FBC35A342473}" dt="2026-08-04T13:32:41.501" v="1503" actId="20577"/>
        <pc:sldMkLst>
          <pc:docMk/>
          <pc:sldMk cId="4011254379" sldId="818"/>
        </pc:sldMkLst>
        <pc:spChg chg="mod">
          <ac:chgData name="Kellermann, Christiane" userId="ad71d5e9-8c27-4886-9d0d-7f91d24f4470" providerId="ADAL" clId="{386CE46C-FC6C-42B5-BC5F-FBC35A342473}" dt="2026-08-04T13:32:19.629" v="1499" actId="6549"/>
          <ac:spMkLst>
            <pc:docMk/>
            <pc:sldMk cId="4011254379" sldId="818"/>
            <ac:spMk id="11" creationId="{00000000-0000-0000-0000-000000000000}"/>
          </ac:spMkLst>
        </pc:spChg>
        <pc:spChg chg="mod">
          <ac:chgData name="Kellermann, Christiane" userId="ad71d5e9-8c27-4886-9d0d-7f91d24f4470" providerId="ADAL" clId="{386CE46C-FC6C-42B5-BC5F-FBC35A342473}" dt="2026-08-04T13:32:41.501" v="1503" actId="20577"/>
          <ac:spMkLst>
            <pc:docMk/>
            <pc:sldMk cId="4011254379" sldId="818"/>
            <ac:spMk id="14" creationId="{00000000-0000-0000-0000-000000000000}"/>
          </ac:spMkLst>
        </pc:spChg>
        <pc:spChg chg="mod">
          <ac:chgData name="Kellermann, Christiane" userId="ad71d5e9-8c27-4886-9d0d-7f91d24f4470" providerId="ADAL" clId="{386CE46C-FC6C-42B5-BC5F-FBC35A342473}" dt="2026-07-30T08:16:17.633" v="110" actId="6549"/>
          <ac:spMkLst>
            <pc:docMk/>
            <pc:sldMk cId="4011254379" sldId="818"/>
            <ac:spMk id="16" creationId="{00000000-0000-0000-0000-000000000000}"/>
          </ac:spMkLst>
        </pc:spChg>
        <pc:spChg chg="mod">
          <ac:chgData name="Kellermann, Christiane" userId="ad71d5e9-8c27-4886-9d0d-7f91d24f4470" providerId="ADAL" clId="{386CE46C-FC6C-42B5-BC5F-FBC35A342473}" dt="2026-07-30T08:16:36.184" v="129" actId="20577"/>
          <ac:spMkLst>
            <pc:docMk/>
            <pc:sldMk cId="4011254379" sldId="818"/>
            <ac:spMk id="19" creationId="{00000000-0000-0000-0000-000000000000}"/>
          </ac:spMkLst>
        </pc:spChg>
        <pc:graphicFrameChg chg="add mod">
          <ac:chgData name="Kellermann, Christiane" userId="ad71d5e9-8c27-4886-9d0d-7f91d24f4470" providerId="ADAL" clId="{386CE46C-FC6C-42B5-BC5F-FBC35A342473}" dt="2026-07-30T09:56:40.815" v="157" actId="26606"/>
          <ac:graphicFrameMkLst>
            <pc:docMk/>
            <pc:sldMk cId="4011254379" sldId="818"/>
            <ac:graphicFrameMk id="8" creationId="{574E034B-C85C-4C59-A35C-6EDB9BAD1A81}"/>
          </ac:graphicFrameMkLst>
        </pc:graphicFrameChg>
      </pc:sldChg>
      <pc:sldChg chg="modSp mod modNotes">
        <pc:chgData name="Kellermann, Christiane" userId="ad71d5e9-8c27-4886-9d0d-7f91d24f4470" providerId="ADAL" clId="{386CE46C-FC6C-42B5-BC5F-FBC35A342473}" dt="2026-07-30T09:56:40.815" v="157" actId="26606"/>
        <pc:sldMkLst>
          <pc:docMk/>
          <pc:sldMk cId="335146610" sldId="819"/>
        </pc:sldMkLst>
        <pc:graphicFrameChg chg="mod">
          <ac:chgData name="Kellermann, Christiane" userId="ad71d5e9-8c27-4886-9d0d-7f91d24f4470" providerId="ADAL" clId="{386CE46C-FC6C-42B5-BC5F-FBC35A342473}" dt="2026-07-30T09:56:40.815" v="157" actId="26606"/>
          <ac:graphicFrameMkLst>
            <pc:docMk/>
            <pc:sldMk cId="335146610" sldId="819"/>
            <ac:graphicFrameMk id="9" creationId="{4CAD5AA5-9183-4478-8CB2-DCF232509EF5}"/>
          </ac:graphicFrameMkLst>
        </pc:graphicFrameChg>
      </pc:sldChg>
      <pc:sldChg chg="addSp delSp modSp mod modNotes">
        <pc:chgData name="Kellermann, Christiane" userId="ad71d5e9-8c27-4886-9d0d-7f91d24f4470" providerId="ADAL" clId="{386CE46C-FC6C-42B5-BC5F-FBC35A342473}" dt="2026-08-04T13:34:17.070" v="1504" actId="2085"/>
        <pc:sldMkLst>
          <pc:docMk/>
          <pc:sldMk cId="2009017905" sldId="820"/>
        </pc:sldMkLst>
        <pc:spChg chg="mod">
          <ac:chgData name="Kellermann, Christiane" userId="ad71d5e9-8c27-4886-9d0d-7f91d24f4470" providerId="ADAL" clId="{386CE46C-FC6C-42B5-BC5F-FBC35A342473}" dt="2026-07-30T14:14:41.386" v="827" actId="20577"/>
          <ac:spMkLst>
            <pc:docMk/>
            <pc:sldMk cId="2009017905" sldId="820"/>
            <ac:spMk id="3" creationId="{00000000-0000-0000-0000-000000000000}"/>
          </ac:spMkLst>
        </pc:spChg>
        <pc:spChg chg="mod">
          <ac:chgData name="Kellermann, Christiane" userId="ad71d5e9-8c27-4886-9d0d-7f91d24f4470" providerId="ADAL" clId="{386CE46C-FC6C-42B5-BC5F-FBC35A342473}" dt="2026-07-30T14:17:05.173" v="1109" actId="20577"/>
          <ac:spMkLst>
            <pc:docMk/>
            <pc:sldMk cId="2009017905" sldId="820"/>
            <ac:spMk id="10" creationId="{00000000-0000-0000-0000-000000000000}"/>
          </ac:spMkLst>
        </pc:spChg>
        <pc:graphicFrameChg chg="add mod">
          <ac:chgData name="Kellermann, Christiane" userId="ad71d5e9-8c27-4886-9d0d-7f91d24f4470" providerId="ADAL" clId="{386CE46C-FC6C-42B5-BC5F-FBC35A342473}" dt="2026-08-04T13:34:17.070" v="1504" actId="2085"/>
          <ac:graphicFrameMkLst>
            <pc:docMk/>
            <pc:sldMk cId="2009017905" sldId="820"/>
            <ac:graphicFrameMk id="13" creationId="{FF271856-4E5E-4E72-B04E-E54C08E05555}"/>
          </ac:graphicFrameMkLst>
        </pc:graphicFrameChg>
      </pc:sldChg>
      <pc:sldChg chg="addSp delSp modSp mod modShow modNotes modNotesTx">
        <pc:chgData name="Kellermann, Christiane" userId="ad71d5e9-8c27-4886-9d0d-7f91d24f4470" providerId="ADAL" clId="{386CE46C-FC6C-42B5-BC5F-FBC35A342473}" dt="2026-08-05T12:25:17.267" v="2110" actId="6549"/>
        <pc:sldMkLst>
          <pc:docMk/>
          <pc:sldMk cId="2581039841" sldId="823"/>
        </pc:sldMkLst>
        <pc:spChg chg="mod">
          <ac:chgData name="Kellermann, Christiane" userId="ad71d5e9-8c27-4886-9d0d-7f91d24f4470" providerId="ADAL" clId="{386CE46C-FC6C-42B5-BC5F-FBC35A342473}" dt="2026-07-30T14:46:58.942" v="1150" actId="6549"/>
          <ac:spMkLst>
            <pc:docMk/>
            <pc:sldMk cId="2581039841" sldId="823"/>
            <ac:spMk id="2" creationId="{42C57A15-284F-4BDB-A069-35EBBAED4D63}"/>
          </ac:spMkLst>
        </pc:spChg>
        <pc:spChg chg="mod">
          <ac:chgData name="Kellermann, Christiane" userId="ad71d5e9-8c27-4886-9d0d-7f91d24f4470" providerId="ADAL" clId="{386CE46C-FC6C-42B5-BC5F-FBC35A342473}" dt="2026-08-05T12:25:17.267" v="2110" actId="6549"/>
          <ac:spMkLst>
            <pc:docMk/>
            <pc:sldMk cId="2581039841" sldId="823"/>
            <ac:spMk id="8" creationId="{24FC2D5F-3B99-4D9E-BBD1-42F6A7FB0CD6}"/>
          </ac:spMkLst>
        </pc:spChg>
        <pc:spChg chg="mod">
          <ac:chgData name="Kellermann, Christiane" userId="ad71d5e9-8c27-4886-9d0d-7f91d24f4470" providerId="ADAL" clId="{386CE46C-FC6C-42B5-BC5F-FBC35A342473}" dt="2026-07-30T14:45:09.002" v="1126" actId="6549"/>
          <ac:spMkLst>
            <pc:docMk/>
            <pc:sldMk cId="2581039841" sldId="823"/>
            <ac:spMk id="11" creationId="{00000000-0000-0000-0000-000000000000}"/>
          </ac:spMkLst>
        </pc:spChg>
        <pc:graphicFrameChg chg="add mod">
          <ac:chgData name="Kellermann, Christiane" userId="ad71d5e9-8c27-4886-9d0d-7f91d24f4470" providerId="ADAL" clId="{386CE46C-FC6C-42B5-BC5F-FBC35A342473}" dt="2026-07-30T14:58:00.832" v="1210" actId="26606"/>
          <ac:graphicFrameMkLst>
            <pc:docMk/>
            <pc:sldMk cId="2581039841" sldId="823"/>
            <ac:graphicFrameMk id="15" creationId="{439DFD51-CFEA-49FF-9865-21266F43262C}"/>
          </ac:graphicFrameMkLst>
        </pc:graphicFrameChg>
      </pc:sldChg>
      <pc:sldChg chg="modNotes">
        <pc:chgData name="Kellermann, Christiane" userId="ad71d5e9-8c27-4886-9d0d-7f91d24f4470" providerId="ADAL" clId="{386CE46C-FC6C-42B5-BC5F-FBC35A342473}" dt="2026-07-30T09:56:40.815" v="157" actId="26606"/>
        <pc:sldMkLst>
          <pc:docMk/>
          <pc:sldMk cId="134508063" sldId="825"/>
        </pc:sldMkLst>
      </pc:sldChg>
      <pc:sldChg chg="modNotes">
        <pc:chgData name="Kellermann, Christiane" userId="ad71d5e9-8c27-4886-9d0d-7f91d24f4470" providerId="ADAL" clId="{386CE46C-FC6C-42B5-BC5F-FBC35A342473}" dt="2026-07-30T09:56:40.815" v="157" actId="26606"/>
        <pc:sldMkLst>
          <pc:docMk/>
          <pc:sldMk cId="1320868039" sldId="826"/>
        </pc:sldMkLst>
      </pc:sldChg>
      <pc:sldChg chg="modSp mod modNotes">
        <pc:chgData name="Kellermann, Christiane" userId="ad71d5e9-8c27-4886-9d0d-7f91d24f4470" providerId="ADAL" clId="{386CE46C-FC6C-42B5-BC5F-FBC35A342473}" dt="2026-07-30T09:56:40.815" v="157" actId="26606"/>
        <pc:sldMkLst>
          <pc:docMk/>
          <pc:sldMk cId="3246729526" sldId="829"/>
        </pc:sldMkLst>
        <pc:graphicFrameChg chg="mod">
          <ac:chgData name="Kellermann, Christiane" userId="ad71d5e9-8c27-4886-9d0d-7f91d24f4470" providerId="ADAL" clId="{386CE46C-FC6C-42B5-BC5F-FBC35A342473}" dt="2026-07-30T09:56:40.815" v="157" actId="26606"/>
          <ac:graphicFrameMkLst>
            <pc:docMk/>
            <pc:sldMk cId="3246729526" sldId="829"/>
            <ac:graphicFrameMk id="8" creationId="{E04D08A1-803A-4982-926C-56C5E05B5F8D}"/>
          </ac:graphicFrameMkLst>
        </pc:graphicFrameChg>
      </pc:sldChg>
      <pc:sldChg chg="addSp delSp modSp mod modNotes">
        <pc:chgData name="Kellermann, Christiane" userId="ad71d5e9-8c27-4886-9d0d-7f91d24f4470" providerId="ADAL" clId="{386CE46C-FC6C-42B5-BC5F-FBC35A342473}" dt="2026-08-03T13:46:49.809" v="1402" actId="27918"/>
        <pc:sldMkLst>
          <pc:docMk/>
          <pc:sldMk cId="4032746293" sldId="831"/>
        </pc:sldMkLst>
        <pc:spChg chg="mod">
          <ac:chgData name="Kellermann, Christiane" userId="ad71d5e9-8c27-4886-9d0d-7f91d24f4470" providerId="ADAL" clId="{386CE46C-FC6C-42B5-BC5F-FBC35A342473}" dt="2026-07-30T10:37:22.797" v="195" actId="6549"/>
          <ac:spMkLst>
            <pc:docMk/>
            <pc:sldMk cId="4032746293" sldId="831"/>
            <ac:spMk id="11" creationId="{00000000-0000-0000-0000-000000000000}"/>
          </ac:spMkLst>
        </pc:spChg>
        <pc:graphicFrameChg chg="add mod">
          <ac:chgData name="Kellermann, Christiane" userId="ad71d5e9-8c27-4886-9d0d-7f91d24f4470" providerId="ADAL" clId="{386CE46C-FC6C-42B5-BC5F-FBC35A342473}" dt="2026-07-30T14:58:00.832" v="1210" actId="26606"/>
          <ac:graphicFrameMkLst>
            <pc:docMk/>
            <pc:sldMk cId="4032746293" sldId="831"/>
            <ac:graphicFrameMk id="8" creationId="{00000000-0008-0000-0400-000003000000}"/>
          </ac:graphicFrameMkLst>
        </pc:graphicFrameChg>
      </pc:sldChg>
      <pc:sldChg chg="addSp delSp modSp mod modNotes modNotesTx">
        <pc:chgData name="Kellermann, Christiane" userId="ad71d5e9-8c27-4886-9d0d-7f91d24f4470" providerId="ADAL" clId="{386CE46C-FC6C-42B5-BC5F-FBC35A342473}" dt="2026-07-30T14:53:22.875" v="1198" actId="20577"/>
        <pc:sldMkLst>
          <pc:docMk/>
          <pc:sldMk cId="3589073579" sldId="836"/>
        </pc:sldMkLst>
        <pc:spChg chg="mod">
          <ac:chgData name="Kellermann, Christiane" userId="ad71d5e9-8c27-4886-9d0d-7f91d24f4470" providerId="ADAL" clId="{386CE46C-FC6C-42B5-BC5F-FBC35A342473}" dt="2026-07-30T14:27:46.423" v="1121" actId="20577"/>
          <ac:spMkLst>
            <pc:docMk/>
            <pc:sldMk cId="3589073579" sldId="836"/>
            <ac:spMk id="3" creationId="{B45234E2-15DA-A695-0D4C-A66D6436B0E0}"/>
          </ac:spMkLst>
        </pc:spChg>
        <pc:spChg chg="mod">
          <ac:chgData name="Kellermann, Christiane" userId="ad71d5e9-8c27-4886-9d0d-7f91d24f4470" providerId="ADAL" clId="{386CE46C-FC6C-42B5-BC5F-FBC35A342473}" dt="2026-07-30T14:53:22.875" v="1198" actId="20577"/>
          <ac:spMkLst>
            <pc:docMk/>
            <pc:sldMk cId="3589073579" sldId="836"/>
            <ac:spMk id="19" creationId="{00000000-0000-0000-0000-000000000000}"/>
          </ac:spMkLst>
        </pc:spChg>
        <pc:graphicFrameChg chg="add mod">
          <ac:chgData name="Kellermann, Christiane" userId="ad71d5e9-8c27-4886-9d0d-7f91d24f4470" providerId="ADAL" clId="{386CE46C-FC6C-42B5-BC5F-FBC35A342473}" dt="2026-07-30T09:56:40.815" v="157" actId="26606"/>
          <ac:graphicFrameMkLst>
            <pc:docMk/>
            <pc:sldMk cId="3589073579" sldId="836"/>
            <ac:graphicFrameMk id="6" creationId="{88E18200-C0EB-47A1-B45F-6BA1D7BB4B40}"/>
          </ac:graphicFrameMkLst>
        </pc:graphicFrameChg>
        <pc:graphicFrameChg chg="add mod">
          <ac:chgData name="Kellermann, Christiane" userId="ad71d5e9-8c27-4886-9d0d-7f91d24f4470" providerId="ADAL" clId="{386CE46C-FC6C-42B5-BC5F-FBC35A342473}" dt="2026-07-30T09:56:40.815" v="157" actId="26606"/>
          <ac:graphicFrameMkLst>
            <pc:docMk/>
            <pc:sldMk cId="3589073579" sldId="836"/>
            <ac:graphicFrameMk id="11" creationId="{9E85548B-C92C-4570-A324-0720687A41F0}"/>
          </ac:graphicFrameMkLst>
        </pc:graphicFrameChg>
      </pc:sldChg>
      <pc:sldChg chg="addSp delSp modSp mod modShow">
        <pc:chgData name="Kellermann, Christiane" userId="ad71d5e9-8c27-4886-9d0d-7f91d24f4470" providerId="ADAL" clId="{386CE46C-FC6C-42B5-BC5F-FBC35A342473}" dt="2026-07-30T15:15:18.153" v="1379" actId="34476"/>
        <pc:sldMkLst>
          <pc:docMk/>
          <pc:sldMk cId="949759066" sldId="839"/>
        </pc:sldMkLst>
        <pc:spChg chg="mod">
          <ac:chgData name="Kellermann, Christiane" userId="ad71d5e9-8c27-4886-9d0d-7f91d24f4470" providerId="ADAL" clId="{386CE46C-FC6C-42B5-BC5F-FBC35A342473}" dt="2026-07-30T15:12:56.159" v="1235" actId="20577"/>
          <ac:spMkLst>
            <pc:docMk/>
            <pc:sldMk cId="949759066" sldId="839"/>
            <ac:spMk id="2" creationId="{41F52131-B369-4FF1-9785-1211B668968B}"/>
          </ac:spMkLst>
        </pc:spChg>
        <pc:spChg chg="mod">
          <ac:chgData name="Kellermann, Christiane" userId="ad71d5e9-8c27-4886-9d0d-7f91d24f4470" providerId="ADAL" clId="{386CE46C-FC6C-42B5-BC5F-FBC35A342473}" dt="2026-07-30T15:14:35.811" v="1336" actId="6549"/>
          <ac:spMkLst>
            <pc:docMk/>
            <pc:sldMk cId="949759066" sldId="839"/>
            <ac:spMk id="3" creationId="{2C4146F6-5A97-4779-9926-3A85A54CFDF3}"/>
          </ac:spMkLst>
        </pc:spChg>
        <pc:spChg chg="mod">
          <ac:chgData name="Kellermann, Christiane" userId="ad71d5e9-8c27-4886-9d0d-7f91d24f4470" providerId="ADAL" clId="{386CE46C-FC6C-42B5-BC5F-FBC35A342473}" dt="2026-07-30T15:15:08.916" v="1378" actId="20577"/>
          <ac:spMkLst>
            <pc:docMk/>
            <pc:sldMk cId="949759066" sldId="839"/>
            <ac:spMk id="6" creationId="{7ECB09A9-F1BC-44C8-87C0-EBC085594DB9}"/>
          </ac:spMkLst>
        </pc:spChg>
        <pc:graphicFrameChg chg="add mod">
          <ac:chgData name="Kellermann, Christiane" userId="ad71d5e9-8c27-4886-9d0d-7f91d24f4470" providerId="ADAL" clId="{386CE46C-FC6C-42B5-BC5F-FBC35A342473}" dt="2026-07-30T15:14:45.796" v="1337"/>
          <ac:graphicFrameMkLst>
            <pc:docMk/>
            <pc:sldMk cId="949759066" sldId="839"/>
            <ac:graphicFrameMk id="12" creationId="{2FA02796-B95B-4F31-ACCD-83F4C0732D28}"/>
          </ac:graphicFrameMkLst>
        </pc:graphicFrameChg>
      </pc:sldChg>
      <pc:sldChg chg="modSp mod modNotes">
        <pc:chgData name="Kellermann, Christiane" userId="ad71d5e9-8c27-4886-9d0d-7f91d24f4470" providerId="ADAL" clId="{386CE46C-FC6C-42B5-BC5F-FBC35A342473}" dt="2026-07-30T12:27:00.672" v="447" actId="113"/>
        <pc:sldMkLst>
          <pc:docMk/>
          <pc:sldMk cId="3433855453" sldId="956"/>
        </pc:sldMkLst>
        <pc:graphicFrameChg chg="mod">
          <ac:chgData name="Kellermann, Christiane" userId="ad71d5e9-8c27-4886-9d0d-7f91d24f4470" providerId="ADAL" clId="{386CE46C-FC6C-42B5-BC5F-FBC35A342473}" dt="2026-07-30T12:27:00.672" v="447" actId="113"/>
          <ac:graphicFrameMkLst>
            <pc:docMk/>
            <pc:sldMk cId="3433855453" sldId="956"/>
            <ac:graphicFrameMk id="13" creationId="{2A1EFED7-B771-4FBF-8C02-D7A09B3C70C2}"/>
          </ac:graphicFrameMkLst>
        </pc:graphicFrameChg>
      </pc:sldChg>
      <pc:sldChg chg="modSp mod modNotes">
        <pc:chgData name="Kellermann, Christiane" userId="ad71d5e9-8c27-4886-9d0d-7f91d24f4470" providerId="ADAL" clId="{386CE46C-FC6C-42B5-BC5F-FBC35A342473}" dt="2026-07-30T12:27:08.244" v="448" actId="113"/>
        <pc:sldMkLst>
          <pc:docMk/>
          <pc:sldMk cId="4105690216" sldId="958"/>
        </pc:sldMkLst>
        <pc:graphicFrameChg chg="mod">
          <ac:chgData name="Kellermann, Christiane" userId="ad71d5e9-8c27-4886-9d0d-7f91d24f4470" providerId="ADAL" clId="{386CE46C-FC6C-42B5-BC5F-FBC35A342473}" dt="2026-07-30T12:27:08.244" v="448" actId="113"/>
          <ac:graphicFrameMkLst>
            <pc:docMk/>
            <pc:sldMk cId="4105690216" sldId="958"/>
            <ac:graphicFrameMk id="15" creationId="{E7EFBD45-4D62-41D5-9A45-D5DB592BEAF2}"/>
          </ac:graphicFrameMkLst>
        </pc:graphicFrameChg>
      </pc:sldChg>
      <pc:sldChg chg="addSp delSp modSp mod modNotes">
        <pc:chgData name="Kellermann, Christiane" userId="ad71d5e9-8c27-4886-9d0d-7f91d24f4470" providerId="ADAL" clId="{386CE46C-FC6C-42B5-BC5F-FBC35A342473}" dt="2026-08-03T13:46:29.594" v="1401" actId="27918"/>
        <pc:sldMkLst>
          <pc:docMk/>
          <pc:sldMk cId="520523203" sldId="959"/>
        </pc:sldMkLst>
        <pc:graphicFrameChg chg="add mod">
          <ac:chgData name="Kellermann, Christiane" userId="ad71d5e9-8c27-4886-9d0d-7f91d24f4470" providerId="ADAL" clId="{386CE46C-FC6C-42B5-BC5F-FBC35A342473}" dt="2026-07-30T14:58:00.832" v="1210" actId="26606"/>
          <ac:graphicFrameMkLst>
            <pc:docMk/>
            <pc:sldMk cId="520523203" sldId="959"/>
            <ac:graphicFrameMk id="14" creationId="{00000000-0008-0000-0000-000007000000}"/>
          </ac:graphicFrameMkLst>
        </pc:graphicFrameChg>
        <pc:graphicFrameChg chg="add mod">
          <ac:chgData name="Kellermann, Christiane" userId="ad71d5e9-8c27-4886-9d0d-7f91d24f4470" providerId="ADAL" clId="{386CE46C-FC6C-42B5-BC5F-FBC35A342473}" dt="2026-07-30T14:58:00.832" v="1210" actId="26606"/>
          <ac:graphicFrameMkLst>
            <pc:docMk/>
            <pc:sldMk cId="520523203" sldId="959"/>
            <ac:graphicFrameMk id="18" creationId="{71955777-08D6-45E2-8EF1-852CBA18FF40}"/>
          </ac:graphicFrameMkLst>
        </pc:graphicFrameChg>
      </pc:sldChg>
      <pc:sldChg chg="addSp delSp modSp mod modNotes">
        <pc:chgData name="Kellermann, Christiane" userId="ad71d5e9-8c27-4886-9d0d-7f91d24f4470" providerId="ADAL" clId="{386CE46C-FC6C-42B5-BC5F-FBC35A342473}" dt="2026-07-30T15:16:22.597" v="1384" actId="27918"/>
        <pc:sldMkLst>
          <pc:docMk/>
          <pc:sldMk cId="1066721096" sldId="960"/>
        </pc:sldMkLst>
        <pc:spChg chg="mod">
          <ac:chgData name="Kellermann, Christiane" userId="ad71d5e9-8c27-4886-9d0d-7f91d24f4470" providerId="ADAL" clId="{386CE46C-FC6C-42B5-BC5F-FBC35A342473}" dt="2026-07-30T13:49:20.240" v="646" actId="20577"/>
          <ac:spMkLst>
            <pc:docMk/>
            <pc:sldMk cId="1066721096" sldId="960"/>
            <ac:spMk id="3" creationId="{03D69BFA-6395-8C7B-B294-4D326BC549F0}"/>
          </ac:spMkLst>
        </pc:spChg>
        <pc:graphicFrameChg chg="add mod">
          <ac:chgData name="Kellermann, Christiane" userId="ad71d5e9-8c27-4886-9d0d-7f91d24f4470" providerId="ADAL" clId="{386CE46C-FC6C-42B5-BC5F-FBC35A342473}" dt="2026-07-30T14:58:00.832" v="1210" actId="26606"/>
          <ac:graphicFrameMkLst>
            <pc:docMk/>
            <pc:sldMk cId="1066721096" sldId="960"/>
            <ac:graphicFrameMk id="14" creationId="{28BE30DB-038E-4FD0-BE9F-9A3A1C67C254}"/>
          </ac:graphicFrameMkLst>
        </pc:graphicFrameChg>
        <pc:graphicFrameChg chg="add mod">
          <ac:chgData name="Kellermann, Christiane" userId="ad71d5e9-8c27-4886-9d0d-7f91d24f4470" providerId="ADAL" clId="{386CE46C-FC6C-42B5-BC5F-FBC35A342473}" dt="2026-07-30T14:58:00.832" v="1210" actId="26606"/>
          <ac:graphicFrameMkLst>
            <pc:docMk/>
            <pc:sldMk cId="1066721096" sldId="960"/>
            <ac:graphicFrameMk id="19" creationId="{BF1634D5-AD82-48BC-B826-E6E03B68E382}"/>
          </ac:graphicFrameMkLst>
        </pc:graphicFrameChg>
      </pc:sldChg>
      <pc:sldChg chg="addSp delSp modSp mod modNotes">
        <pc:chgData name="Kellermann, Christiane" userId="ad71d5e9-8c27-4886-9d0d-7f91d24f4470" providerId="ADAL" clId="{386CE46C-FC6C-42B5-BC5F-FBC35A342473}" dt="2026-07-30T15:16:22.630" v="1388" actId="27918"/>
        <pc:sldMkLst>
          <pc:docMk/>
          <pc:sldMk cId="2856745828" sldId="961"/>
        </pc:sldMkLst>
        <pc:spChg chg="mod">
          <ac:chgData name="Kellermann, Christiane" userId="ad71d5e9-8c27-4886-9d0d-7f91d24f4470" providerId="ADAL" clId="{386CE46C-FC6C-42B5-BC5F-FBC35A342473}" dt="2026-07-30T13:55:30.844" v="699" actId="6549"/>
          <ac:spMkLst>
            <pc:docMk/>
            <pc:sldMk cId="2856745828" sldId="961"/>
            <ac:spMk id="18" creationId="{0CA392EF-809B-819F-F9B3-262E1D35628D}"/>
          </ac:spMkLst>
        </pc:spChg>
        <pc:graphicFrameChg chg="add mod">
          <ac:chgData name="Kellermann, Christiane" userId="ad71d5e9-8c27-4886-9d0d-7f91d24f4470" providerId="ADAL" clId="{386CE46C-FC6C-42B5-BC5F-FBC35A342473}" dt="2026-07-30T14:58:00.832" v="1210" actId="26606"/>
          <ac:graphicFrameMkLst>
            <pc:docMk/>
            <pc:sldMk cId="2856745828" sldId="961"/>
            <ac:graphicFrameMk id="9" creationId="{F0338C8C-3766-4C8E-B3CF-D1169203215E}"/>
          </ac:graphicFrameMkLst>
        </pc:graphicFrameChg>
        <pc:graphicFrameChg chg="add mod">
          <ac:chgData name="Kellermann, Christiane" userId="ad71d5e9-8c27-4886-9d0d-7f91d24f4470" providerId="ADAL" clId="{386CE46C-FC6C-42B5-BC5F-FBC35A342473}" dt="2026-07-30T14:58:00.832" v="1210" actId="26606"/>
          <ac:graphicFrameMkLst>
            <pc:docMk/>
            <pc:sldMk cId="2856745828" sldId="961"/>
            <ac:graphicFrameMk id="14" creationId="{69CAA876-99EB-4629-86DC-A4C2C70F3C01}"/>
          </ac:graphicFrameMkLst>
        </pc:graphicFrameChg>
      </pc:sldChg>
      <pc:sldChg chg="modSp mod modNotes">
        <pc:chgData name="Kellermann, Christiane" userId="ad71d5e9-8c27-4886-9d0d-7f91d24f4470" providerId="ADAL" clId="{386CE46C-FC6C-42B5-BC5F-FBC35A342473}" dt="2026-08-05T07:35:27.611" v="1860" actId="20577"/>
        <pc:sldMkLst>
          <pc:docMk/>
          <pc:sldMk cId="2014030316" sldId="962"/>
        </pc:sldMkLst>
        <pc:spChg chg="mod">
          <ac:chgData name="Kellermann, Christiane" userId="ad71d5e9-8c27-4886-9d0d-7f91d24f4470" providerId="ADAL" clId="{386CE46C-FC6C-42B5-BC5F-FBC35A342473}" dt="2026-08-05T07:35:27.611" v="1860" actId="20577"/>
          <ac:spMkLst>
            <pc:docMk/>
            <pc:sldMk cId="2014030316" sldId="962"/>
            <ac:spMk id="19" creationId="{4E09D887-29D3-F41D-0E54-78F56F59EC34}"/>
          </ac:spMkLst>
        </pc:spChg>
        <pc:graphicFrameChg chg="mod">
          <ac:chgData name="Kellermann, Christiane" userId="ad71d5e9-8c27-4886-9d0d-7f91d24f4470" providerId="ADAL" clId="{386CE46C-FC6C-42B5-BC5F-FBC35A342473}" dt="2026-07-30T09:56:40.815" v="157" actId="26606"/>
          <ac:graphicFrameMkLst>
            <pc:docMk/>
            <pc:sldMk cId="2014030316" sldId="962"/>
            <ac:graphicFrameMk id="10" creationId="{888CA59E-48EA-42F9-86FE-86C3408B28D5}"/>
          </ac:graphicFrameMkLst>
        </pc:graphicFrameChg>
        <pc:graphicFrameChg chg="mod">
          <ac:chgData name="Kellermann, Christiane" userId="ad71d5e9-8c27-4886-9d0d-7f91d24f4470" providerId="ADAL" clId="{386CE46C-FC6C-42B5-BC5F-FBC35A342473}" dt="2026-07-30T09:56:40.815" v="157" actId="26606"/>
          <ac:graphicFrameMkLst>
            <pc:docMk/>
            <pc:sldMk cId="2014030316" sldId="962"/>
            <ac:graphicFrameMk id="15" creationId="{5103C477-4907-42B9-95A4-A36B371AED7E}"/>
          </ac:graphicFrameMkLst>
        </pc:graphicFrameChg>
      </pc:sldChg>
      <pc:sldChg chg="addSp delSp modSp mod modNotes">
        <pc:chgData name="Kellermann, Christiane" userId="ad71d5e9-8c27-4886-9d0d-7f91d24f4470" providerId="ADAL" clId="{386CE46C-FC6C-42B5-BC5F-FBC35A342473}" dt="2026-08-03T13:45:12.262" v="1398" actId="27918"/>
        <pc:sldMkLst>
          <pc:docMk/>
          <pc:sldMk cId="756819722" sldId="963"/>
        </pc:sldMkLst>
        <pc:graphicFrameChg chg="add mod">
          <ac:chgData name="Kellermann, Christiane" userId="ad71d5e9-8c27-4886-9d0d-7f91d24f4470" providerId="ADAL" clId="{386CE46C-FC6C-42B5-BC5F-FBC35A342473}" dt="2026-07-30T09:56:40.815" v="157" actId="26606"/>
          <ac:graphicFrameMkLst>
            <pc:docMk/>
            <pc:sldMk cId="756819722" sldId="963"/>
            <ac:graphicFrameMk id="15" creationId="{EF7D8506-C593-4D5C-8E8F-9F762DACAD30}"/>
          </ac:graphicFrameMkLst>
        </pc:graphicFrameChg>
      </pc:sldChg>
      <pc:sldChg chg="modSp mod">
        <pc:chgData name="Kellermann, Christiane" userId="ad71d5e9-8c27-4886-9d0d-7f91d24f4470" providerId="ADAL" clId="{386CE46C-FC6C-42B5-BC5F-FBC35A342473}" dt="2026-08-05T06:30:01.150" v="1751" actId="20577"/>
        <pc:sldMkLst>
          <pc:docMk/>
          <pc:sldMk cId="3169810482" sldId="964"/>
        </pc:sldMkLst>
        <pc:spChg chg="mod">
          <ac:chgData name="Kellermann, Christiane" userId="ad71d5e9-8c27-4886-9d0d-7f91d24f4470" providerId="ADAL" clId="{386CE46C-FC6C-42B5-BC5F-FBC35A342473}" dt="2026-08-05T06:30:01.150" v="1751" actId="20577"/>
          <ac:spMkLst>
            <pc:docMk/>
            <pc:sldMk cId="3169810482" sldId="964"/>
            <ac:spMk id="7" creationId="{FE823D44-60A6-7153-B82F-E4A8326418A9}"/>
          </ac:spMkLst>
        </pc:spChg>
      </pc:sldChg>
      <pc:sldChg chg="modSp mod modNotes">
        <pc:chgData name="Kellermann, Christiane" userId="ad71d5e9-8c27-4886-9d0d-7f91d24f4470" providerId="ADAL" clId="{386CE46C-FC6C-42B5-BC5F-FBC35A342473}" dt="2026-07-30T09:56:40.815" v="157" actId="26606"/>
        <pc:sldMkLst>
          <pc:docMk/>
          <pc:sldMk cId="4204424866" sldId="965"/>
        </pc:sldMkLst>
        <pc:graphicFrameChg chg="mod">
          <ac:chgData name="Kellermann, Christiane" userId="ad71d5e9-8c27-4886-9d0d-7f91d24f4470" providerId="ADAL" clId="{386CE46C-FC6C-42B5-BC5F-FBC35A342473}" dt="2026-07-30T09:56:40.815" v="157" actId="26606"/>
          <ac:graphicFrameMkLst>
            <pc:docMk/>
            <pc:sldMk cId="4204424866" sldId="965"/>
            <ac:graphicFrameMk id="20" creationId="{724768C5-6965-B5C1-75A8-068B49006354}"/>
          </ac:graphicFrameMkLst>
        </pc:graphicFrameChg>
        <pc:graphicFrameChg chg="mod">
          <ac:chgData name="Kellermann, Christiane" userId="ad71d5e9-8c27-4886-9d0d-7f91d24f4470" providerId="ADAL" clId="{386CE46C-FC6C-42B5-BC5F-FBC35A342473}" dt="2026-07-30T09:56:40.815" v="157" actId="26606"/>
          <ac:graphicFrameMkLst>
            <pc:docMk/>
            <pc:sldMk cId="4204424866" sldId="965"/>
            <ac:graphicFrameMk id="21" creationId="{A7BA5880-7DC0-4D88-A3D9-6DA2760933FF}"/>
          </ac:graphicFrameMkLst>
        </pc:graphicFrameChg>
      </pc:sldChg>
      <pc:sldChg chg="addSp delSp modSp add mod chgLayout">
        <pc:chgData name="Kellermann, Christiane" userId="ad71d5e9-8c27-4886-9d0d-7f91d24f4470" providerId="ADAL" clId="{386CE46C-FC6C-42B5-BC5F-FBC35A342473}" dt="2026-08-05T06:43:24.506" v="1792" actId="207"/>
        <pc:sldMkLst>
          <pc:docMk/>
          <pc:sldMk cId="0" sldId="966"/>
        </pc:sldMkLst>
        <pc:spChg chg="mod ord">
          <ac:chgData name="Kellermann, Christiane" userId="ad71d5e9-8c27-4886-9d0d-7f91d24f4470" providerId="ADAL" clId="{386CE46C-FC6C-42B5-BC5F-FBC35A342473}" dt="2026-07-30T14:12:00.952" v="789" actId="20577"/>
          <ac:spMkLst>
            <pc:docMk/>
            <pc:sldMk cId="0" sldId="966"/>
            <ac:spMk id="3" creationId="{00000000-0000-0000-0000-000000000000}"/>
          </ac:spMkLst>
        </pc:spChg>
        <pc:spChg chg="mod">
          <ac:chgData name="Kellermann, Christiane" userId="ad71d5e9-8c27-4886-9d0d-7f91d24f4470" providerId="ADAL" clId="{386CE46C-FC6C-42B5-BC5F-FBC35A342473}" dt="2026-07-30T10:30:23.076" v="168" actId="108"/>
          <ac:spMkLst>
            <pc:docMk/>
            <pc:sldMk cId="0" sldId="966"/>
            <ac:spMk id="6" creationId="{00000000-0000-0000-0000-000000000000}"/>
          </ac:spMkLst>
        </pc:spChg>
        <pc:spChg chg="mod">
          <ac:chgData name="Kellermann, Christiane" userId="ad71d5e9-8c27-4886-9d0d-7f91d24f4470" providerId="ADAL" clId="{386CE46C-FC6C-42B5-BC5F-FBC35A342473}" dt="2026-08-05T06:43:20.941" v="1791" actId="207"/>
          <ac:spMkLst>
            <pc:docMk/>
            <pc:sldMk cId="0" sldId="966"/>
            <ac:spMk id="7" creationId="{00000000-0000-0000-0000-000000000000}"/>
          </ac:spMkLst>
        </pc:spChg>
        <pc:spChg chg="mod">
          <ac:chgData name="Kellermann, Christiane" userId="ad71d5e9-8c27-4886-9d0d-7f91d24f4470" providerId="ADAL" clId="{386CE46C-FC6C-42B5-BC5F-FBC35A342473}" dt="2026-08-05T06:43:24.506" v="1792" actId="207"/>
          <ac:spMkLst>
            <pc:docMk/>
            <pc:sldMk cId="0" sldId="966"/>
            <ac:spMk id="21" creationId="{00000000-0000-0000-0000-000000000000}"/>
          </ac:spMkLst>
        </pc:spChg>
        <pc:spChg chg="mod">
          <ac:chgData name="Kellermann, Christiane" userId="ad71d5e9-8c27-4886-9d0d-7f91d24f4470" providerId="ADAL" clId="{386CE46C-FC6C-42B5-BC5F-FBC35A342473}" dt="2026-07-30T10:31:27.382" v="170" actId="255"/>
          <ac:spMkLst>
            <pc:docMk/>
            <pc:sldMk cId="0" sldId="966"/>
            <ac:spMk id="23" creationId="{00000000-0000-0000-0000-000000000000}"/>
          </ac:spMkLst>
        </pc:spChg>
        <pc:spChg chg="mod">
          <ac:chgData name="Kellermann, Christiane" userId="ad71d5e9-8c27-4886-9d0d-7f91d24f4470" providerId="ADAL" clId="{386CE46C-FC6C-42B5-BC5F-FBC35A342473}" dt="2026-07-30T10:31:35.095" v="171" actId="255"/>
          <ac:spMkLst>
            <pc:docMk/>
            <pc:sldMk cId="0" sldId="966"/>
            <ac:spMk id="27" creationId="{00000000-0000-0000-0000-000000000000}"/>
          </ac:spMkLst>
        </pc:spChg>
        <pc:spChg chg="mod">
          <ac:chgData name="Kellermann, Christiane" userId="ad71d5e9-8c27-4886-9d0d-7f91d24f4470" providerId="ADAL" clId="{386CE46C-FC6C-42B5-BC5F-FBC35A342473}" dt="2026-07-30T10:31:02.022" v="169" actId="14100"/>
          <ac:spMkLst>
            <pc:docMk/>
            <pc:sldMk cId="0" sldId="966"/>
            <ac:spMk id="28" creationId="{00000000-0000-0000-0000-000000000000}"/>
          </ac:spMkLst>
        </pc:spChg>
        <pc:spChg chg="mod">
          <ac:chgData name="Kellermann, Christiane" userId="ad71d5e9-8c27-4886-9d0d-7f91d24f4470" providerId="ADAL" clId="{386CE46C-FC6C-42B5-BC5F-FBC35A342473}" dt="2026-07-30T10:31:39.716" v="172" actId="255"/>
          <ac:spMkLst>
            <pc:docMk/>
            <pc:sldMk cId="0" sldId="966"/>
            <ac:spMk id="31" creationId="{00000000-0000-0000-0000-000000000000}"/>
          </ac:spMkLst>
        </pc:spChg>
        <pc:spChg chg="mod">
          <ac:chgData name="Kellermann, Christiane" userId="ad71d5e9-8c27-4886-9d0d-7f91d24f4470" providerId="ADAL" clId="{386CE46C-FC6C-42B5-BC5F-FBC35A342473}" dt="2026-07-30T10:30:13.574" v="167" actId="1076"/>
          <ac:spMkLst>
            <pc:docMk/>
            <pc:sldMk cId="0" sldId="966"/>
            <ac:spMk id="36" creationId="{00000000-0000-0000-0000-000000000000}"/>
          </ac:spMkLst>
        </pc:spChg>
      </pc:sldChg>
      <pc:sldChg chg="modSp add mod">
        <pc:chgData name="Kellermann, Christiane" userId="ad71d5e9-8c27-4886-9d0d-7f91d24f4470" providerId="ADAL" clId="{386CE46C-FC6C-42B5-BC5F-FBC35A342473}" dt="2026-08-05T06:34:43.130" v="1753" actId="207"/>
        <pc:sldMkLst>
          <pc:docMk/>
          <pc:sldMk cId="3268595931" sldId="2147481459"/>
        </pc:sldMkLst>
        <pc:spChg chg="mod">
          <ac:chgData name="Kellermann, Christiane" userId="ad71d5e9-8c27-4886-9d0d-7f91d24f4470" providerId="ADAL" clId="{386CE46C-FC6C-42B5-BC5F-FBC35A342473}" dt="2026-08-05T06:34:26.742" v="1752" actId="6549"/>
          <ac:spMkLst>
            <pc:docMk/>
            <pc:sldMk cId="3268595931" sldId="2147481459"/>
            <ac:spMk id="2" creationId="{52BF6339-970D-F85A-9BA6-DE2C85D95B1C}"/>
          </ac:spMkLst>
        </pc:spChg>
        <pc:spChg chg="mod">
          <ac:chgData name="Kellermann, Christiane" userId="ad71d5e9-8c27-4886-9d0d-7f91d24f4470" providerId="ADAL" clId="{386CE46C-FC6C-42B5-BC5F-FBC35A342473}" dt="2026-08-05T06:34:43.130" v="1753" actId="207"/>
          <ac:spMkLst>
            <pc:docMk/>
            <pc:sldMk cId="3268595931" sldId="2147481459"/>
            <ac:spMk id="5" creationId="{F7E25213-6106-143E-A34E-67EA2FEE3251}"/>
          </ac:spMkLst>
        </pc:spChg>
      </pc:sldChg>
      <pc:sldChg chg="modSp add mod ord">
        <pc:chgData name="Kellermann, Christiane" userId="ad71d5e9-8c27-4886-9d0d-7f91d24f4470" providerId="ADAL" clId="{386CE46C-FC6C-42B5-BC5F-FBC35A342473}" dt="2026-08-04T13:25:09.664" v="1419" actId="6549"/>
        <pc:sldMkLst>
          <pc:docMk/>
          <pc:sldMk cId="2581676573" sldId="2147481463"/>
        </pc:sldMkLst>
        <pc:spChg chg="mod">
          <ac:chgData name="Kellermann, Christiane" userId="ad71d5e9-8c27-4886-9d0d-7f91d24f4470" providerId="ADAL" clId="{386CE46C-FC6C-42B5-BC5F-FBC35A342473}" dt="2026-08-04T13:25:09.664" v="1419" actId="6549"/>
          <ac:spMkLst>
            <pc:docMk/>
            <pc:sldMk cId="2581676573" sldId="2147481463"/>
            <ac:spMk id="3" creationId="{928C3CF0-19CB-62D4-97DE-9F8ACBE5A6D6}"/>
          </ac:spMkLst>
        </pc:spChg>
      </pc:sldChg>
      <pc:sldChg chg="modSp add mod">
        <pc:chgData name="Kellermann, Christiane" userId="ad71d5e9-8c27-4886-9d0d-7f91d24f4470" providerId="ADAL" clId="{386CE46C-FC6C-42B5-BC5F-FBC35A342473}" dt="2026-08-05T06:35:39.677" v="1760" actId="207"/>
        <pc:sldMkLst>
          <pc:docMk/>
          <pc:sldMk cId="3827877848" sldId="2147481474"/>
        </pc:sldMkLst>
        <pc:spChg chg="mod">
          <ac:chgData name="Kellermann, Christiane" userId="ad71d5e9-8c27-4886-9d0d-7f91d24f4470" providerId="ADAL" clId="{386CE46C-FC6C-42B5-BC5F-FBC35A342473}" dt="2026-08-05T06:35:35.414" v="1759" actId="207"/>
          <ac:spMkLst>
            <pc:docMk/>
            <pc:sldMk cId="3827877848" sldId="2147481474"/>
            <ac:spMk id="5" creationId="{737F23B4-6F8C-7AAC-ECA8-346E59A86981}"/>
          </ac:spMkLst>
        </pc:spChg>
        <pc:spChg chg="mod">
          <ac:chgData name="Kellermann, Christiane" userId="ad71d5e9-8c27-4886-9d0d-7f91d24f4470" providerId="ADAL" clId="{386CE46C-FC6C-42B5-BC5F-FBC35A342473}" dt="2026-08-04T13:28:25.965" v="1479" actId="6549"/>
          <ac:spMkLst>
            <pc:docMk/>
            <pc:sldMk cId="3827877848" sldId="2147481474"/>
            <ac:spMk id="9" creationId="{0B6E88AF-2A1D-6F66-55BD-AC0D1600F0B7}"/>
          </ac:spMkLst>
        </pc:spChg>
        <pc:spChg chg="mod">
          <ac:chgData name="Kellermann, Christiane" userId="ad71d5e9-8c27-4886-9d0d-7f91d24f4470" providerId="ADAL" clId="{386CE46C-FC6C-42B5-BC5F-FBC35A342473}" dt="2026-08-05T06:35:39.677" v="1760" actId="207"/>
          <ac:spMkLst>
            <pc:docMk/>
            <pc:sldMk cId="3827877848" sldId="2147481474"/>
            <ac:spMk id="10" creationId="{2F8DADB7-A1BD-B440-4FA5-511CBAD271F9}"/>
          </ac:spMkLst>
        </pc:spChg>
        <pc:spChg chg="mod">
          <ac:chgData name="Kellermann, Christiane" userId="ad71d5e9-8c27-4886-9d0d-7f91d24f4470" providerId="ADAL" clId="{386CE46C-FC6C-42B5-BC5F-FBC35A342473}" dt="2026-08-05T06:35:23.452" v="1758"/>
          <ac:spMkLst>
            <pc:docMk/>
            <pc:sldMk cId="3827877848" sldId="2147481474"/>
            <ac:spMk id="11" creationId="{E5ED496E-5C37-6E0B-37BC-3B0B602AE2B4}"/>
          </ac:spMkLst>
        </pc:spChg>
        <pc:graphicFrameChg chg="mod">
          <ac:chgData name="Kellermann, Christiane" userId="ad71d5e9-8c27-4886-9d0d-7f91d24f4470" providerId="ADAL" clId="{386CE46C-FC6C-42B5-BC5F-FBC35A342473}" dt="2026-08-05T06:35:07.450" v="1755" actId="207"/>
          <ac:graphicFrameMkLst>
            <pc:docMk/>
            <pc:sldMk cId="3827877848" sldId="2147481474"/>
            <ac:graphicFrameMk id="12" creationId="{4CEC438E-8604-4D8A-BF3E-670BA0FFDC9A}"/>
          </ac:graphicFrameMkLst>
        </pc:graphicFrameChg>
        <pc:graphicFrameChg chg="mod">
          <ac:chgData name="Kellermann, Christiane" userId="ad71d5e9-8c27-4886-9d0d-7f91d24f4470" providerId="ADAL" clId="{386CE46C-FC6C-42B5-BC5F-FBC35A342473}" dt="2026-08-05T06:35:11.638" v="1756" actId="207"/>
          <ac:graphicFrameMkLst>
            <pc:docMk/>
            <pc:sldMk cId="3827877848" sldId="2147481474"/>
            <ac:graphicFrameMk id="18" creationId="{2FE5037A-E972-481A-920E-E082867F45E4}"/>
          </ac:graphicFrameMkLst>
        </pc:graphicFrameChg>
      </pc:sldChg>
      <pc:sldChg chg="add del ord">
        <pc:chgData name="Kellermann, Christiane" userId="ad71d5e9-8c27-4886-9d0d-7f91d24f4470" providerId="ADAL" clId="{386CE46C-FC6C-42B5-BC5F-FBC35A342473}" dt="2026-08-05T06:27:20.847" v="1550" actId="47"/>
        <pc:sldMkLst>
          <pc:docMk/>
          <pc:sldMk cId="2315026431" sldId="2147481551"/>
        </pc:sldMkLst>
      </pc:sldChg>
      <pc:sldChg chg="modSp add del mod">
        <pc:chgData name="Kellermann, Christiane" userId="ad71d5e9-8c27-4886-9d0d-7f91d24f4470" providerId="ADAL" clId="{386CE46C-FC6C-42B5-BC5F-FBC35A342473}" dt="2026-08-05T07:40:46.661" v="2011" actId="2696"/>
        <pc:sldMkLst>
          <pc:docMk/>
          <pc:sldMk cId="744004838" sldId="2147481557"/>
        </pc:sldMkLst>
      </pc:sldChg>
      <pc:sldChg chg="add">
        <pc:chgData name="Kellermann, Christiane" userId="ad71d5e9-8c27-4886-9d0d-7f91d24f4470" providerId="ADAL" clId="{386CE46C-FC6C-42B5-BC5F-FBC35A342473}" dt="2026-08-05T07:41:01.379" v="2012"/>
        <pc:sldMkLst>
          <pc:docMk/>
          <pc:sldMk cId="2033803002" sldId="2147481557"/>
        </pc:sldMkLst>
      </pc:sldChg>
      <pc:sldChg chg="modSp add del mod">
        <pc:chgData name="Kellermann, Christiane" userId="ad71d5e9-8c27-4886-9d0d-7f91d24f4470" providerId="ADAL" clId="{386CE46C-FC6C-42B5-BC5F-FBC35A342473}" dt="2026-08-04T14:05:06.099" v="1548" actId="47"/>
        <pc:sldMkLst>
          <pc:docMk/>
          <pc:sldMk cId="0" sldId="2147481558"/>
        </pc:sldMkLst>
      </pc:sldChg>
      <pc:sldChg chg="modSp add mod">
        <pc:chgData name="Kellermann, Christiane" userId="ad71d5e9-8c27-4886-9d0d-7f91d24f4470" providerId="ADAL" clId="{386CE46C-FC6C-42B5-BC5F-FBC35A342473}" dt="2026-08-05T06:50:18.446" v="1803" actId="6549"/>
        <pc:sldMkLst>
          <pc:docMk/>
          <pc:sldMk cId="1672547571" sldId="2147481559"/>
        </pc:sldMkLst>
        <pc:spChg chg="mod">
          <ac:chgData name="Kellermann, Christiane" userId="ad71d5e9-8c27-4886-9d0d-7f91d24f4470" providerId="ADAL" clId="{386CE46C-FC6C-42B5-BC5F-FBC35A342473}" dt="2026-08-04T13:19:45.616" v="1413" actId="20577"/>
          <ac:spMkLst>
            <pc:docMk/>
            <pc:sldMk cId="1672547571" sldId="2147481559"/>
            <ac:spMk id="4" creationId="{170C9431-1FD1-0585-3796-204E38E4408C}"/>
          </ac:spMkLst>
        </pc:spChg>
        <pc:spChg chg="mod">
          <ac:chgData name="Kellermann, Christiane" userId="ad71d5e9-8c27-4886-9d0d-7f91d24f4470" providerId="ADAL" clId="{386CE46C-FC6C-42B5-BC5F-FBC35A342473}" dt="2026-08-05T06:50:18.446" v="1803" actId="6549"/>
          <ac:spMkLst>
            <pc:docMk/>
            <pc:sldMk cId="1672547571" sldId="2147481559"/>
            <ac:spMk id="13" creationId="{7737B6F1-3B66-6928-8228-325C2BC40F09}"/>
          </ac:spMkLst>
        </pc:spChg>
      </pc:sldChg>
      <pc:sldChg chg="add del">
        <pc:chgData name="Kellermann, Christiane" userId="ad71d5e9-8c27-4886-9d0d-7f91d24f4470" providerId="ADAL" clId="{386CE46C-FC6C-42B5-BC5F-FBC35A342473}" dt="2026-08-05T07:40:46.661" v="2011" actId="2696"/>
        <pc:sldMkLst>
          <pc:docMk/>
          <pc:sldMk cId="1913916744" sldId="2147481560"/>
        </pc:sldMkLst>
      </pc:sldChg>
      <pc:sldChg chg="add">
        <pc:chgData name="Kellermann, Christiane" userId="ad71d5e9-8c27-4886-9d0d-7f91d24f4470" providerId="ADAL" clId="{386CE46C-FC6C-42B5-BC5F-FBC35A342473}" dt="2026-08-05T07:41:01.379" v="2012"/>
        <pc:sldMkLst>
          <pc:docMk/>
          <pc:sldMk cId="3398634126" sldId="2147481560"/>
        </pc:sldMkLst>
      </pc:sldChg>
      <pc:sldChg chg="add">
        <pc:chgData name="Kellermann, Christiane" userId="ad71d5e9-8c27-4886-9d0d-7f91d24f4470" providerId="ADAL" clId="{386CE46C-FC6C-42B5-BC5F-FBC35A342473}" dt="2026-08-05T06:27:14.818" v="1549"/>
        <pc:sldMkLst>
          <pc:docMk/>
          <pc:sldMk cId="289360105" sldId="2147481561"/>
        </pc:sldMkLst>
      </pc:sldChg>
      <pc:sldMasterChg chg="delSldLayout">
        <pc:chgData name="Kellermann, Christiane" userId="ad71d5e9-8c27-4886-9d0d-7f91d24f4470" providerId="ADAL" clId="{386CE46C-FC6C-42B5-BC5F-FBC35A342473}" dt="2026-08-05T07:40:46.661" v="2011" actId="2696"/>
        <pc:sldMasterMkLst>
          <pc:docMk/>
          <pc:sldMasterMk cId="2288315163" sldId="2147483648"/>
        </pc:sldMasterMkLst>
        <pc:sldLayoutChg chg="del">
          <pc:chgData name="Kellermann, Christiane" userId="ad71d5e9-8c27-4886-9d0d-7f91d24f4470" providerId="ADAL" clId="{386CE46C-FC6C-42B5-BC5F-FBC35A342473}" dt="2026-08-05T07:40:46.661" v="2011" actId="2696"/>
          <pc:sldLayoutMkLst>
            <pc:docMk/>
            <pc:sldMasterMk cId="2288315163" sldId="2147483648"/>
            <pc:sldLayoutMk cId="2398573963" sldId="2147484152"/>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https://vciev.sharepoint.com/teams/TeamVolkswirtschaft785/Shared%20Documents/Abteilungsb&#252;ro/04%20eigene%20Umfragen/Konjunktur_Umfragen/19%20Unfrage%20Juni%202026/Umfrage%20Auswertung%20Grafiken.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https://vciev.sharepoint.com/teams/TeamVolkswirtschaft785/Shared%20Documents/Abteilungsb&#252;ro/04%20eigene%20Umfragen/Konjunktur_Umfragen/19%20Unfrage%20Juni%202026/Umfrage%20Auswertung%20Grafiken.xlsx"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4%20eigene%20Umfragen/Konjunktur_Umfragen/19%20Unfrage%20Juni%202026/Umfrage%20Auswertung%20Grafiken.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4%20eigene%20Umfragen/Konjunktur_Umfragen/19%20Unfrage%20Juni%202026/Umfrage%20Auswertung%20Grafiken_dynamisch.xlsx"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4%20eigene%20Umfragen/Konjunktur_Umfragen/19%20Unfrage%20Juni%202026/Umfrage%20Auswertung%20Grafiken_dynamisch.xlsx"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https://vciev.sharepoint.com/teams/TeamVolkswirtschaft785/Shared%20Documents/Abteilungsb&#252;ro/04%20eigene%20Umfragen/Konjunktur_Umfragen/19%20Unfrage%20Juni%202026/Umfrage%20Auswertung%20Grafiken_dynamisch.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https://vciev.sharepoint.com/teams/TeamVolkswirtschaft785/Shared%20Documents/Abteilungsb&#252;ro/08%20Politische%20Themen/FuE,%20Innovation%20und%20Bildung/03%20Patente/Patentstatististik.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1.xml"/><Relationship Id="rId4"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2.xml"/><Relationship Id="rId4"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C:\Users\ckellermann\AppData\Local\Microsoft\Windows\INetCache\Content.Outlook\M9QL99KH\vci_Forschungsfelder-14_10_25.xlsx" TargetMode="Externa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C:\Users\ckellermann\AppData\Local\Microsoft\Windows\INetCache\Content.Outlook\M9QL99KH\vci_Forschungsfelder-14_10_25.xlsx" TargetMode="Externa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https://vciev.sharepoint.com/teams/TeamVolkswirtschaft785/Shared%20Documents/Abteilungsb&#252;ro/08%20Politische%20Themen/FuE,%20Innovation%20und%20Bildung/03%20Patente/Patentstatistiksic.xlsx" TargetMode="Externa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https://vciev.sharepoint.com/teams/TeamVolkswirtschaft785/Shared%20Documents/Abteilungsb&#252;ro/08%20Politische%20Themen/FuE,%20Innovation%20und%20Bildung/03%20Patente/Patentstatistiksic.xlsx" TargetMode="Externa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16.xml"/><Relationship Id="rId1" Type="http://schemas.microsoft.com/office/2011/relationships/chartStyle" Target="style16.xml"/><Relationship Id="rId5" Type="http://schemas.openxmlformats.org/officeDocument/2006/relationships/chartUserShapes" Target="../drawings/drawing3.xml"/><Relationship Id="rId4"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oleObject" Target="https://vciev.sharepoint.com/teams/TeamVolkswirtschaft785/Shared%20Documents/Abteilungsb&#252;ro/08%20Politische%20Themen/FuE,%20Innovation%20und%20Bildung/02%20Bildung/Bildungsstatistik.xlsx" TargetMode="External"/></Relationships>
</file>

<file path=ppt/charts/_rels/chart22.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2%20Bildung/Bildungsstatistik.xlsx" TargetMode="External"/><Relationship Id="rId1" Type="http://schemas.openxmlformats.org/officeDocument/2006/relationships/themeOverride" Target="../theme/themeOverride22.xml"/></Relationships>
</file>

<file path=ppt/charts/_rels/chart23.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 Id="rId1" Type="http://schemas.openxmlformats.org/officeDocument/2006/relationships/themeOverride" Target="../theme/themeOverride23.xml"/></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24.xml"/><Relationship Id="rId2" Type="http://schemas.microsoft.com/office/2011/relationships/chartColorStyle" Target="colors18.xml"/><Relationship Id="rId1" Type="http://schemas.microsoft.com/office/2011/relationships/chartStyle" Target="style18.xml"/><Relationship Id="rId5" Type="http://schemas.openxmlformats.org/officeDocument/2006/relationships/chartUserShapes" Target="../drawings/drawing4.xml"/><Relationship Id="rId4"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25.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26.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s>
</file>

<file path=ppt/charts/_rels/chart27.xml.rels><?xml version="1.0" encoding="UTF-8" standalone="yes"?>
<Relationships xmlns="http://schemas.openxmlformats.org/package/2006/relationships"><Relationship Id="rId3" Type="http://schemas.openxmlformats.org/officeDocument/2006/relationships/themeOverride" Target="../theme/themeOverride27.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s>
</file>

<file path=ppt/charts/_rels/chart28.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 Id="rId1" Type="http://schemas.openxmlformats.org/officeDocument/2006/relationships/themeOverride" Target="../theme/themeOverride28.xml"/></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29.xm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s>
</file>

<file path=ppt/charts/_rels/chart30.xml.rels><?xml version="1.0" encoding="UTF-8" standalone="yes"?>
<Relationships xmlns="http://schemas.openxmlformats.org/package/2006/relationships"><Relationship Id="rId3" Type="http://schemas.openxmlformats.org/officeDocument/2006/relationships/themeOverride" Target="../theme/themeOverride30.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s>
</file>

<file path=ppt/charts/_rels/chart31.xml.rels><?xml version="1.0" encoding="UTF-8" standalone="yes"?>
<Relationships xmlns="http://schemas.openxmlformats.org/package/2006/relationships"><Relationship Id="rId3" Type="http://schemas.openxmlformats.org/officeDocument/2006/relationships/themeOverride" Target="../theme/themeOverride31.xml"/><Relationship Id="rId2" Type="http://schemas.microsoft.com/office/2011/relationships/chartColorStyle" Target="colors24.xml"/><Relationship Id="rId1" Type="http://schemas.microsoft.com/office/2011/relationships/chartStyle" Target="style24.xml"/><Relationship Id="rId5" Type="http://schemas.openxmlformats.org/officeDocument/2006/relationships/chartUserShapes" Target="../drawings/drawing6.xml"/><Relationship Id="rId4"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s>
</file>

<file path=ppt/charts/_rels/chart32.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 Id="rId1" Type="http://schemas.openxmlformats.org/officeDocument/2006/relationships/themeOverride" Target="../theme/themeOverride32.xml"/></Relationships>
</file>

<file path=ppt/charts/_rels/chart33.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 Id="rId1" Type="http://schemas.openxmlformats.org/officeDocument/2006/relationships/themeOverride" Target="../theme/themeOverride33.xml"/></Relationships>
</file>

<file path=ppt/charts/_rels/chart34.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 Id="rId1" Type="http://schemas.openxmlformats.org/officeDocument/2006/relationships/themeOverride" Target="../theme/themeOverride34.xml"/></Relationships>
</file>

<file path=ppt/charts/_rels/chart35.xml.rels><?xml version="1.0" encoding="UTF-8" standalone="yes"?>
<Relationships xmlns="http://schemas.openxmlformats.org/package/2006/relationships"><Relationship Id="rId3" Type="http://schemas.openxmlformats.org/officeDocument/2006/relationships/themeOverride" Target="../theme/themeOverride35.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s>
</file>

<file path=ppt/charts/_rels/chart36.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 Id="rId1" Type="http://schemas.openxmlformats.org/officeDocument/2006/relationships/themeOverride" Target="../theme/themeOverride36.xml"/></Relationships>
</file>

<file path=ppt/charts/_rels/chart37.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 Id="rId1" Type="http://schemas.openxmlformats.org/officeDocument/2006/relationships/themeOverride" Target="../theme/themeOverride37.xml"/></Relationships>
</file>

<file path=ppt/charts/_rels/chart38.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 Id="rId1" Type="http://schemas.openxmlformats.org/officeDocument/2006/relationships/themeOverride" Target="../theme/themeOverride38.xml"/></Relationships>
</file>

<file path=ppt/charts/_rels/chart39.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 Id="rId1" Type="http://schemas.openxmlformats.org/officeDocument/2006/relationships/themeOverride" Target="../theme/themeOverride39.xml"/></Relationships>
</file>

<file path=ppt/charts/_rels/chart40.xml.rels><?xml version="1.0" encoding="UTF-8" standalone="yes"?>
<Relationships xmlns="http://schemas.openxmlformats.org/package/2006/relationships"><Relationship Id="rId3" Type="http://schemas.openxmlformats.org/officeDocument/2006/relationships/themeOverride" Target="../theme/themeOverride40.xml"/><Relationship Id="rId2" Type="http://schemas.microsoft.com/office/2011/relationships/chartColorStyle" Target="colors26.xml"/><Relationship Id="rId1" Type="http://schemas.microsoft.com/office/2011/relationships/chartStyle" Target="style26.xml"/><Relationship Id="rId4" Type="http://schemas.openxmlformats.org/officeDocument/2006/relationships/oleObject" Target="https://vciev.sharepoint.com/teams/TeamVolkswirtschaft785/Shared%20Documents/Abteilungsb&#252;ro/08%20Politische%20Themen/FuE,%20Innovation%20und%20Bildung/03%20Patente/Patentstatistiksic.xlsx" TargetMode="External"/></Relationships>
</file>

<file path=ppt/charts/_rels/chart41.xml.rels><?xml version="1.0" encoding="UTF-8" standalone="yes"?>
<Relationships xmlns="http://schemas.openxmlformats.org/package/2006/relationships"><Relationship Id="rId3" Type="http://schemas.openxmlformats.org/officeDocument/2006/relationships/themeOverride" Target="../theme/themeOverride41.xml"/><Relationship Id="rId2" Type="http://schemas.microsoft.com/office/2011/relationships/chartColorStyle" Target="colors27.xml"/><Relationship Id="rId1" Type="http://schemas.microsoft.com/office/2011/relationships/chartStyle" Target="style27.xml"/><Relationship Id="rId4" Type="http://schemas.openxmlformats.org/officeDocument/2006/relationships/oleObject" Target="https://vciev.sharepoint.com/teams/TeamVolkswirtschaft785/Shared%20Documents/Abteilungsb&#252;ro/08%20Politische%20Themen/FuE,%20Innovation%20und%20Bildung/03%20Patente/Patentstatististik.xlsx" TargetMode="External"/></Relationships>
</file>

<file path=ppt/charts/_rels/chart42.xml.rels><?xml version="1.0" encoding="UTF-8" standalone="yes"?>
<Relationships xmlns="http://schemas.openxmlformats.org/package/2006/relationships"><Relationship Id="rId3" Type="http://schemas.openxmlformats.org/officeDocument/2006/relationships/themeOverride" Target="../theme/themeOverride42.xml"/><Relationship Id="rId2" Type="http://schemas.microsoft.com/office/2011/relationships/chartColorStyle" Target="colors28.xml"/><Relationship Id="rId1" Type="http://schemas.microsoft.com/office/2011/relationships/chartStyle" Target="style28.xml"/><Relationship Id="rId4" Type="http://schemas.openxmlformats.org/officeDocument/2006/relationships/oleObject" Target="https://vciev.sharepoint.com/teams/TeamVolkswirtschaft785/Shared%20Documents/Abteilungsb&#252;ro/08%20Politische%20Themen/FuE,%20Innovation%20und%20Bildung/03%20Patente/Patentstatististik.xlsx" TargetMode="External"/></Relationships>
</file>

<file path=ppt/charts/_rels/chart43.xml.rels><?xml version="1.0" encoding="UTF-8" standalone="yes"?>
<Relationships xmlns="http://schemas.openxmlformats.org/package/2006/relationships"><Relationship Id="rId3" Type="http://schemas.openxmlformats.org/officeDocument/2006/relationships/themeOverride" Target="../theme/themeOverride43.xml"/><Relationship Id="rId2" Type="http://schemas.microsoft.com/office/2011/relationships/chartColorStyle" Target="colors29.xml"/><Relationship Id="rId1" Type="http://schemas.microsoft.com/office/2011/relationships/chartStyle" Target="style29.xml"/><Relationship Id="rId4" Type="http://schemas.openxmlformats.org/officeDocument/2006/relationships/oleObject" Target="https://vciev.sharepoint.com/teams/TeamVolkswirtschaft785/Shared%20Documents/Abteilungsb&#252;ro/08%20Politische%20Themen/FuE,%20Innovation%20und%20Bildung/03%20Patente/Patentstatististik.xlsx" TargetMode="External"/></Relationships>
</file>

<file path=ppt/charts/_rels/chart44.xml.rels><?xml version="1.0" encoding="UTF-8" standalone="yes"?>
<Relationships xmlns="http://schemas.openxmlformats.org/package/2006/relationships"><Relationship Id="rId3" Type="http://schemas.openxmlformats.org/officeDocument/2006/relationships/themeOverride" Target="../theme/themeOverride44.xml"/><Relationship Id="rId2" Type="http://schemas.microsoft.com/office/2011/relationships/chartColorStyle" Target="colors30.xml"/><Relationship Id="rId1" Type="http://schemas.microsoft.com/office/2011/relationships/chartStyle" Target="style30.xml"/><Relationship Id="rId4" Type="http://schemas.openxmlformats.org/officeDocument/2006/relationships/oleObject" Target="https://vciev.sharepoint.com/teams/TeamVolkswirtschaft785/Shared%20Documents/Abteilungsb&#252;ro/08%20Politische%20Themen/FuE,%20Innovation%20und%20Bildung/05%20Rankings/Internationales%20Ranking%20WEF_Telekom_2018.xlsx" TargetMode="External"/></Relationships>
</file>

<file path=ppt/charts/_rels/chart45.xml.rels><?xml version="1.0" encoding="UTF-8" standalone="yes"?>
<Relationships xmlns="http://schemas.openxmlformats.org/package/2006/relationships"><Relationship Id="rId3" Type="http://schemas.openxmlformats.org/officeDocument/2006/relationships/themeOverride" Target="../theme/themeOverride45.xml"/><Relationship Id="rId2" Type="http://schemas.microsoft.com/office/2011/relationships/chartColorStyle" Target="colors31.xml"/><Relationship Id="rId1" Type="http://schemas.microsoft.com/office/2011/relationships/chartStyle" Target="style31.xml"/><Relationship Id="rId5" Type="http://schemas.openxmlformats.org/officeDocument/2006/relationships/chartUserShapes" Target="../drawings/drawing7.xml"/><Relationship Id="rId4"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s>
</file>

<file path=ppt/charts/_rels/chart46.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 Id="rId1" Type="http://schemas.openxmlformats.org/officeDocument/2006/relationships/themeOverride" Target="../theme/themeOverride46.xml"/></Relationships>
</file>

<file path=ppt/charts/_rels/chart47.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 Id="rId1" Type="http://schemas.openxmlformats.org/officeDocument/2006/relationships/themeOverride" Target="../theme/themeOverride47.xml"/></Relationships>
</file>

<file path=ppt/charts/_rels/chart48.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 Id="rId1" Type="http://schemas.openxmlformats.org/officeDocument/2006/relationships/themeOverride" Target="../theme/themeOverride48.xml"/></Relationships>
</file>

<file path=ppt/charts/_rels/chart49.xml.rels><?xml version="1.0" encoding="UTF-8" standalone="yes"?>
<Relationships xmlns="http://schemas.openxmlformats.org/package/2006/relationships"><Relationship Id="rId3" Type="http://schemas.openxmlformats.org/officeDocument/2006/relationships/themeOverride" Target="../theme/themeOverride49.xml"/><Relationship Id="rId2" Type="http://schemas.microsoft.com/office/2011/relationships/chartColorStyle" Target="colors32.xml"/><Relationship Id="rId1" Type="http://schemas.microsoft.com/office/2011/relationships/chartStyle" Target="style32.xml"/><Relationship Id="rId4"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tx>
            <c:strRef>
              <c:f>'FuE-Pläne_Hemmnisse'!$C$43</c:f>
              <c:strCache>
                <c:ptCount val="1"/>
                <c:pt idx="0">
                  <c:v>Bremst stark</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Source Sans Pro" panose="020B0503030403020204" pitchFamily="34" charset="0"/>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'FuE-Pläne_Hemmnisse'!$B$44:$B$49</c:f>
              <c:strCache>
                <c:ptCount val="6"/>
                <c:pt idx="0">
                  <c:v>Unternehmensinterne Hemmnisse</c:v>
                </c:pt>
                <c:pt idx="1">
                  <c:v>Finanzierungsbedingungen (Steuern, Abschreibungen, Wagniskapital)</c:v>
                </c:pt>
                <c:pt idx="2">
                  <c:v>Fachkräftemangel</c:v>
                </c:pt>
                <c:pt idx="3">
                  <c:v>Marktrisiken und technologische Risiken</c:v>
                </c:pt>
                <c:pt idx="4">
                  <c:v>Langsamkeit der Genehmigungspraxis, der Regulierung, der behördlichen Prüfung</c:v>
                </c:pt>
                <c:pt idx="5">
                  <c:v>Regulatorik und Bürokratie</c:v>
                </c:pt>
              </c:strCache>
            </c:strRef>
          </c:cat>
          <c:val>
            <c:numRef>
              <c:f>'FuE-Pläne_Hemmnisse'!$C$44:$C$49</c:f>
              <c:numCache>
                <c:formatCode>0%</c:formatCode>
                <c:ptCount val="6"/>
                <c:pt idx="0">
                  <c:v>6.0747663551401869E-2</c:v>
                </c:pt>
                <c:pt idx="1">
                  <c:v>0.10144927536231885</c:v>
                </c:pt>
                <c:pt idx="2">
                  <c:v>7.7272727272727271E-2</c:v>
                </c:pt>
                <c:pt idx="3">
                  <c:v>9.7674418604651161E-2</c:v>
                </c:pt>
                <c:pt idx="4">
                  <c:v>0.35648148148148145</c:v>
                </c:pt>
                <c:pt idx="5">
                  <c:v>0.4826086956521739</c:v>
                </c:pt>
              </c:numCache>
            </c:numRef>
          </c:val>
          <c:extLst>
            <c:ext xmlns:c16="http://schemas.microsoft.com/office/drawing/2014/chart" uri="{C3380CC4-5D6E-409C-BE32-E72D297353CC}">
              <c16:uniqueId val="{00000000-FAF4-4762-8D4E-997CC0A3F9C4}"/>
            </c:ext>
          </c:extLst>
        </c:ser>
        <c:ser>
          <c:idx val="1"/>
          <c:order val="1"/>
          <c:tx>
            <c:strRef>
              <c:f>'FuE-Pläne_Hemmnisse'!$D$43</c:f>
              <c:strCache>
                <c:ptCount val="1"/>
                <c:pt idx="0">
                  <c:v>Bremst spürbar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'FuE-Pläne_Hemmnisse'!$B$44:$B$49</c:f>
              <c:strCache>
                <c:ptCount val="6"/>
                <c:pt idx="0">
                  <c:v>Unternehmensinterne Hemmnisse</c:v>
                </c:pt>
                <c:pt idx="1">
                  <c:v>Finanzierungsbedingungen (Steuern, Abschreibungen, Wagniskapital)</c:v>
                </c:pt>
                <c:pt idx="2">
                  <c:v>Fachkräftemangel</c:v>
                </c:pt>
                <c:pt idx="3">
                  <c:v>Marktrisiken und technologische Risiken</c:v>
                </c:pt>
                <c:pt idx="4">
                  <c:v>Langsamkeit der Genehmigungspraxis, der Regulierung, der behördlichen Prüfung</c:v>
                </c:pt>
                <c:pt idx="5">
                  <c:v>Regulatorik und Bürokratie</c:v>
                </c:pt>
              </c:strCache>
            </c:strRef>
          </c:cat>
          <c:val>
            <c:numRef>
              <c:f>'FuE-Pläne_Hemmnisse'!$D$44:$D$49</c:f>
              <c:numCache>
                <c:formatCode>0%</c:formatCode>
                <c:ptCount val="6"/>
                <c:pt idx="0">
                  <c:v>0.14485981308411214</c:v>
                </c:pt>
                <c:pt idx="1">
                  <c:v>0.13043478260869565</c:v>
                </c:pt>
                <c:pt idx="2">
                  <c:v>0.21363636363636362</c:v>
                </c:pt>
                <c:pt idx="3">
                  <c:v>0.21395348837209302</c:v>
                </c:pt>
                <c:pt idx="4">
                  <c:v>0.34259259259259262</c:v>
                </c:pt>
                <c:pt idx="5">
                  <c:v>0.33478260869565218</c:v>
                </c:pt>
              </c:numCache>
            </c:numRef>
          </c:val>
          <c:extLst>
            <c:ext xmlns:c16="http://schemas.microsoft.com/office/drawing/2014/chart" uri="{C3380CC4-5D6E-409C-BE32-E72D297353CC}">
              <c16:uniqueId val="{00000001-FAF4-4762-8D4E-997CC0A3F9C4}"/>
            </c:ext>
          </c:extLst>
        </c:ser>
        <c:ser>
          <c:idx val="2"/>
          <c:order val="2"/>
          <c:tx>
            <c:strRef>
              <c:f>'FuE-Pläne_Hemmnisse'!$E$43</c:f>
              <c:strCache>
                <c:ptCount val="1"/>
                <c:pt idx="0">
                  <c:v>Bremst etwas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'FuE-Pläne_Hemmnisse'!$B$44:$B$49</c:f>
              <c:strCache>
                <c:ptCount val="6"/>
                <c:pt idx="0">
                  <c:v>Unternehmensinterne Hemmnisse</c:v>
                </c:pt>
                <c:pt idx="1">
                  <c:v>Finanzierungsbedingungen (Steuern, Abschreibungen, Wagniskapital)</c:v>
                </c:pt>
                <c:pt idx="2">
                  <c:v>Fachkräftemangel</c:v>
                </c:pt>
                <c:pt idx="3">
                  <c:v>Marktrisiken und technologische Risiken</c:v>
                </c:pt>
                <c:pt idx="4">
                  <c:v>Langsamkeit der Genehmigungspraxis, der Regulierung, der behördlichen Prüfung</c:v>
                </c:pt>
                <c:pt idx="5">
                  <c:v>Regulatorik und Bürokratie</c:v>
                </c:pt>
              </c:strCache>
            </c:strRef>
          </c:cat>
          <c:val>
            <c:numRef>
              <c:f>'FuE-Pläne_Hemmnisse'!$E$44:$E$49</c:f>
              <c:numCache>
                <c:formatCode>0%</c:formatCode>
                <c:ptCount val="6"/>
                <c:pt idx="0">
                  <c:v>0.43925233644859812</c:v>
                </c:pt>
                <c:pt idx="1">
                  <c:v>0.3188405797101449</c:v>
                </c:pt>
                <c:pt idx="2">
                  <c:v>0.38181818181818183</c:v>
                </c:pt>
                <c:pt idx="3">
                  <c:v>0.35813953488372091</c:v>
                </c:pt>
                <c:pt idx="4">
                  <c:v>0.2361111111111111</c:v>
                </c:pt>
                <c:pt idx="5">
                  <c:v>0.16086956521739129</c:v>
                </c:pt>
              </c:numCache>
            </c:numRef>
          </c:val>
          <c:extLst>
            <c:ext xmlns:c16="http://schemas.microsoft.com/office/drawing/2014/chart" uri="{C3380CC4-5D6E-409C-BE32-E72D297353CC}">
              <c16:uniqueId val="{00000002-FAF4-4762-8D4E-997CC0A3F9C4}"/>
            </c:ext>
          </c:extLst>
        </c:ser>
        <c:ser>
          <c:idx val="3"/>
          <c:order val="3"/>
          <c:tx>
            <c:strRef>
              <c:f>'FuE-Pläne_Hemmnisse'!$F$43</c:f>
              <c:strCache>
                <c:ptCount val="1"/>
                <c:pt idx="0">
                  <c:v>Kein Einfluss, nicht relevant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'FuE-Pläne_Hemmnisse'!$B$44:$B$49</c:f>
              <c:strCache>
                <c:ptCount val="6"/>
                <c:pt idx="0">
                  <c:v>Unternehmensinterne Hemmnisse</c:v>
                </c:pt>
                <c:pt idx="1">
                  <c:v>Finanzierungsbedingungen (Steuern, Abschreibungen, Wagniskapital)</c:v>
                </c:pt>
                <c:pt idx="2">
                  <c:v>Fachkräftemangel</c:v>
                </c:pt>
                <c:pt idx="3">
                  <c:v>Marktrisiken und technologische Risiken</c:v>
                </c:pt>
                <c:pt idx="4">
                  <c:v>Langsamkeit der Genehmigungspraxis, der Regulierung, der behördlichen Prüfung</c:v>
                </c:pt>
                <c:pt idx="5">
                  <c:v>Regulatorik und Bürokratie</c:v>
                </c:pt>
              </c:strCache>
            </c:strRef>
          </c:cat>
          <c:val>
            <c:numRef>
              <c:f>'FuE-Pläne_Hemmnisse'!$F$44:$F$49</c:f>
              <c:numCache>
                <c:formatCode>0%</c:formatCode>
                <c:ptCount val="6"/>
                <c:pt idx="0">
                  <c:v>0.35514018691588783</c:v>
                </c:pt>
                <c:pt idx="1">
                  <c:v>0.44927536231884058</c:v>
                </c:pt>
                <c:pt idx="2">
                  <c:v>0.32727272727272727</c:v>
                </c:pt>
                <c:pt idx="3">
                  <c:v>0.33023255813953489</c:v>
                </c:pt>
                <c:pt idx="4">
                  <c:v>6.4814814814814811E-2</c:v>
                </c:pt>
                <c:pt idx="5">
                  <c:v>2.1739130434782608E-2</c:v>
                </c:pt>
              </c:numCache>
            </c:numRef>
          </c:val>
          <c:extLst>
            <c:ext xmlns:c16="http://schemas.microsoft.com/office/drawing/2014/chart" uri="{C3380CC4-5D6E-409C-BE32-E72D297353CC}">
              <c16:uniqueId val="{00000003-FAF4-4762-8D4E-997CC0A3F9C4}"/>
            </c:ext>
          </c:extLst>
        </c:ser>
        <c:dLbls>
          <c:dLblPos val="ctr"/>
          <c:showLegendKey val="0"/>
          <c:showVal val="1"/>
          <c:showCatName val="0"/>
          <c:showSerName val="0"/>
          <c:showPercent val="0"/>
          <c:showBubbleSize val="0"/>
        </c:dLbls>
        <c:gapWidth val="80"/>
        <c:overlap val="100"/>
        <c:axId val="1859796639"/>
        <c:axId val="1164383696"/>
      </c:barChart>
      <c:catAx>
        <c:axId val="185979663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mn-ea"/>
                <a:cs typeface="+mn-cs"/>
              </a:defRPr>
            </a:pPr>
            <a:endParaRPr lang="de-DE"/>
          </a:p>
        </c:txPr>
        <c:crossAx val="1164383696"/>
        <c:crosses val="autoZero"/>
        <c:auto val="1"/>
        <c:lblAlgn val="ctr"/>
        <c:lblOffset val="100"/>
        <c:noMultiLvlLbl val="0"/>
      </c:catAx>
      <c:valAx>
        <c:axId val="1164383696"/>
        <c:scaling>
          <c:orientation val="minMax"/>
        </c:scaling>
        <c:delete val="1"/>
        <c:axPos val="b"/>
        <c:numFmt formatCode="0%" sourceLinked="1"/>
        <c:majorTickMark val="none"/>
        <c:minorTickMark val="none"/>
        <c:tickLblPos val="nextTo"/>
        <c:crossAx val="18597966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200">
          <a:solidFill>
            <a:schemeClr val="tx2"/>
          </a:solidFill>
          <a:latin typeface="Source Sans Pro" panose="020B0503030403020204" pitchFamily="34" charset="0"/>
        </a:defRPr>
      </a:pPr>
      <a:endParaRPr lang="de-DE"/>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Tabelle1!$F$522</c:f>
              <c:strCache>
                <c:ptCount val="1"/>
                <c:pt idx="0">
                  <c:v>Ja</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Tabelle1!$E$523:$E$524</c:f>
              <c:strCache>
                <c:ptCount val="2"/>
                <c:pt idx="0">
                  <c:v>Inland</c:v>
                </c:pt>
                <c:pt idx="1">
                  <c:v>Ausland</c:v>
                </c:pt>
              </c:strCache>
            </c:strRef>
          </c:cat>
          <c:val>
            <c:numRef>
              <c:f>Tabelle1!$F$523:$F$524</c:f>
              <c:numCache>
                <c:formatCode>0%</c:formatCode>
                <c:ptCount val="2"/>
                <c:pt idx="0">
                  <c:v>0.78968253968253965</c:v>
                </c:pt>
                <c:pt idx="1">
                  <c:v>0.42857142857142855</c:v>
                </c:pt>
              </c:numCache>
            </c:numRef>
          </c:val>
          <c:extLst>
            <c:ext xmlns:c16="http://schemas.microsoft.com/office/drawing/2014/chart" uri="{C3380CC4-5D6E-409C-BE32-E72D297353CC}">
              <c16:uniqueId val="{00000000-63BE-49D5-840F-550B30469DAE}"/>
            </c:ext>
          </c:extLst>
        </c:ser>
        <c:dLbls>
          <c:dLblPos val="outEnd"/>
          <c:showLegendKey val="0"/>
          <c:showVal val="1"/>
          <c:showCatName val="0"/>
          <c:showSerName val="0"/>
          <c:showPercent val="0"/>
          <c:showBubbleSize val="0"/>
        </c:dLbls>
        <c:gapWidth val="100"/>
        <c:overlap val="-27"/>
        <c:axId val="1944814536"/>
        <c:axId val="1944817776"/>
        <c:extLst>
          <c:ext xmlns:c15="http://schemas.microsoft.com/office/drawing/2012/chart" uri="{02D57815-91ED-43cb-92C2-25804820EDAC}">
            <c15:filteredBarSeries>
              <c15:ser>
                <c:idx val="1"/>
                <c:order val="1"/>
                <c:tx>
                  <c:strRef>
                    <c:extLst>
                      <c:ext uri="{02D57815-91ED-43cb-92C2-25804820EDAC}">
                        <c15:formulaRef>
                          <c15:sqref>Tabelle1!$G$522</c15:sqref>
                        </c15:formulaRef>
                      </c:ext>
                    </c:extLst>
                    <c:strCache>
                      <c:ptCount val="1"/>
                      <c:pt idx="0">
                        <c:v>Nein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Tabelle1!$E$523:$E$524</c15:sqref>
                        </c15:formulaRef>
                      </c:ext>
                    </c:extLst>
                    <c:strCache>
                      <c:ptCount val="2"/>
                      <c:pt idx="0">
                        <c:v>Inland</c:v>
                      </c:pt>
                      <c:pt idx="1">
                        <c:v>Ausland</c:v>
                      </c:pt>
                    </c:strCache>
                  </c:strRef>
                </c:cat>
                <c:val>
                  <c:numRef>
                    <c:extLst>
                      <c:ext uri="{02D57815-91ED-43cb-92C2-25804820EDAC}">
                        <c15:formulaRef>
                          <c15:sqref>Tabelle1!$G$523:$G$524</c15:sqref>
                        </c15:formulaRef>
                      </c:ext>
                    </c:extLst>
                    <c:numCache>
                      <c:formatCode>0%</c:formatCode>
                      <c:ptCount val="2"/>
                      <c:pt idx="0">
                        <c:v>0.14682539682539683</c:v>
                      </c:pt>
                      <c:pt idx="1">
                        <c:v>0.38095238095238093</c:v>
                      </c:pt>
                    </c:numCache>
                  </c:numRef>
                </c:val>
                <c:extLst>
                  <c:ext xmlns:c16="http://schemas.microsoft.com/office/drawing/2014/chart" uri="{C3380CC4-5D6E-409C-BE32-E72D297353CC}">
                    <c16:uniqueId val="{00000001-63BE-49D5-840F-550B30469DAE}"/>
                  </c:ext>
                </c:extLst>
              </c15:ser>
            </c15:filteredBarSeries>
          </c:ext>
        </c:extLst>
      </c:barChart>
      <c:catAx>
        <c:axId val="1944814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944817776"/>
        <c:crosses val="autoZero"/>
        <c:auto val="1"/>
        <c:lblAlgn val="ctr"/>
        <c:lblOffset val="100"/>
        <c:noMultiLvlLbl val="0"/>
      </c:catAx>
      <c:valAx>
        <c:axId val="1944817776"/>
        <c:scaling>
          <c:orientation val="minMax"/>
        </c:scaling>
        <c:delete val="1"/>
        <c:axPos val="l"/>
        <c:numFmt formatCode="0%" sourceLinked="1"/>
        <c:majorTickMark val="none"/>
        <c:minorTickMark val="none"/>
        <c:tickLblPos val="nextTo"/>
        <c:crossAx val="19448145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200">
          <a:solidFill>
            <a:schemeClr val="tx2"/>
          </a:solidFill>
          <a:latin typeface="Source Sans Pro" panose="020B0503030403020204" pitchFamily="34" charset="0"/>
        </a:defRPr>
      </a:pPr>
      <a:endParaRPr lang="de-DE"/>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4.6445558219976799E-2"/>
          <c:y val="6.9817555589227753E-2"/>
          <c:w val="0.93646455076582968"/>
          <c:h val="0.82201959920539269"/>
        </c:manualLayout>
      </c:layout>
      <c:barChart>
        <c:barDir val="col"/>
        <c:grouping val="stacked"/>
        <c:varyColors val="0"/>
        <c:ser>
          <c:idx val="1"/>
          <c:order val="0"/>
          <c:tx>
            <c:strRef>
              <c:f>'FuE Chemie'!$B$9</c:f>
              <c:strCache>
                <c:ptCount val="1"/>
                <c:pt idx="0">
                  <c:v> Pharma </c:v>
                </c:pt>
              </c:strCache>
            </c:strRef>
          </c:tx>
          <c:spPr>
            <a:solidFill>
              <a:schemeClr val="accent2"/>
            </a:solidFill>
            <a:ln>
              <a:noFill/>
            </a:ln>
            <a:effectLst/>
          </c:spPr>
          <c:invertIfNegative val="0"/>
          <c:dPt>
            <c:idx val="7"/>
            <c:invertIfNegative val="0"/>
            <c:bubble3D val="0"/>
            <c:extLst>
              <c:ext xmlns:c16="http://schemas.microsoft.com/office/drawing/2014/chart" uri="{C3380CC4-5D6E-409C-BE32-E72D297353CC}">
                <c16:uniqueId val="{00000000-69BC-426C-85A3-EF9C21285A5B}"/>
              </c:ext>
            </c:extLst>
          </c:dPt>
          <c:dLbls>
            <c:numFmt formatCode="#,##0.0" sourceLinked="0"/>
            <c:spPr>
              <a:noFill/>
              <a:ln>
                <a:noFill/>
              </a:ln>
              <a:effectLst/>
            </c:spPr>
            <c:txPr>
              <a:bodyPr/>
              <a:lstStyle/>
              <a:p>
                <a:pPr>
                  <a:defRPr>
                    <a:solidFill>
                      <a:schemeClr val="bg1"/>
                    </a:solidFill>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'FuE Chemie'!$S$6:$AC$6</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'FuE Chemie'!$S$9:$AC$9</c:f>
              <c:numCache>
                <c:formatCode>_-* #,##0\ _€_-;\-* #,##0\ _€_-;_-* "-"??\ _€_-;_-@_-</c:formatCode>
                <c:ptCount val="11"/>
                <c:pt idx="0">
                  <c:v>6149.9</c:v>
                </c:pt>
                <c:pt idx="1">
                  <c:v>6221</c:v>
                </c:pt>
                <c:pt idx="2">
                  <c:v>6918.4</c:v>
                </c:pt>
                <c:pt idx="3">
                  <c:v>7815.4</c:v>
                </c:pt>
                <c:pt idx="4">
                  <c:v>8465.7999999999993</c:v>
                </c:pt>
                <c:pt idx="5">
                  <c:v>7813</c:v>
                </c:pt>
                <c:pt idx="6">
                  <c:v>8540</c:v>
                </c:pt>
                <c:pt idx="7">
                  <c:v>9372</c:v>
                </c:pt>
                <c:pt idx="8">
                  <c:v>9877</c:v>
                </c:pt>
                <c:pt idx="9">
                  <c:v>10406</c:v>
                </c:pt>
                <c:pt idx="10">
                  <c:v>10458.029999999999</c:v>
                </c:pt>
              </c:numCache>
            </c:numRef>
          </c:val>
          <c:extLst>
            <c:ext xmlns:c16="http://schemas.microsoft.com/office/drawing/2014/chart" uri="{C3380CC4-5D6E-409C-BE32-E72D297353CC}">
              <c16:uniqueId val="{00000001-69BC-426C-85A3-EF9C21285A5B}"/>
            </c:ext>
          </c:extLst>
        </c:ser>
        <c:ser>
          <c:idx val="2"/>
          <c:order val="1"/>
          <c:tx>
            <c:strRef>
              <c:f>'FuE Chemie'!$B$8</c:f>
              <c:strCache>
                <c:ptCount val="1"/>
                <c:pt idx="0">
                  <c:v> Chemie </c:v>
                </c:pt>
              </c:strCache>
            </c:strRef>
          </c:tx>
          <c:spPr>
            <a:solidFill>
              <a:schemeClr val="accent1"/>
            </a:solidFill>
            <a:ln>
              <a:noFill/>
            </a:ln>
          </c:spPr>
          <c:invertIfNegative val="0"/>
          <c:dPt>
            <c:idx val="7"/>
            <c:invertIfNegative val="0"/>
            <c:bubble3D val="0"/>
            <c:extLst>
              <c:ext xmlns:c16="http://schemas.microsoft.com/office/drawing/2014/chart" uri="{C3380CC4-5D6E-409C-BE32-E72D297353CC}">
                <c16:uniqueId val="{00000002-69BC-426C-85A3-EF9C21285A5B}"/>
              </c:ext>
            </c:extLst>
          </c:dPt>
          <c:dLbls>
            <c:numFmt formatCode="#,##0.0" sourceLinked="0"/>
            <c:spPr>
              <a:noFill/>
              <a:ln>
                <a:noFill/>
              </a:ln>
              <a:effectLst/>
            </c:spPr>
            <c:txPr>
              <a:bodyPr/>
              <a:lstStyle/>
              <a:p>
                <a:pPr>
                  <a:defRPr>
                    <a:solidFill>
                      <a:schemeClr val="bg1"/>
                    </a:solidFill>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'FuE Chemie'!$S$6:$AC$6</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'FuE Chemie'!$S$8:$AC$8</c:f>
              <c:numCache>
                <c:formatCode>_-* #,##0\ _€_-;\-* #,##0\ _€_-;_-* "-"??\ _€_-;_-@_-</c:formatCode>
                <c:ptCount val="11"/>
                <c:pt idx="0">
                  <c:v>4182.3</c:v>
                </c:pt>
                <c:pt idx="1">
                  <c:v>4244</c:v>
                </c:pt>
                <c:pt idx="2">
                  <c:v>4630</c:v>
                </c:pt>
                <c:pt idx="3">
                  <c:v>4775.8999999999996</c:v>
                </c:pt>
                <c:pt idx="4">
                  <c:v>4922.3999999999996</c:v>
                </c:pt>
                <c:pt idx="5">
                  <c:v>4732</c:v>
                </c:pt>
                <c:pt idx="6">
                  <c:v>5366</c:v>
                </c:pt>
                <c:pt idx="7">
                  <c:v>5540</c:v>
                </c:pt>
                <c:pt idx="8">
                  <c:v>5720</c:v>
                </c:pt>
                <c:pt idx="9">
                  <c:v>5564</c:v>
                </c:pt>
                <c:pt idx="10">
                  <c:v>5536.1799999999994</c:v>
                </c:pt>
              </c:numCache>
            </c:numRef>
          </c:val>
          <c:extLst>
            <c:ext xmlns:c16="http://schemas.microsoft.com/office/drawing/2014/chart" uri="{C3380CC4-5D6E-409C-BE32-E72D297353CC}">
              <c16:uniqueId val="{00000003-69BC-426C-85A3-EF9C21285A5B}"/>
            </c:ext>
          </c:extLst>
        </c:ser>
        <c:dLbls>
          <c:dLblPos val="inEnd"/>
          <c:showLegendKey val="0"/>
          <c:showVal val="1"/>
          <c:showCatName val="0"/>
          <c:showSerName val="0"/>
          <c:showPercent val="0"/>
          <c:showBubbleSize val="0"/>
        </c:dLbls>
        <c:gapWidth val="50"/>
        <c:overlap val="100"/>
        <c:axId val="539045040"/>
        <c:axId val="539043080"/>
      </c:barChart>
      <c:catAx>
        <c:axId val="539045040"/>
        <c:scaling>
          <c:orientation val="minMax"/>
        </c:scaling>
        <c:delete val="0"/>
        <c:axPos val="b"/>
        <c:numFmt formatCode="General" sourceLinked="1"/>
        <c:majorTickMark val="none"/>
        <c:minorTickMark val="none"/>
        <c:tickLblPos val="nextTo"/>
        <c:spPr>
          <a:ln>
            <a:solidFill>
              <a:schemeClr val="bg2"/>
            </a:solidFill>
          </a:ln>
        </c:spPr>
        <c:txPr>
          <a:bodyPr rot="0" vert="horz"/>
          <a:lstStyle/>
          <a:p>
            <a:pPr>
              <a:defRPr/>
            </a:pPr>
            <a:endParaRPr lang="de-DE"/>
          </a:p>
        </c:txPr>
        <c:crossAx val="539043080"/>
        <c:crosses val="autoZero"/>
        <c:auto val="0"/>
        <c:lblAlgn val="ctr"/>
        <c:lblOffset val="100"/>
        <c:tickMarkSkip val="1"/>
        <c:noMultiLvlLbl val="0"/>
      </c:catAx>
      <c:valAx>
        <c:axId val="539043080"/>
        <c:scaling>
          <c:orientation val="minMax"/>
          <c:min val="0"/>
        </c:scaling>
        <c:delete val="1"/>
        <c:axPos val="l"/>
        <c:numFmt formatCode="_-* #,##0\ _€_-;\-* #,##0\ _€_-;_-* &quot;-&quot;??\ _€_-;_-@_-" sourceLinked="1"/>
        <c:majorTickMark val="none"/>
        <c:minorTickMark val="none"/>
        <c:tickLblPos val="nextTo"/>
        <c:crossAx val="539045040"/>
        <c:crosses val="autoZero"/>
        <c:crossBetween val="between"/>
        <c:dispUnits>
          <c:builtInUnit val="thousands"/>
        </c:dispUnits>
      </c:valAx>
      <c:spPr>
        <a:noFill/>
      </c:spPr>
    </c:plotArea>
    <c:legend>
      <c:legendPos val="t"/>
      <c:overlay val="0"/>
    </c:legend>
    <c:plotVisOnly val="1"/>
    <c:dispBlanksAs val="gap"/>
    <c:showDLblsOverMax val="0"/>
  </c:chart>
  <c:spPr>
    <a:noFill/>
    <a:ln>
      <a:noFill/>
    </a:ln>
  </c:spPr>
  <c:txPr>
    <a:bodyPr/>
    <a:lstStyle/>
    <a:p>
      <a:pPr>
        <a:defRPr sz="1800" b="0">
          <a:solidFill>
            <a:schemeClr val="tx2"/>
          </a:solidFill>
          <a:latin typeface="Source Sans Pro" panose="020B0503030403020204" pitchFamily="34" charset="0"/>
          <a:cs typeface="Arial" pitchFamily="34" charset="0"/>
        </a:defRPr>
      </a:pPr>
      <a:endParaRPr lang="de-DE"/>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'FuE-Pläne'!$B$2</c:f>
              <c:strCache>
                <c:ptCount val="1"/>
                <c:pt idx="0">
                  <c:v>Deutschland</c:v>
                </c:pt>
              </c:strCache>
            </c:strRef>
          </c:tx>
          <c:spPr>
            <a:solidFill>
              <a:srgbClr val="10069F"/>
            </a:solidFill>
            <a:ln w="25400">
              <a:noFill/>
            </a:ln>
          </c:spPr>
          <c:invertIfNegative val="0"/>
          <c:dLbls>
            <c:spPr>
              <a:noFill/>
              <a:ln w="25400">
                <a:noFill/>
              </a:ln>
            </c:spPr>
            <c:txPr>
              <a:bodyPr rot="0" vert="horz"/>
              <a:lstStyle/>
              <a:p>
                <a:pPr>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'FuE-Pläne'!$A$3:$A$7</c:f>
              <c:strCache>
                <c:ptCount val="5"/>
                <c:pt idx="0">
                  <c:v>Starker Rückgang </c:v>
                </c:pt>
                <c:pt idx="1">
                  <c:v>Leichter Rückgang </c:v>
                </c:pt>
                <c:pt idx="2">
                  <c:v>Unverändert </c:v>
                </c:pt>
                <c:pt idx="3">
                  <c:v>Leichter Anstieg </c:v>
                </c:pt>
                <c:pt idx="4">
                  <c:v>Starker Anstieg </c:v>
                </c:pt>
              </c:strCache>
            </c:strRef>
          </c:cat>
          <c:val>
            <c:numRef>
              <c:f>'FuE-Pläne'!$B$3:$B$7</c:f>
              <c:numCache>
                <c:formatCode>0%</c:formatCode>
                <c:ptCount val="5"/>
                <c:pt idx="0">
                  <c:v>6.4516129032258063E-2</c:v>
                </c:pt>
                <c:pt idx="1">
                  <c:v>0.22119815668202766</c:v>
                </c:pt>
                <c:pt idx="2">
                  <c:v>0.52073732718894006</c:v>
                </c:pt>
                <c:pt idx="3">
                  <c:v>0.17050691244239632</c:v>
                </c:pt>
                <c:pt idx="4">
                  <c:v>2.3041474654377881E-2</c:v>
                </c:pt>
              </c:numCache>
            </c:numRef>
          </c:val>
          <c:extLst>
            <c:ext xmlns:c16="http://schemas.microsoft.com/office/drawing/2014/chart" uri="{C3380CC4-5D6E-409C-BE32-E72D297353CC}">
              <c16:uniqueId val="{00000000-1173-4604-8D48-AC2A1EC6E9D4}"/>
            </c:ext>
          </c:extLst>
        </c:ser>
        <c:ser>
          <c:idx val="1"/>
          <c:order val="1"/>
          <c:tx>
            <c:strRef>
              <c:f>'FuE-Pläne'!$C$2</c:f>
              <c:strCache>
                <c:ptCount val="1"/>
                <c:pt idx="0">
                  <c:v>Ausland</c:v>
                </c:pt>
              </c:strCache>
            </c:strRef>
          </c:tx>
          <c:spPr>
            <a:solidFill>
              <a:srgbClr val="10AD00"/>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'FuE-Pläne'!$A$3:$A$7</c:f>
              <c:strCache>
                <c:ptCount val="5"/>
                <c:pt idx="0">
                  <c:v>Starker Rückgang </c:v>
                </c:pt>
                <c:pt idx="1">
                  <c:v>Leichter Rückgang </c:v>
                </c:pt>
                <c:pt idx="2">
                  <c:v>Unverändert </c:v>
                </c:pt>
                <c:pt idx="3">
                  <c:v>Leichter Anstieg </c:v>
                </c:pt>
                <c:pt idx="4">
                  <c:v>Starker Anstieg </c:v>
                </c:pt>
              </c:strCache>
            </c:strRef>
          </c:cat>
          <c:val>
            <c:numRef>
              <c:f>'FuE-Pläne'!$C$3:$C$7</c:f>
              <c:numCache>
                <c:formatCode>0%</c:formatCode>
                <c:ptCount val="5"/>
                <c:pt idx="0">
                  <c:v>1.4705882352941176E-2</c:v>
                </c:pt>
                <c:pt idx="1">
                  <c:v>9.5588235294117641E-2</c:v>
                </c:pt>
                <c:pt idx="2">
                  <c:v>0.47794117647058826</c:v>
                </c:pt>
                <c:pt idx="3">
                  <c:v>0.27205882352941174</c:v>
                </c:pt>
                <c:pt idx="4">
                  <c:v>0.13970588235294118</c:v>
                </c:pt>
              </c:numCache>
            </c:numRef>
          </c:val>
          <c:extLst>
            <c:ext xmlns:c16="http://schemas.microsoft.com/office/drawing/2014/chart" uri="{C3380CC4-5D6E-409C-BE32-E72D297353CC}">
              <c16:uniqueId val="{00000001-1173-4604-8D48-AC2A1EC6E9D4}"/>
            </c:ext>
          </c:extLst>
        </c:ser>
        <c:dLbls>
          <c:showLegendKey val="0"/>
          <c:showVal val="0"/>
          <c:showCatName val="0"/>
          <c:showSerName val="0"/>
          <c:showPercent val="0"/>
          <c:showBubbleSize val="0"/>
        </c:dLbls>
        <c:gapWidth val="100"/>
        <c:overlap val="-5"/>
        <c:axId val="767886208"/>
        <c:axId val="1"/>
      </c:barChart>
      <c:catAx>
        <c:axId val="767886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de-DE"/>
          </a:p>
        </c:txPr>
        <c:crossAx val="1"/>
        <c:crosses val="autoZero"/>
        <c:auto val="1"/>
        <c:lblAlgn val="ctr"/>
        <c:lblOffset val="100"/>
        <c:noMultiLvlLbl val="0"/>
      </c:catAx>
      <c:valAx>
        <c:axId val="1"/>
        <c:scaling>
          <c:orientation val="minMax"/>
        </c:scaling>
        <c:delete val="1"/>
        <c:axPos val="l"/>
        <c:numFmt formatCode="0%" sourceLinked="1"/>
        <c:majorTickMark val="out"/>
        <c:minorTickMark val="none"/>
        <c:tickLblPos val="nextTo"/>
        <c:crossAx val="767886208"/>
        <c:crosses val="autoZero"/>
        <c:crossBetween val="between"/>
      </c:valAx>
      <c:spPr>
        <a:noFill/>
        <a:ln w="25400">
          <a:noFill/>
        </a:ln>
      </c:spPr>
    </c:plotArea>
    <c:legend>
      <c:legendPos val="l"/>
      <c:layout>
        <c:manualLayout>
          <c:xMode val="edge"/>
          <c:yMode val="edge"/>
          <c:x val="2.2203719122953096E-2"/>
          <c:y val="3.0559289844866923E-2"/>
          <c:w val="0.22996562357265707"/>
          <c:h val="0.18910725590195535"/>
        </c:manualLayout>
      </c:layout>
      <c:overlay val="1"/>
    </c:legend>
    <c:plotVisOnly val="1"/>
    <c:dispBlanksAs val="gap"/>
    <c:showDLblsOverMax val="0"/>
  </c:chart>
  <c:spPr>
    <a:noFill/>
    <a:ln w="12700">
      <a:noFill/>
    </a:ln>
  </c:spPr>
  <c:txPr>
    <a:bodyPr/>
    <a:lstStyle/>
    <a:p>
      <a:pPr>
        <a:defRPr sz="1200">
          <a:solidFill>
            <a:schemeClr val="tx2"/>
          </a:solidFill>
          <a:latin typeface="Source Sans Pro" panose="020B0503030403020204" pitchFamily="34" charset="0"/>
        </a:defRPr>
      </a:pPr>
      <a:endParaRPr lang="de-DE"/>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'Unterschiede Chemie_Pharma'!$F$96</c:f>
              <c:strCache>
                <c:ptCount val="1"/>
                <c:pt idx="0">
                  <c:v>Deutschland</c:v>
                </c:pt>
              </c:strCache>
            </c:strRef>
          </c:tx>
          <c:spPr>
            <a:solidFill>
              <a:schemeClr val="accent1"/>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'Unterschiede Chemie_Pharma'!$E$97:$E$101</c:f>
              <c:strCache>
                <c:ptCount val="5"/>
                <c:pt idx="0">
                  <c:v>Starker Rückgang </c:v>
                </c:pt>
                <c:pt idx="1">
                  <c:v>Leichter Rückgang </c:v>
                </c:pt>
                <c:pt idx="2">
                  <c:v>Unverändert </c:v>
                </c:pt>
                <c:pt idx="3">
                  <c:v>Leichter Anstieg </c:v>
                </c:pt>
                <c:pt idx="4">
                  <c:v>Starker Anstieg </c:v>
                </c:pt>
              </c:strCache>
            </c:strRef>
          </c:cat>
          <c:val>
            <c:numRef>
              <c:f>'Unterschiede Chemie_Pharma'!$F$97:$F$101</c:f>
              <c:numCache>
                <c:formatCode>0%</c:formatCode>
                <c:ptCount val="5"/>
                <c:pt idx="0">
                  <c:v>6.2176165803108807E-2</c:v>
                </c:pt>
                <c:pt idx="1">
                  <c:v>0.22279792746113988</c:v>
                </c:pt>
                <c:pt idx="2">
                  <c:v>0.53367875647668395</c:v>
                </c:pt>
                <c:pt idx="3">
                  <c:v>0.15544041450777202</c:v>
                </c:pt>
                <c:pt idx="4">
                  <c:v>2.5906735751295335E-2</c:v>
                </c:pt>
              </c:numCache>
            </c:numRef>
          </c:val>
          <c:extLst>
            <c:ext xmlns:c16="http://schemas.microsoft.com/office/drawing/2014/chart" uri="{C3380CC4-5D6E-409C-BE32-E72D297353CC}">
              <c16:uniqueId val="{00000000-BBE9-48D4-BAFB-BFE82FF2346E}"/>
            </c:ext>
          </c:extLst>
        </c:ser>
        <c:ser>
          <c:idx val="1"/>
          <c:order val="1"/>
          <c:tx>
            <c:strRef>
              <c:f>'Unterschiede Chemie_Pharma'!$G$96</c:f>
              <c:strCache>
                <c:ptCount val="1"/>
                <c:pt idx="0">
                  <c:v>Ausland</c:v>
                </c:pt>
              </c:strCache>
            </c:strRef>
          </c:tx>
          <c:spPr>
            <a:solidFill>
              <a:srgbClr val="10AD00"/>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'Unterschiede Chemie_Pharma'!$E$97:$E$101</c:f>
              <c:strCache>
                <c:ptCount val="5"/>
                <c:pt idx="0">
                  <c:v>Starker Rückgang </c:v>
                </c:pt>
                <c:pt idx="1">
                  <c:v>Leichter Rückgang </c:v>
                </c:pt>
                <c:pt idx="2">
                  <c:v>Unverändert </c:v>
                </c:pt>
                <c:pt idx="3">
                  <c:v>Leichter Anstieg </c:v>
                </c:pt>
                <c:pt idx="4">
                  <c:v>Starker Anstieg </c:v>
                </c:pt>
              </c:strCache>
            </c:strRef>
          </c:cat>
          <c:val>
            <c:numRef>
              <c:f>'Unterschiede Chemie_Pharma'!$G$97:$G$101</c:f>
              <c:numCache>
                <c:formatCode>0%</c:formatCode>
                <c:ptCount val="5"/>
                <c:pt idx="0">
                  <c:v>1.7391304347826087E-2</c:v>
                </c:pt>
                <c:pt idx="1">
                  <c:v>9.5652173913043481E-2</c:v>
                </c:pt>
                <c:pt idx="2">
                  <c:v>0.5043478260869565</c:v>
                </c:pt>
                <c:pt idx="3">
                  <c:v>0.2608695652173913</c:v>
                </c:pt>
                <c:pt idx="4">
                  <c:v>0.12173913043478261</c:v>
                </c:pt>
              </c:numCache>
            </c:numRef>
          </c:val>
          <c:extLst>
            <c:ext xmlns:c16="http://schemas.microsoft.com/office/drawing/2014/chart" uri="{C3380CC4-5D6E-409C-BE32-E72D297353CC}">
              <c16:uniqueId val="{00000001-BBE9-48D4-BAFB-BFE82FF2346E}"/>
            </c:ext>
          </c:extLst>
        </c:ser>
        <c:dLbls>
          <c:dLblPos val="outEnd"/>
          <c:showLegendKey val="0"/>
          <c:showVal val="1"/>
          <c:showCatName val="0"/>
          <c:showSerName val="0"/>
          <c:showPercent val="0"/>
          <c:showBubbleSize val="0"/>
        </c:dLbls>
        <c:gapWidth val="100"/>
        <c:overlap val="-5"/>
        <c:axId val="767886208"/>
        <c:axId val="1"/>
      </c:barChart>
      <c:catAx>
        <c:axId val="767886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de-DE"/>
          </a:p>
        </c:txPr>
        <c:crossAx val="1"/>
        <c:crosses val="autoZero"/>
        <c:auto val="1"/>
        <c:lblAlgn val="ctr"/>
        <c:lblOffset val="100"/>
        <c:noMultiLvlLbl val="0"/>
      </c:catAx>
      <c:valAx>
        <c:axId val="1"/>
        <c:scaling>
          <c:orientation val="minMax"/>
        </c:scaling>
        <c:delete val="1"/>
        <c:axPos val="l"/>
        <c:numFmt formatCode="0%" sourceLinked="1"/>
        <c:majorTickMark val="out"/>
        <c:minorTickMark val="none"/>
        <c:tickLblPos val="nextTo"/>
        <c:crossAx val="767886208"/>
        <c:crosses val="autoZero"/>
        <c:crossBetween val="between"/>
      </c:valAx>
      <c:spPr>
        <a:noFill/>
        <a:ln w="25400">
          <a:noFill/>
        </a:ln>
      </c:spPr>
    </c:plotArea>
    <c:legend>
      <c:legendPos val="l"/>
      <c:layout>
        <c:manualLayout>
          <c:xMode val="edge"/>
          <c:yMode val="edge"/>
          <c:x val="2.2203719122953096E-2"/>
          <c:y val="3.0559289844866923E-2"/>
          <c:w val="0.22996562357265707"/>
          <c:h val="0.18910725590195535"/>
        </c:manualLayout>
      </c:layout>
      <c:overlay val="1"/>
    </c:legend>
    <c:plotVisOnly val="1"/>
    <c:dispBlanksAs val="gap"/>
    <c:showDLblsOverMax val="0"/>
  </c:chart>
  <c:spPr>
    <a:noFill/>
    <a:ln w="12700">
      <a:noFill/>
    </a:ln>
  </c:spPr>
  <c:txPr>
    <a:bodyPr/>
    <a:lstStyle/>
    <a:p>
      <a:pPr>
        <a:defRPr sz="1200">
          <a:solidFill>
            <a:schemeClr val="tx2"/>
          </a:solidFill>
          <a:latin typeface="Source Sans Pro" panose="020B0503030403020204" pitchFamily="34" charset="0"/>
        </a:defRPr>
      </a:pPr>
      <a:endParaRPr lang="de-DE"/>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'Unterschiede Chemie_Pharma'!$G$80</c:f>
              <c:strCache>
                <c:ptCount val="1"/>
                <c:pt idx="0">
                  <c:v>Deutschland</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'Unterschiede Chemie_Pharma'!$F$81:$F$85</c:f>
              <c:strCache>
                <c:ptCount val="5"/>
                <c:pt idx="0">
                  <c:v>Starker Rückgang </c:v>
                </c:pt>
                <c:pt idx="1">
                  <c:v>Leichter Rückgang </c:v>
                </c:pt>
                <c:pt idx="2">
                  <c:v>Unverändert </c:v>
                </c:pt>
                <c:pt idx="3">
                  <c:v>Leichter Anstieg </c:v>
                </c:pt>
                <c:pt idx="4">
                  <c:v>Starker Anstieg </c:v>
                </c:pt>
              </c:strCache>
            </c:strRef>
          </c:cat>
          <c:val>
            <c:numRef>
              <c:f>'Unterschiede Chemie_Pharma'!$G$81:$G$85</c:f>
              <c:numCache>
                <c:formatCode>0%</c:formatCode>
                <c:ptCount val="5"/>
                <c:pt idx="0">
                  <c:v>8.1081081081081086E-2</c:v>
                </c:pt>
                <c:pt idx="1">
                  <c:v>0.21621621621621623</c:v>
                </c:pt>
                <c:pt idx="2">
                  <c:v>0.43243243243243246</c:v>
                </c:pt>
                <c:pt idx="3">
                  <c:v>0.27027027027027029</c:v>
                </c:pt>
                <c:pt idx="4">
                  <c:v>0</c:v>
                </c:pt>
              </c:numCache>
            </c:numRef>
          </c:val>
          <c:extLst>
            <c:ext xmlns:c16="http://schemas.microsoft.com/office/drawing/2014/chart" uri="{C3380CC4-5D6E-409C-BE32-E72D297353CC}">
              <c16:uniqueId val="{00000000-FC90-4FB5-A391-63E56CB7F5F7}"/>
            </c:ext>
          </c:extLst>
        </c:ser>
        <c:ser>
          <c:idx val="1"/>
          <c:order val="1"/>
          <c:tx>
            <c:strRef>
              <c:f>'Unterschiede Chemie_Pharma'!$H$80</c:f>
              <c:strCache>
                <c:ptCount val="1"/>
                <c:pt idx="0">
                  <c:v>Ausland</c:v>
                </c:pt>
              </c:strCache>
            </c:strRef>
          </c:tx>
          <c:spPr>
            <a:solidFill>
              <a:srgbClr val="10AD00"/>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'Unterschiede Chemie_Pharma'!$F$81:$F$85</c:f>
              <c:strCache>
                <c:ptCount val="5"/>
                <c:pt idx="0">
                  <c:v>Starker Rückgang </c:v>
                </c:pt>
                <c:pt idx="1">
                  <c:v>Leichter Rückgang </c:v>
                </c:pt>
                <c:pt idx="2">
                  <c:v>Unverändert </c:v>
                </c:pt>
                <c:pt idx="3">
                  <c:v>Leichter Anstieg </c:v>
                </c:pt>
                <c:pt idx="4">
                  <c:v>Starker Anstieg </c:v>
                </c:pt>
              </c:strCache>
            </c:strRef>
          </c:cat>
          <c:val>
            <c:numRef>
              <c:f>'Unterschiede Chemie_Pharma'!$H$81:$H$85</c:f>
              <c:numCache>
                <c:formatCode>0%</c:formatCode>
                <c:ptCount val="5"/>
                <c:pt idx="0">
                  <c:v>0</c:v>
                </c:pt>
                <c:pt idx="1">
                  <c:v>9.0909090909090912E-2</c:v>
                </c:pt>
                <c:pt idx="2">
                  <c:v>0.36363636363636365</c:v>
                </c:pt>
                <c:pt idx="3">
                  <c:v>0.36363636363636365</c:v>
                </c:pt>
                <c:pt idx="4">
                  <c:v>0.18181818181818182</c:v>
                </c:pt>
              </c:numCache>
            </c:numRef>
          </c:val>
          <c:extLst>
            <c:ext xmlns:c16="http://schemas.microsoft.com/office/drawing/2014/chart" uri="{C3380CC4-5D6E-409C-BE32-E72D297353CC}">
              <c16:uniqueId val="{00000001-FC90-4FB5-A391-63E56CB7F5F7}"/>
            </c:ext>
          </c:extLst>
        </c:ser>
        <c:dLbls>
          <c:dLblPos val="outEnd"/>
          <c:showLegendKey val="0"/>
          <c:showVal val="1"/>
          <c:showCatName val="0"/>
          <c:showSerName val="0"/>
          <c:showPercent val="0"/>
          <c:showBubbleSize val="0"/>
        </c:dLbls>
        <c:gapWidth val="100"/>
        <c:overlap val="-5"/>
        <c:axId val="767886208"/>
        <c:axId val="1"/>
      </c:barChart>
      <c:catAx>
        <c:axId val="767886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de-DE"/>
          </a:p>
        </c:txPr>
        <c:crossAx val="1"/>
        <c:crosses val="autoZero"/>
        <c:auto val="1"/>
        <c:lblAlgn val="ctr"/>
        <c:lblOffset val="100"/>
        <c:noMultiLvlLbl val="0"/>
      </c:catAx>
      <c:valAx>
        <c:axId val="1"/>
        <c:scaling>
          <c:orientation val="minMax"/>
        </c:scaling>
        <c:delete val="1"/>
        <c:axPos val="l"/>
        <c:numFmt formatCode="0%" sourceLinked="1"/>
        <c:majorTickMark val="out"/>
        <c:minorTickMark val="none"/>
        <c:tickLblPos val="nextTo"/>
        <c:crossAx val="767886208"/>
        <c:crosses val="autoZero"/>
        <c:crossBetween val="between"/>
      </c:valAx>
      <c:spPr>
        <a:noFill/>
        <a:ln w="25400">
          <a:noFill/>
        </a:ln>
      </c:spPr>
    </c:plotArea>
    <c:legend>
      <c:legendPos val="l"/>
      <c:layout>
        <c:manualLayout>
          <c:xMode val="edge"/>
          <c:yMode val="edge"/>
          <c:x val="2.2203719122953096E-2"/>
          <c:y val="3.0559289844866923E-2"/>
          <c:w val="0.22996562357265707"/>
          <c:h val="0.18910725590195535"/>
        </c:manualLayout>
      </c:layout>
      <c:overlay val="1"/>
    </c:legend>
    <c:plotVisOnly val="1"/>
    <c:dispBlanksAs val="gap"/>
    <c:showDLblsOverMax val="0"/>
  </c:chart>
  <c:spPr>
    <a:noFill/>
    <a:ln w="12700">
      <a:noFill/>
    </a:ln>
  </c:spPr>
  <c:txPr>
    <a:bodyPr/>
    <a:lstStyle/>
    <a:p>
      <a:pPr>
        <a:defRPr sz="1200">
          <a:solidFill>
            <a:schemeClr val="tx2"/>
          </a:solidFill>
          <a:latin typeface="Source Sans Pro" panose="020B0503030403020204" pitchFamily="34" charset="0"/>
        </a:defRPr>
      </a:pPr>
      <a:endParaRPr lang="de-DE"/>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920" b="0" i="0" u="none" strike="noStrike" kern="1200" spc="0" baseline="0">
                <a:solidFill>
                  <a:schemeClr val="tx2"/>
                </a:solidFill>
                <a:latin typeface="Source Sans Pro" panose="020B0503030403020204" pitchFamily="34" charset="0"/>
                <a:ea typeface="+mn-ea"/>
                <a:cs typeface="+mn-cs"/>
              </a:defRPr>
            </a:pPr>
            <a:r>
              <a:rPr lang="en-US" b="1" dirty="0" err="1"/>
              <a:t>Verlagert</a:t>
            </a:r>
            <a:r>
              <a:rPr lang="en-US" b="1" dirty="0"/>
              <a:t> </a:t>
            </a:r>
            <a:r>
              <a:rPr lang="en-US" b="1" dirty="0" err="1"/>
              <a:t>Ihr</a:t>
            </a:r>
            <a:r>
              <a:rPr lang="en-US" b="1" dirty="0"/>
              <a:t> </a:t>
            </a:r>
            <a:r>
              <a:rPr lang="en-US" b="1" dirty="0" err="1"/>
              <a:t>Unternehmen</a:t>
            </a:r>
            <a:r>
              <a:rPr lang="en-US" b="1" dirty="0"/>
              <a:t> Forschung und </a:t>
            </a:r>
            <a:r>
              <a:rPr lang="en-US" b="1" dirty="0" err="1"/>
              <a:t>Entwicklung</a:t>
            </a:r>
            <a:r>
              <a:rPr lang="en-US" b="1" dirty="0"/>
              <a:t> ins Ausland?</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2"/>
              </a:solidFill>
              <a:latin typeface="Source Sans Pro" panose="020B0503030403020204" pitchFamily="34" charset="0"/>
              <a:ea typeface="+mn-ea"/>
              <a:cs typeface="+mn-cs"/>
            </a:defRPr>
          </a:pPr>
          <a:endParaRPr lang="de-DE"/>
        </a:p>
      </c:txPr>
    </c:title>
    <c:autoTitleDeleted val="0"/>
    <c:plotArea>
      <c:layout>
        <c:manualLayout>
          <c:layoutTarget val="inner"/>
          <c:xMode val="edge"/>
          <c:yMode val="edge"/>
          <c:x val="3.7184594953519258E-2"/>
          <c:y val="0.23454987834549884"/>
          <c:w val="0.94156706507304122"/>
          <c:h val="0.58317144663486409"/>
        </c:manualLayout>
      </c:layout>
      <c:barChart>
        <c:barDir val="col"/>
        <c:grouping val="clustered"/>
        <c:varyColors val="0"/>
        <c:ser>
          <c:idx val="1"/>
          <c:order val="0"/>
          <c:tx>
            <c:strRef>
              <c:f>Tabelle1!$F$558</c:f>
              <c:strCache>
                <c:ptCount val="1"/>
                <c:pt idx="0">
                  <c:v>KMU/Mittelstand</c:v>
                </c:pt>
              </c:strCache>
            </c:strRef>
          </c:tx>
          <c:spPr>
            <a:solidFill>
              <a:srgbClr val="10AD00"/>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Tabelle1!$F$559:$F$561</c:f>
              <c:numCache>
                <c:formatCode>0%</c:formatCode>
                <c:ptCount val="3"/>
                <c:pt idx="0">
                  <c:v>6.9364161849710976E-2</c:v>
                </c:pt>
                <c:pt idx="1">
                  <c:v>0.20809248554913296</c:v>
                </c:pt>
                <c:pt idx="2">
                  <c:v>0.7225433526011561</c:v>
                </c:pt>
              </c:numCache>
            </c:numRef>
          </c:val>
          <c:extLst>
            <c:ext xmlns:c16="http://schemas.microsoft.com/office/drawing/2014/chart" uri="{C3380CC4-5D6E-409C-BE32-E72D297353CC}">
              <c16:uniqueId val="{00000000-B7DC-4537-A0CB-27FEA975C1E2}"/>
            </c:ext>
          </c:extLst>
        </c:ser>
        <c:ser>
          <c:idx val="0"/>
          <c:order val="1"/>
          <c:tx>
            <c:strRef>
              <c:f>Tabelle1!$E$558</c:f>
              <c:strCache>
                <c:ptCount val="1"/>
                <c:pt idx="0">
                  <c:v>Große Unternehmen</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Tabelle1!$A$559:$A$561</c:f>
              <c:strCache>
                <c:ptCount val="3"/>
                <c:pt idx="0">
                  <c:v>Ja, deutlich</c:v>
                </c:pt>
                <c:pt idx="1">
                  <c:v>Teilweise</c:v>
                </c:pt>
                <c:pt idx="2">
                  <c:v>Nein</c:v>
                </c:pt>
              </c:strCache>
            </c:strRef>
          </c:cat>
          <c:val>
            <c:numRef>
              <c:f>Tabelle1!$E$559:$E$561</c:f>
              <c:numCache>
                <c:formatCode>0%</c:formatCode>
                <c:ptCount val="3"/>
                <c:pt idx="0">
                  <c:v>7.3170731707317069E-2</c:v>
                </c:pt>
                <c:pt idx="1">
                  <c:v>0.68292682926829273</c:v>
                </c:pt>
                <c:pt idx="2">
                  <c:v>0.24390243902439024</c:v>
                </c:pt>
              </c:numCache>
            </c:numRef>
          </c:val>
          <c:extLst>
            <c:ext xmlns:c16="http://schemas.microsoft.com/office/drawing/2014/chart" uri="{C3380CC4-5D6E-409C-BE32-E72D297353CC}">
              <c16:uniqueId val="{00000001-B7DC-4537-A0CB-27FEA975C1E2}"/>
            </c:ext>
          </c:extLst>
        </c:ser>
        <c:dLbls>
          <c:dLblPos val="outEnd"/>
          <c:showLegendKey val="0"/>
          <c:showVal val="1"/>
          <c:showCatName val="0"/>
          <c:showSerName val="0"/>
          <c:showPercent val="0"/>
          <c:showBubbleSize val="0"/>
        </c:dLbls>
        <c:gapWidth val="80"/>
        <c:overlap val="-10"/>
        <c:axId val="1987639856"/>
        <c:axId val="224962639"/>
      </c:barChart>
      <c:catAx>
        <c:axId val="198763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mn-ea"/>
                <a:cs typeface="+mn-cs"/>
              </a:defRPr>
            </a:pPr>
            <a:endParaRPr lang="de-DE"/>
          </a:p>
        </c:txPr>
        <c:crossAx val="224962639"/>
        <c:crosses val="autoZero"/>
        <c:auto val="1"/>
        <c:lblAlgn val="ctr"/>
        <c:lblOffset val="100"/>
        <c:noMultiLvlLbl val="0"/>
      </c:catAx>
      <c:valAx>
        <c:axId val="224962639"/>
        <c:scaling>
          <c:orientation val="minMax"/>
        </c:scaling>
        <c:delete val="1"/>
        <c:axPos val="l"/>
        <c:numFmt formatCode="0%" sourceLinked="1"/>
        <c:majorTickMark val="none"/>
        <c:minorTickMark val="none"/>
        <c:tickLblPos val="nextTo"/>
        <c:crossAx val="1987639856"/>
        <c:crosses val="autoZero"/>
        <c:crossBetween val="between"/>
      </c:valAx>
      <c:spPr>
        <a:noFill/>
        <a:ln>
          <a:noFill/>
        </a:ln>
        <a:effectLst/>
      </c:spPr>
    </c:plotArea>
    <c:legend>
      <c:legendPos val="r"/>
      <c:layout>
        <c:manualLayout>
          <c:xMode val="edge"/>
          <c:yMode val="edge"/>
          <c:x val="3.0343383586920909E-2"/>
          <c:y val="0.26680369499267137"/>
          <c:w val="0.34057893309805159"/>
          <c:h val="0.2957495042578596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600">
          <a:solidFill>
            <a:schemeClr val="tx2"/>
          </a:solidFill>
          <a:latin typeface="Source Sans Pro" panose="020B0503030403020204" pitchFamily="34" charset="0"/>
        </a:defRPr>
      </a:pPr>
      <a:endParaRPr lang="de-DE"/>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7617012159194383E-2"/>
          <c:y val="4.0297252000126488E-2"/>
          <c:w val="0.87245101505168998"/>
          <c:h val="0.64855175030831991"/>
        </c:manualLayout>
      </c:layout>
      <c:lineChart>
        <c:grouping val="standard"/>
        <c:varyColors val="0"/>
        <c:ser>
          <c:idx val="0"/>
          <c:order val="0"/>
          <c:tx>
            <c:strRef>
              <c:f>Patentdynamik!$A$19</c:f>
              <c:strCache>
                <c:ptCount val="1"/>
                <c:pt idx="0">
                  <c:v>FuE Chemie/Pharma</c:v>
                </c:pt>
              </c:strCache>
            </c:strRef>
          </c:tx>
          <c:spPr>
            <a:ln w="28575" cap="rnd">
              <a:solidFill>
                <a:schemeClr val="accent1"/>
              </a:solidFill>
              <a:round/>
            </a:ln>
            <a:effectLst/>
          </c:spPr>
          <c:marker>
            <c:symbol val="none"/>
          </c:marker>
          <c:cat>
            <c:strRef>
              <c:f>Patentdynamik!$C$18:$Q$18</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Patentdynamik!$C$19:$Q$19</c:f>
              <c:numCache>
                <c:formatCode>0.0</c:formatCode>
                <c:ptCount val="15"/>
                <c:pt idx="0">
                  <c:v>100</c:v>
                </c:pt>
                <c:pt idx="1">
                  <c:v>108.97828709288298</c:v>
                </c:pt>
                <c:pt idx="2">
                  <c:v>117.52834740651387</c:v>
                </c:pt>
                <c:pt idx="3">
                  <c:v>120.1556091676719</c:v>
                </c:pt>
                <c:pt idx="4">
                  <c:v>121.5319662243667</c:v>
                </c:pt>
                <c:pt idx="5">
                  <c:v>124.6344993968637</c:v>
                </c:pt>
                <c:pt idx="6">
                  <c:v>126.23642943305187</c:v>
                </c:pt>
                <c:pt idx="7">
                  <c:v>139.30398069963812</c:v>
                </c:pt>
                <c:pt idx="8">
                  <c:v>151.88540410132688</c:v>
                </c:pt>
                <c:pt idx="9">
                  <c:v>161.49819059107361</c:v>
                </c:pt>
                <c:pt idx="10">
                  <c:v>151.32689987937275</c:v>
                </c:pt>
                <c:pt idx="11">
                  <c:v>167.74427020506636</c:v>
                </c:pt>
                <c:pt idx="12">
                  <c:v>179.87937273823883</c:v>
                </c:pt>
                <c:pt idx="13">
                  <c:v>188.14234016887815</c:v>
                </c:pt>
                <c:pt idx="14">
                  <c:v>192.64173703256938</c:v>
                </c:pt>
              </c:numCache>
            </c:numRef>
          </c:val>
          <c:smooth val="0"/>
          <c:extLst>
            <c:ext xmlns:c16="http://schemas.microsoft.com/office/drawing/2014/chart" uri="{C3380CC4-5D6E-409C-BE32-E72D297353CC}">
              <c16:uniqueId val="{00000000-41D4-41DE-8061-C8415BCE1B56}"/>
            </c:ext>
          </c:extLst>
        </c:ser>
        <c:ser>
          <c:idx val="6"/>
          <c:order val="6"/>
          <c:tx>
            <c:strRef>
              <c:f>Patentdynamik!$A$25:$B$25</c:f>
              <c:strCache>
                <c:ptCount val="2"/>
                <c:pt idx="0">
                  <c:v>Patente Chemie</c:v>
                </c:pt>
              </c:strCache>
            </c:strRef>
          </c:tx>
          <c:spPr>
            <a:ln w="28575" cap="rnd">
              <a:solidFill>
                <a:schemeClr val="accent3"/>
              </a:solidFill>
              <a:round/>
            </a:ln>
            <a:effectLst/>
          </c:spPr>
          <c:marker>
            <c:symbol val="none"/>
          </c:marker>
          <c:cat>
            <c:strRef>
              <c:f>Patentdynamik!$C$18:$Q$18</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Patentdynamik!$C$25:$Q$25</c:f>
              <c:numCache>
                <c:formatCode>0</c:formatCode>
                <c:ptCount val="15"/>
                <c:pt idx="0">
                  <c:v>100</c:v>
                </c:pt>
                <c:pt idx="1">
                  <c:v>96.419509444601076</c:v>
                </c:pt>
                <c:pt idx="2">
                  <c:v>91.344798421201006</c:v>
                </c:pt>
                <c:pt idx="3">
                  <c:v>88.751057231463207</c:v>
                </c:pt>
                <c:pt idx="4">
                  <c:v>89.512263884973223</c:v>
                </c:pt>
                <c:pt idx="5">
                  <c:v>81.082605018325353</c:v>
                </c:pt>
                <c:pt idx="6">
                  <c:v>84.437552861573167</c:v>
                </c:pt>
                <c:pt idx="7">
                  <c:v>81.477304764589803</c:v>
                </c:pt>
                <c:pt idx="8">
                  <c:v>80.011277135607557</c:v>
                </c:pt>
                <c:pt idx="9">
                  <c:v>75.246687341415281</c:v>
                </c:pt>
                <c:pt idx="10">
                  <c:v>72.286439244431904</c:v>
                </c:pt>
                <c:pt idx="11">
                  <c:v>72.399210600507473</c:v>
                </c:pt>
                <c:pt idx="12">
                  <c:v>68.536791654919654</c:v>
                </c:pt>
                <c:pt idx="13">
                  <c:v>66.373273188610099</c:v>
                </c:pt>
                <c:pt idx="14">
                  <c:v>72.737693825768247</c:v>
                </c:pt>
              </c:numCache>
            </c:numRef>
          </c:val>
          <c:smooth val="0"/>
          <c:extLst>
            <c:ext xmlns:c16="http://schemas.microsoft.com/office/drawing/2014/chart" uri="{C3380CC4-5D6E-409C-BE32-E72D297353CC}">
              <c16:uniqueId val="{00000001-41D4-41DE-8061-C8415BCE1B56}"/>
            </c:ext>
          </c:extLst>
        </c:ser>
        <c:ser>
          <c:idx val="8"/>
          <c:order val="8"/>
          <c:tx>
            <c:strRef>
              <c:f>Patentdynamik!$A$27:$B$27</c:f>
              <c:strCache>
                <c:ptCount val="2"/>
                <c:pt idx="0">
                  <c:v>Patente Pharmazie</c:v>
                </c:pt>
              </c:strCache>
            </c:strRef>
          </c:tx>
          <c:spPr>
            <a:ln w="28575" cap="rnd">
              <a:solidFill>
                <a:schemeClr val="accent2"/>
              </a:solidFill>
              <a:round/>
            </a:ln>
            <a:effectLst/>
          </c:spPr>
          <c:marker>
            <c:symbol val="none"/>
          </c:marker>
          <c:cat>
            <c:strRef>
              <c:f>Patentdynamik!$C$18:$Q$18</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Patentdynamik!$C$27:$Q$27</c:f>
              <c:numCache>
                <c:formatCode>0</c:formatCode>
                <c:ptCount val="15"/>
                <c:pt idx="0">
                  <c:v>100</c:v>
                </c:pt>
                <c:pt idx="1">
                  <c:v>98.956002982848617</c:v>
                </c:pt>
                <c:pt idx="2">
                  <c:v>85.011185682326612</c:v>
                </c:pt>
                <c:pt idx="3">
                  <c:v>76.584638329604772</c:v>
                </c:pt>
                <c:pt idx="4">
                  <c:v>74.72035794183445</c:v>
                </c:pt>
                <c:pt idx="5">
                  <c:v>75.838926174496649</c:v>
                </c:pt>
                <c:pt idx="6">
                  <c:v>72.483221476510067</c:v>
                </c:pt>
                <c:pt idx="7">
                  <c:v>80.2386278896346</c:v>
                </c:pt>
                <c:pt idx="8">
                  <c:v>71.812080536912745</c:v>
                </c:pt>
                <c:pt idx="9">
                  <c:v>74.944071588366896</c:v>
                </c:pt>
                <c:pt idx="10">
                  <c:v>88.665175242356455</c:v>
                </c:pt>
                <c:pt idx="11">
                  <c:v>76.21178225205071</c:v>
                </c:pt>
                <c:pt idx="12">
                  <c:v>69.724086502609993</c:v>
                </c:pt>
                <c:pt idx="13">
                  <c:v>58.177479492915737</c:v>
                </c:pt>
                <c:pt idx="14">
                  <c:v>54.926174496644286</c:v>
                </c:pt>
              </c:numCache>
            </c:numRef>
          </c:val>
          <c:smooth val="0"/>
          <c:extLst>
            <c:ext xmlns:c16="http://schemas.microsoft.com/office/drawing/2014/chart" uri="{C3380CC4-5D6E-409C-BE32-E72D297353CC}">
              <c16:uniqueId val="{00000002-41D4-41DE-8061-C8415BCE1B56}"/>
            </c:ext>
          </c:extLst>
        </c:ser>
        <c:ser>
          <c:idx val="9"/>
          <c:order val="9"/>
          <c:tx>
            <c:strRef>
              <c:f>Patentdynamik!$A$28:$B$28</c:f>
              <c:strCache>
                <c:ptCount val="2"/>
                <c:pt idx="0">
                  <c:v>Patente Biotechnologie (Pharma)</c:v>
                </c:pt>
              </c:strCache>
            </c:strRef>
          </c:tx>
          <c:spPr>
            <a:ln w="28575" cap="rnd">
              <a:solidFill>
                <a:schemeClr val="accent4">
                  <a:lumMod val="60000"/>
                </a:schemeClr>
              </a:solidFill>
              <a:round/>
            </a:ln>
            <a:effectLst/>
          </c:spPr>
          <c:marker>
            <c:symbol val="none"/>
          </c:marker>
          <c:cat>
            <c:strRef>
              <c:f>Patentdynamik!$C$18:$Q$18</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Patentdynamik!$C$28:$Q$28</c:f>
              <c:numCache>
                <c:formatCode>0</c:formatCode>
                <c:ptCount val="15"/>
                <c:pt idx="0">
                  <c:v>100</c:v>
                </c:pt>
                <c:pt idx="1">
                  <c:v>95.399999999999991</c:v>
                </c:pt>
                <c:pt idx="2">
                  <c:v>85</c:v>
                </c:pt>
                <c:pt idx="3">
                  <c:v>74.8</c:v>
                </c:pt>
                <c:pt idx="4">
                  <c:v>83.399999999999991</c:v>
                </c:pt>
                <c:pt idx="5">
                  <c:v>95.199999999999989</c:v>
                </c:pt>
                <c:pt idx="6">
                  <c:v>91</c:v>
                </c:pt>
                <c:pt idx="7">
                  <c:v>94.6</c:v>
                </c:pt>
                <c:pt idx="8">
                  <c:v>91.8</c:v>
                </c:pt>
                <c:pt idx="9">
                  <c:v>94.199999999999989</c:v>
                </c:pt>
                <c:pt idx="10">
                  <c:v>120.19999999999999</c:v>
                </c:pt>
                <c:pt idx="11">
                  <c:v>104.4</c:v>
                </c:pt>
                <c:pt idx="12">
                  <c:v>89.8</c:v>
                </c:pt>
                <c:pt idx="13">
                  <c:v>74.835999999999999</c:v>
                </c:pt>
                <c:pt idx="14">
                  <c:v>60.561599999999991</c:v>
                </c:pt>
              </c:numCache>
            </c:numRef>
          </c:val>
          <c:smooth val="0"/>
          <c:extLst>
            <c:ext xmlns:c16="http://schemas.microsoft.com/office/drawing/2014/chart" uri="{C3380CC4-5D6E-409C-BE32-E72D297353CC}">
              <c16:uniqueId val="{00000003-41D4-41DE-8061-C8415BCE1B56}"/>
            </c:ext>
          </c:extLst>
        </c:ser>
        <c:dLbls>
          <c:showLegendKey val="0"/>
          <c:showVal val="0"/>
          <c:showCatName val="0"/>
          <c:showSerName val="0"/>
          <c:showPercent val="0"/>
          <c:showBubbleSize val="0"/>
        </c:dLbls>
        <c:smooth val="0"/>
        <c:axId val="1312763976"/>
        <c:axId val="1312763616"/>
        <c:extLst>
          <c:ext xmlns:c15="http://schemas.microsoft.com/office/drawing/2012/chart" uri="{02D57815-91ED-43cb-92C2-25804820EDAC}">
            <c15:filteredLineSeries>
              <c15:ser>
                <c:idx val="1"/>
                <c:order val="1"/>
                <c:tx>
                  <c:strRef>
                    <c:extLst>
                      <c:ext uri="{02D57815-91ED-43cb-92C2-25804820EDAC}">
                        <c15:formulaRef>
                          <c15:sqref>Patentdynamik!$A$20</c15:sqref>
                        </c15:formulaRef>
                      </c:ext>
                    </c:extLst>
                    <c:strCache>
                      <c:ptCount val="1"/>
                      <c:pt idx="0">
                        <c:v>FuE Chemie </c:v>
                      </c:pt>
                    </c:strCache>
                  </c:strRef>
                </c:tx>
                <c:spPr>
                  <a:ln w="28575" cap="rnd">
                    <a:solidFill>
                      <a:schemeClr val="accent2"/>
                    </a:solidFill>
                    <a:round/>
                  </a:ln>
                  <a:effectLst/>
                </c:spPr>
                <c:marker>
                  <c:symbol val="none"/>
                </c:marker>
                <c:cat>
                  <c:strRef>
                    <c:extLst>
                      <c:ext uri="{02D57815-91ED-43cb-92C2-25804820EDAC}">
                        <c15:formulaRef>
                          <c15:sqref>Patentdynamik!$C$18:$Q$18</c15:sqref>
                        </c15:formulaRef>
                      </c:ext>
                    </c:extLst>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extLst>
                      <c:ext uri="{02D57815-91ED-43cb-92C2-25804820EDAC}">
                        <c15:formulaRef>
                          <c15:sqref>Patentdynamik!$C$20:$Q$20</c15:sqref>
                        </c15:formulaRef>
                      </c:ext>
                    </c:extLst>
                    <c:numCache>
                      <c:formatCode>0.0</c:formatCode>
                      <c:ptCount val="15"/>
                      <c:pt idx="0">
                        <c:v>100</c:v>
                      </c:pt>
                      <c:pt idx="1">
                        <c:v>107.65537860058645</c:v>
                      </c:pt>
                      <c:pt idx="2">
                        <c:v>114.30460530098314</c:v>
                      </c:pt>
                      <c:pt idx="3">
                        <c:v>112.55965043408267</c:v>
                      </c:pt>
                      <c:pt idx="4">
                        <c:v>122.52055424596102</c:v>
                      </c:pt>
                      <c:pt idx="5">
                        <c:v>120.22940263324327</c:v>
                      </c:pt>
                      <c:pt idx="6">
                        <c:v>122.003104697292</c:v>
                      </c:pt>
                      <c:pt idx="7">
                        <c:v>133.09952279652734</c:v>
                      </c:pt>
                      <c:pt idx="8">
                        <c:v>137.2937388604611</c:v>
                      </c:pt>
                      <c:pt idx="9">
                        <c:v>141.50520324268382</c:v>
                      </c:pt>
                      <c:pt idx="10">
                        <c:v>136.03173690565171</c:v>
                      </c:pt>
                      <c:pt idx="11">
                        <c:v>154.25745989765997</c:v>
                      </c:pt>
                      <c:pt idx="12">
                        <c:v>159.25947220146037</c:v>
                      </c:pt>
                      <c:pt idx="13">
                        <c:v>164.4339676881504</c:v>
                      </c:pt>
                      <c:pt idx="14">
                        <c:v>159.94940493301903</c:v>
                      </c:pt>
                    </c:numCache>
                  </c:numRef>
                </c:val>
                <c:smooth val="0"/>
                <c:extLst>
                  <c:ext xmlns:c16="http://schemas.microsoft.com/office/drawing/2014/chart" uri="{C3380CC4-5D6E-409C-BE32-E72D297353CC}">
                    <c16:uniqueId val="{00000004-41D4-41DE-8061-C8415BCE1B56}"/>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Patentdynamik!$A$21</c15:sqref>
                        </c15:formulaRef>
                      </c:ext>
                    </c:extLst>
                    <c:strCache>
                      <c:ptCount val="1"/>
                      <c:pt idx="0">
                        <c:v>FuE Pharma</c:v>
                      </c:pt>
                    </c:strCache>
                  </c:strRef>
                </c:tx>
                <c:spPr>
                  <a:ln w="28575" cap="rnd">
                    <a:solidFill>
                      <a:schemeClr val="accent3"/>
                    </a:solidFill>
                    <a:round/>
                  </a:ln>
                  <a:effectLst/>
                </c:spPr>
                <c:marker>
                  <c:symbol val="none"/>
                </c:marker>
                <c:cat>
                  <c:strRef>
                    <c:extLst xmlns:c15="http://schemas.microsoft.com/office/drawing/2012/chart">
                      <c:ext xmlns:c15="http://schemas.microsoft.com/office/drawing/2012/chart" uri="{02D57815-91ED-43cb-92C2-25804820EDAC}">
                        <c15:formulaRef>
                          <c15:sqref>Patentdynamik!$C$18:$Q$18</c15:sqref>
                        </c15:formulaRef>
                      </c:ext>
                    </c:extLst>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extLst xmlns:c15="http://schemas.microsoft.com/office/drawing/2012/chart">
                      <c:ext xmlns:c15="http://schemas.microsoft.com/office/drawing/2012/chart" uri="{02D57815-91ED-43cb-92C2-25804820EDAC}">
                        <c15:formulaRef>
                          <c15:sqref>Patentdynamik!$C$21:$Q$21</c15:sqref>
                        </c15:formulaRef>
                      </c:ext>
                    </c:extLst>
                    <c:numCache>
                      <c:formatCode>0.0</c:formatCode>
                      <c:ptCount val="15"/>
                      <c:pt idx="0">
                        <c:v>100</c:v>
                      </c:pt>
                      <c:pt idx="1">
                        <c:v>109.93473832980006</c:v>
                      </c:pt>
                      <c:pt idx="2">
                        <c:v>119.8590846738995</c:v>
                      </c:pt>
                      <c:pt idx="3">
                        <c:v>125.64742070914912</c:v>
                      </c:pt>
                      <c:pt idx="4">
                        <c:v>120.81722575549736</c:v>
                      </c:pt>
                      <c:pt idx="5">
                        <c:v>127.81934572058029</c:v>
                      </c:pt>
                      <c:pt idx="6">
                        <c:v>129.29708608720955</c:v>
                      </c:pt>
                      <c:pt idx="7">
                        <c:v>143.79182774244504</c:v>
                      </c:pt>
                      <c:pt idx="8">
                        <c:v>162.43505008937109</c:v>
                      </c:pt>
                      <c:pt idx="9">
                        <c:v>175.95294508874755</c:v>
                      </c:pt>
                      <c:pt idx="10">
                        <c:v>162.38516855800808</c:v>
                      </c:pt>
                      <c:pt idx="11">
                        <c:v>177.49511576672072</c:v>
                      </c:pt>
                      <c:pt idx="12">
                        <c:v>194.78737997256516</c:v>
                      </c:pt>
                      <c:pt idx="13">
                        <c:v>205.28328553019915</c:v>
                      </c:pt>
                      <c:pt idx="14">
                        <c:v>216.27800640146319</c:v>
                      </c:pt>
                    </c:numCache>
                  </c:numRef>
                </c:val>
                <c:smooth val="0"/>
                <c:extLst xmlns:c15="http://schemas.microsoft.com/office/drawing/2012/chart">
                  <c:ext xmlns:c16="http://schemas.microsoft.com/office/drawing/2014/chart" uri="{C3380CC4-5D6E-409C-BE32-E72D297353CC}">
                    <c16:uniqueId val="{00000005-41D4-41DE-8061-C8415BCE1B56}"/>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Patentdynamik!$A$23</c15:sqref>
                        </c15:formulaRef>
                      </c:ext>
                    </c:extLst>
                    <c:strCache>
                      <c:ptCount val="1"/>
                      <c:pt idx="0">
                        <c:v>interne FuE Chemie </c:v>
                      </c:pt>
                    </c:strCache>
                  </c:strRef>
                </c:tx>
                <c:spPr>
                  <a:ln w="28575" cap="rnd">
                    <a:solidFill>
                      <a:schemeClr val="accent4"/>
                    </a:solidFill>
                    <a:round/>
                  </a:ln>
                  <a:effectLst/>
                </c:spPr>
                <c:marker>
                  <c:symbol val="none"/>
                </c:marker>
                <c:cat>
                  <c:strRef>
                    <c:extLst xmlns:c15="http://schemas.microsoft.com/office/drawing/2012/chart">
                      <c:ext xmlns:c15="http://schemas.microsoft.com/office/drawing/2012/chart" uri="{02D57815-91ED-43cb-92C2-25804820EDAC}">
                        <c15:formulaRef>
                          <c15:sqref>Patentdynamik!$C$18:$Q$18</c15:sqref>
                        </c15:formulaRef>
                      </c:ext>
                    </c:extLst>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extLst xmlns:c15="http://schemas.microsoft.com/office/drawing/2012/chart">
                      <c:ext xmlns:c15="http://schemas.microsoft.com/office/drawing/2012/chart" uri="{02D57815-91ED-43cb-92C2-25804820EDAC}">
                        <c15:formulaRef>
                          <c15:sqref>Patentdynamik!$C$22:$Q$22</c15:sqref>
                        </c15:formulaRef>
                      </c:ext>
                    </c:extLst>
                    <c:numCache>
                      <c:formatCode>0.0</c:formatCode>
                      <c:ptCount val="15"/>
                      <c:pt idx="0">
                        <c:v>100</c:v>
                      </c:pt>
                      <c:pt idx="1">
                        <c:v>107.36940298507463</c:v>
                      </c:pt>
                      <c:pt idx="2">
                        <c:v>110.59643190298507</c:v>
                      </c:pt>
                      <c:pt idx="3">
                        <c:v>108.17251632462686</c:v>
                      </c:pt>
                      <c:pt idx="4">
                        <c:v>111.7070895522388</c:v>
                      </c:pt>
                      <c:pt idx="5">
                        <c:v>112.84544076492537</c:v>
                      </c:pt>
                      <c:pt idx="6">
                        <c:v>122.88654384328356</c:v>
                      </c:pt>
                      <c:pt idx="7">
                        <c:v>126.74906716417911</c:v>
                      </c:pt>
                      <c:pt idx="8">
                        <c:v>137.30031483208955</c:v>
                      </c:pt>
                      <c:pt idx="9">
                        <c:v>143.49930037313433</c:v>
                      </c:pt>
                      <c:pt idx="10">
                        <c:v>138.671875</c:v>
                      </c:pt>
                      <c:pt idx="11">
                        <c:v>147.59211753731341</c:v>
                      </c:pt>
                      <c:pt idx="12">
                        <c:v>157.48892257462686</c:v>
                      </c:pt>
                      <c:pt idx="13">
                        <c:v>165.85529384328356</c:v>
                      </c:pt>
                      <c:pt idx="14">
                        <c:v>162.18225279850748</c:v>
                      </c:pt>
                    </c:numCache>
                  </c:numRef>
                </c:val>
                <c:smooth val="0"/>
                <c:extLst xmlns:c15="http://schemas.microsoft.com/office/drawing/2012/chart">
                  <c:ext xmlns:c16="http://schemas.microsoft.com/office/drawing/2014/chart" uri="{C3380CC4-5D6E-409C-BE32-E72D297353CC}">
                    <c16:uniqueId val="{00000006-41D4-41DE-8061-C8415BCE1B56}"/>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Patentdynamik!$A$24</c15:sqref>
                        </c15:formulaRef>
                      </c:ext>
                    </c:extLst>
                    <c:strCache>
                      <c:ptCount val="1"/>
                      <c:pt idx="0">
                        <c:v>interne FuE Pharma</c:v>
                      </c:pt>
                    </c:strCache>
                  </c:strRef>
                </c:tx>
                <c:spPr>
                  <a:ln w="28575" cap="rnd">
                    <a:solidFill>
                      <a:schemeClr val="accent5"/>
                    </a:solidFill>
                    <a:round/>
                  </a:ln>
                  <a:effectLst/>
                </c:spPr>
                <c:marker>
                  <c:symbol val="none"/>
                </c:marker>
                <c:cat>
                  <c:strRef>
                    <c:extLst xmlns:c15="http://schemas.microsoft.com/office/drawing/2012/chart">
                      <c:ext xmlns:c15="http://schemas.microsoft.com/office/drawing/2012/chart" uri="{02D57815-91ED-43cb-92C2-25804820EDAC}">
                        <c15:formulaRef>
                          <c15:sqref>Patentdynamik!$C$18:$Q$18</c15:sqref>
                        </c15:formulaRef>
                      </c:ext>
                    </c:extLst>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extLst xmlns:c15="http://schemas.microsoft.com/office/drawing/2012/chart">
                      <c:ext xmlns:c15="http://schemas.microsoft.com/office/drawing/2012/chart" uri="{02D57815-91ED-43cb-92C2-25804820EDAC}">
                        <c15:formulaRef>
                          <c15:sqref>Patentdynamik!$C$23:$Q$23</c15:sqref>
                        </c15:formulaRef>
                      </c:ext>
                    </c:extLst>
                    <c:numCache>
                      <c:formatCode>0.0</c:formatCode>
                      <c:ptCount val="15"/>
                      <c:pt idx="0">
                        <c:v>100</c:v>
                      </c:pt>
                      <c:pt idx="1">
                        <c:v>105.52816901408451</c:v>
                      </c:pt>
                      <c:pt idx="2">
                        <c:v>111.90140845070422</c:v>
                      </c:pt>
                      <c:pt idx="3">
                        <c:v>107.12548015364915</c:v>
                      </c:pt>
                      <c:pt idx="4">
                        <c:v>116.1651728553137</c:v>
                      </c:pt>
                      <c:pt idx="5">
                        <c:v>121.19398207426374</c:v>
                      </c:pt>
                      <c:pt idx="6">
                        <c:v>125.25608194622279</c:v>
                      </c:pt>
                      <c:pt idx="7">
                        <c:v>130.1248399487836</c:v>
                      </c:pt>
                      <c:pt idx="8">
                        <c:v>134.23175416133162</c:v>
                      </c:pt>
                      <c:pt idx="9">
                        <c:v>141.20998719590267</c:v>
                      </c:pt>
                      <c:pt idx="10">
                        <c:v>136.55569782330346</c:v>
                      </c:pt>
                      <c:pt idx="11">
                        <c:v>147.21510883482713</c:v>
                      </c:pt>
                      <c:pt idx="12">
                        <c:v>150.96030729833547</c:v>
                      </c:pt>
                      <c:pt idx="13">
                        <c:v>156.40204865556979</c:v>
                      </c:pt>
                      <c:pt idx="14">
                        <c:v>152.65685019206146</c:v>
                      </c:pt>
                    </c:numCache>
                  </c:numRef>
                </c:val>
                <c:smooth val="0"/>
                <c:extLst xmlns:c15="http://schemas.microsoft.com/office/drawing/2012/chart">
                  <c:ext xmlns:c16="http://schemas.microsoft.com/office/drawing/2014/chart" uri="{C3380CC4-5D6E-409C-BE32-E72D297353CC}">
                    <c16:uniqueId val="{00000007-41D4-41DE-8061-C8415BCE1B56}"/>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Patentdynamik!$A$24</c15:sqref>
                        </c15:formulaRef>
                      </c:ext>
                    </c:extLst>
                    <c:strCache>
                      <c:ptCount val="1"/>
                      <c:pt idx="0">
                        <c:v>interne FuE Pharma</c:v>
                      </c:pt>
                    </c:strCache>
                  </c:strRef>
                </c:tx>
                <c:spPr>
                  <a:ln w="28575" cap="rnd">
                    <a:solidFill>
                      <a:schemeClr val="accent6"/>
                    </a:solidFill>
                    <a:round/>
                  </a:ln>
                  <a:effectLst/>
                </c:spPr>
                <c:marker>
                  <c:symbol val="none"/>
                </c:marker>
                <c:cat>
                  <c:strRef>
                    <c:extLst xmlns:c15="http://schemas.microsoft.com/office/drawing/2012/chart">
                      <c:ext xmlns:c15="http://schemas.microsoft.com/office/drawing/2012/chart" uri="{02D57815-91ED-43cb-92C2-25804820EDAC}">
                        <c15:formulaRef>
                          <c15:sqref>Patentdynamik!$C$18:$Q$18</c15:sqref>
                        </c15:formulaRef>
                      </c:ext>
                    </c:extLst>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extLst xmlns:c15="http://schemas.microsoft.com/office/drawing/2012/chart">
                      <c:ext xmlns:c15="http://schemas.microsoft.com/office/drawing/2012/chart" uri="{02D57815-91ED-43cb-92C2-25804820EDAC}">
                        <c15:formulaRef>
                          <c15:sqref>Patentdynamik!$C$24:$Q$24</c15:sqref>
                        </c15:formulaRef>
                      </c:ext>
                    </c:extLst>
                    <c:numCache>
                      <c:formatCode>0.0</c:formatCode>
                      <c:ptCount val="15"/>
                      <c:pt idx="0">
                        <c:v>100</c:v>
                      </c:pt>
                      <c:pt idx="1">
                        <c:v>108.90869192892313</c:v>
                      </c:pt>
                      <c:pt idx="2">
                        <c:v>109.50545921644188</c:v>
                      </c:pt>
                      <c:pt idx="3">
                        <c:v>109.04784842646113</c:v>
                      </c:pt>
                      <c:pt idx="4">
                        <c:v>107.98008991650609</c:v>
                      </c:pt>
                      <c:pt idx="5">
                        <c:v>105.86865767501605</c:v>
                      </c:pt>
                      <c:pt idx="6">
                        <c:v>120.90558766859345</c:v>
                      </c:pt>
                      <c:pt idx="7">
                        <c:v>123.9268893170627</c:v>
                      </c:pt>
                      <c:pt idx="8">
                        <c:v>139.86298437165487</c:v>
                      </c:pt>
                      <c:pt idx="9">
                        <c:v>145.41586384071931</c:v>
                      </c:pt>
                      <c:pt idx="10">
                        <c:v>140.4410190537358</c:v>
                      </c:pt>
                      <c:pt idx="11">
                        <c:v>147.90730036394774</c:v>
                      </c:pt>
                      <c:pt idx="12">
                        <c:v>162.94690644401626</c:v>
                      </c:pt>
                      <c:pt idx="13">
                        <c:v>173.75829586812245</c:v>
                      </c:pt>
                      <c:pt idx="14">
                        <c:v>170.14557910511667</c:v>
                      </c:pt>
                    </c:numCache>
                  </c:numRef>
                </c:val>
                <c:smooth val="0"/>
                <c:extLst xmlns:c15="http://schemas.microsoft.com/office/drawing/2012/chart">
                  <c:ext xmlns:c16="http://schemas.microsoft.com/office/drawing/2014/chart" uri="{C3380CC4-5D6E-409C-BE32-E72D297353CC}">
                    <c16:uniqueId val="{00000008-41D4-41DE-8061-C8415BCE1B56}"/>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Patentdynamik!$A$26:$B$26</c15:sqref>
                        </c15:formulaRef>
                      </c:ext>
                    </c:extLst>
                    <c:strCache>
                      <c:ptCount val="2"/>
                      <c:pt idx="0">
                        <c:v>alle Felder</c:v>
                      </c:pt>
                    </c:strCache>
                  </c:strRef>
                </c:tx>
                <c:spPr>
                  <a:ln w="28575" cap="rnd">
                    <a:solidFill>
                      <a:schemeClr val="accent2">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Patentdynamik!$C$18:$Q$18</c15:sqref>
                        </c15:formulaRef>
                      </c:ext>
                    </c:extLst>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extLst xmlns:c15="http://schemas.microsoft.com/office/drawing/2012/chart">
                      <c:ext xmlns:c15="http://schemas.microsoft.com/office/drawing/2012/chart" uri="{02D57815-91ED-43cb-92C2-25804820EDAC}">
                        <c15:formulaRef>
                          <c15:sqref>Patentdynamik!$C$26:$Q$26</c15:sqref>
                        </c15:formulaRef>
                      </c:ext>
                    </c:extLst>
                    <c:numCache>
                      <c:formatCode>0</c:formatCode>
                      <c:ptCount val="15"/>
                      <c:pt idx="0">
                        <c:v>100</c:v>
                      </c:pt>
                      <c:pt idx="1">
                        <c:v>100.54205851619645</c:v>
                      </c:pt>
                      <c:pt idx="2">
                        <c:v>96.225182863113901</c:v>
                      </c:pt>
                      <c:pt idx="3">
                        <c:v>93.808777429467085</c:v>
                      </c:pt>
                      <c:pt idx="4">
                        <c:v>95.020245559038656</c:v>
                      </c:pt>
                      <c:pt idx="5">
                        <c:v>94.713296760710548</c:v>
                      </c:pt>
                      <c:pt idx="6">
                        <c:v>97.482366771159874</c:v>
                      </c:pt>
                      <c:pt idx="7">
                        <c:v>102.24007314524557</c:v>
                      </c:pt>
                      <c:pt idx="8">
                        <c:v>101.05799373040752</c:v>
                      </c:pt>
                      <c:pt idx="9">
                        <c:v>99.480799373040753</c:v>
                      </c:pt>
                      <c:pt idx="10">
                        <c:v>96.094566353187034</c:v>
                      </c:pt>
                      <c:pt idx="11">
                        <c:v>97.884012539184951</c:v>
                      </c:pt>
                      <c:pt idx="12">
                        <c:v>95.118207941483803</c:v>
                      </c:pt>
                      <c:pt idx="13">
                        <c:v>95.311389759665616</c:v>
                      </c:pt>
                      <c:pt idx="14">
                        <c:v>92.886422413793085</c:v>
                      </c:pt>
                    </c:numCache>
                  </c:numRef>
                </c:val>
                <c:smooth val="0"/>
                <c:extLst xmlns:c15="http://schemas.microsoft.com/office/drawing/2012/chart">
                  <c:ext xmlns:c16="http://schemas.microsoft.com/office/drawing/2014/chart" uri="{C3380CC4-5D6E-409C-BE32-E72D297353CC}">
                    <c16:uniqueId val="{00000009-41D4-41DE-8061-C8415BCE1B56}"/>
                  </c:ext>
                </c:extLst>
              </c15:ser>
            </c15:filteredLineSeries>
          </c:ext>
        </c:extLst>
      </c:lineChart>
      <c:catAx>
        <c:axId val="131276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312763616"/>
        <c:crosses val="autoZero"/>
        <c:auto val="1"/>
        <c:lblAlgn val="ctr"/>
        <c:lblOffset val="100"/>
        <c:noMultiLvlLbl val="0"/>
      </c:catAx>
      <c:valAx>
        <c:axId val="131276361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312763976"/>
        <c:crosses val="autoZero"/>
        <c:crossBetween val="between"/>
      </c:valAx>
      <c:spPr>
        <a:noFill/>
        <a:ln>
          <a:noFill/>
        </a:ln>
        <a:effectLst/>
      </c:spPr>
    </c:plotArea>
    <c:legend>
      <c:legendPos val="b"/>
      <c:layout>
        <c:manualLayout>
          <c:xMode val="edge"/>
          <c:yMode val="edge"/>
          <c:x val="0"/>
          <c:y val="0.82317073016475351"/>
          <c:w val="0.94479447423115293"/>
          <c:h val="0.1768292698352465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200">
          <a:solidFill>
            <a:schemeClr val="tx2"/>
          </a:solidFill>
          <a:latin typeface="Source Sans Pro" panose="020B0503030403020204" pitchFamily="34" charset="0"/>
        </a:defRPr>
      </a:pPr>
      <a:endParaRPr lang="de-DE"/>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0864034972217107E-3"/>
          <c:y val="0.10975317323987503"/>
          <c:w val="0.64371408632449367"/>
          <c:h val="0.78190129235309702"/>
        </c:manualLayout>
      </c:layout>
      <c:ofPieChart>
        <c:ofPieType val="bar"/>
        <c:varyColors val="1"/>
        <c:ser>
          <c:idx val="0"/>
          <c:order val="0"/>
          <c:tx>
            <c:strRef>
              <c:f>'Externe FuE'!$B$15</c:f>
              <c:strCache>
                <c:ptCount val="1"/>
                <c:pt idx="0">
                  <c:v>CUP</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62E-4E0C-96DC-74DDE1CDEBC8}"/>
              </c:ext>
            </c:extLst>
          </c:dPt>
          <c:dPt>
            <c:idx val="1"/>
            <c:bubble3D val="0"/>
            <c:spPr>
              <a:solidFill>
                <a:schemeClr val="accent5"/>
              </a:solidFill>
              <a:ln w="19050">
                <a:noFill/>
              </a:ln>
              <a:effectLst/>
            </c:spPr>
            <c:extLst>
              <c:ext xmlns:c16="http://schemas.microsoft.com/office/drawing/2014/chart" uri="{C3380CC4-5D6E-409C-BE32-E72D297353CC}">
                <c16:uniqueId val="{00000003-962E-4E0C-96DC-74DDE1CDEBC8}"/>
              </c:ext>
            </c:extLst>
          </c:dPt>
          <c:dPt>
            <c:idx val="2"/>
            <c:bubble3D val="0"/>
            <c:spPr>
              <a:solidFill>
                <a:schemeClr val="accent3"/>
              </a:solidFill>
              <a:ln w="19050">
                <a:noFill/>
              </a:ln>
              <a:effectLst/>
            </c:spPr>
            <c:extLst>
              <c:ext xmlns:c16="http://schemas.microsoft.com/office/drawing/2014/chart" uri="{C3380CC4-5D6E-409C-BE32-E72D297353CC}">
                <c16:uniqueId val="{00000005-962E-4E0C-96DC-74DDE1CDEBC8}"/>
              </c:ext>
            </c:extLst>
          </c:dPt>
          <c:dPt>
            <c:idx val="3"/>
            <c:bubble3D val="0"/>
            <c:spPr>
              <a:solidFill>
                <a:schemeClr val="accent4"/>
              </a:solidFill>
              <a:ln w="19050">
                <a:noFill/>
              </a:ln>
              <a:effectLst/>
            </c:spPr>
            <c:extLst>
              <c:ext xmlns:c16="http://schemas.microsoft.com/office/drawing/2014/chart" uri="{C3380CC4-5D6E-409C-BE32-E72D297353CC}">
                <c16:uniqueId val="{00000007-962E-4E0C-96DC-74DDE1CDEBC8}"/>
              </c:ext>
            </c:extLst>
          </c:dPt>
          <c:dPt>
            <c:idx val="4"/>
            <c:bubble3D val="0"/>
            <c:spPr>
              <a:solidFill>
                <a:schemeClr val="accent2"/>
              </a:solidFill>
              <a:ln w="19050">
                <a:solidFill>
                  <a:schemeClr val="lt1"/>
                </a:solidFill>
              </a:ln>
              <a:effectLst/>
            </c:spPr>
            <c:extLst>
              <c:ext xmlns:c16="http://schemas.microsoft.com/office/drawing/2014/chart" uri="{C3380CC4-5D6E-409C-BE32-E72D297353CC}">
                <c16:uniqueId val="{00000009-962E-4E0C-96DC-74DDE1CDEBC8}"/>
              </c:ext>
            </c:extLst>
          </c:dPt>
          <c:dLbls>
            <c:dLbl>
              <c:idx val="0"/>
              <c:tx>
                <c:rich>
                  <a:bodyPr/>
                  <a:lstStyle/>
                  <a:p>
                    <a:r>
                      <a:rPr lang="en-US"/>
                      <a:t>Interne</a:t>
                    </a:r>
                    <a:br>
                      <a:rPr lang="en-US"/>
                    </a:br>
                    <a:fld id="{84C55FFE-4B40-4F84-914A-D43ED6F99F0F}" type="PERCENTAGE">
                      <a:rPr lang="en-US"/>
                      <a:pPr/>
                      <a:t>[PROZENTSATZ]</a:t>
                    </a:fld>
                    <a:endParaRPr lang="en-US"/>
                  </a:p>
                </c:rich>
              </c:tx>
              <c:dLblPos val="ct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62E-4E0C-96DC-74DDE1CDEBC8}"/>
                </c:ext>
              </c:extLst>
            </c:dLbl>
            <c:dLbl>
              <c:idx val="1"/>
              <c:tx>
                <c:rich>
                  <a:bodyPr/>
                  <a:lstStyle/>
                  <a:p>
                    <a:r>
                      <a:rPr lang="en-US"/>
                      <a:t>21%</a:t>
                    </a:r>
                  </a:p>
                </c:rich>
              </c:tx>
              <c:dLblPos val="ctr"/>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962E-4E0C-96DC-74DDE1CDEBC8}"/>
                </c:ext>
              </c:extLst>
            </c:dLbl>
            <c:dLbl>
              <c:idx val="2"/>
              <c:tx>
                <c:rich>
                  <a:bodyPr/>
                  <a:lstStyle/>
                  <a:p>
                    <a:r>
                      <a:rPr lang="en-US"/>
                      <a:t>25%</a:t>
                    </a:r>
                  </a:p>
                </c:rich>
              </c:tx>
              <c:dLblPos val="ctr"/>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5-962E-4E0C-96DC-74DDE1CDEBC8}"/>
                </c:ext>
              </c:extLst>
            </c:dLbl>
            <c:dLbl>
              <c:idx val="3"/>
              <c:tx>
                <c:rich>
                  <a:bodyPr/>
                  <a:lstStyle/>
                  <a:p>
                    <a:r>
                      <a:rPr lang="en-US"/>
                      <a:t>54%</a:t>
                    </a:r>
                  </a:p>
                </c:rich>
              </c:tx>
              <c:dLblPos val="ctr"/>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7-962E-4E0C-96DC-74DDE1CDEBC8}"/>
                </c:ext>
              </c:extLst>
            </c:dLbl>
            <c:dLbl>
              <c:idx val="4"/>
              <c:tx>
                <c:rich>
                  <a:bodyPr/>
                  <a:lstStyle/>
                  <a:p>
                    <a:r>
                      <a:rPr lang="en-US"/>
                      <a:t>Externe</a:t>
                    </a:r>
                    <a:br>
                      <a:rPr lang="en-US"/>
                    </a:br>
                    <a:fld id="{C9E7020A-79C3-49A3-B64C-76172565C39C}" type="PERCENTAGE">
                      <a:rPr lang="en-US"/>
                      <a:pPr/>
                      <a:t>[PROZENTSATZ]</a:t>
                    </a:fld>
                    <a:endParaRPr lang="en-US"/>
                  </a:p>
                </c:rich>
              </c:tx>
              <c:dLblPos val="ct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962E-4E0C-96DC-74DDE1CDEBC8}"/>
                </c:ext>
              </c:extLst>
            </c:dLbl>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Source Sans Pro" panose="020B0503030403020204" pitchFamily="34" charset="0"/>
                    <a:ea typeface="Arial"/>
                    <a:cs typeface="Arial"/>
                  </a:defRPr>
                </a:pPr>
                <a:endParaRPr lang="de-DE"/>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('Externe FuE'!$C$12,'Externe FuE'!$E$12:$G$12)</c:f>
              <c:strCache>
                <c:ptCount val="4"/>
                <c:pt idx="0">
                  <c:v>Interne</c:v>
                </c:pt>
                <c:pt idx="1">
                  <c:v>Wirtschaft Inland</c:v>
                </c:pt>
                <c:pt idx="2">
                  <c:v>dt. Wissen-schaft</c:v>
                </c:pt>
                <c:pt idx="3">
                  <c:v>Ausland</c:v>
                </c:pt>
              </c:strCache>
              <c:extLst/>
            </c:strRef>
          </c:cat>
          <c:val>
            <c:numRef>
              <c:f>('Externe FuE'!$C$15,'Externe FuE'!$E$15:$G$15)</c:f>
              <c:numCache>
                <c:formatCode>_-* #,##0\ _€_-;\-* #,##0\ _€_-;_-* "-"??\ _€_-;_-@_-</c:formatCode>
                <c:ptCount val="4"/>
                <c:pt idx="0">
                  <c:v>11379603</c:v>
                </c:pt>
                <c:pt idx="1">
                  <c:v>898409</c:v>
                </c:pt>
                <c:pt idx="2">
                  <c:v>1047718</c:v>
                </c:pt>
                <c:pt idx="3">
                  <c:v>2272502</c:v>
                </c:pt>
              </c:numCache>
              <c:extLst/>
            </c:numRef>
          </c:val>
          <c:extLst>
            <c:ext xmlns:c16="http://schemas.microsoft.com/office/drawing/2014/chart" uri="{C3380CC4-5D6E-409C-BE32-E72D297353CC}">
              <c16:uniqueId val="{0000000A-962E-4E0C-96DC-74DDE1CDEBC8}"/>
            </c:ext>
          </c:extLst>
        </c:ser>
        <c:dLbls>
          <c:dLblPos val="bestFit"/>
          <c:showLegendKey val="0"/>
          <c:showVal val="1"/>
          <c:showCatName val="0"/>
          <c:showSerName val="0"/>
          <c:showPercent val="0"/>
          <c:showBubbleSize val="0"/>
          <c:showLeaderLines val="1"/>
        </c:dLbls>
        <c:gapWidth val="100"/>
        <c:splitType val="pos"/>
        <c:splitPos val="3"/>
        <c:secondPieSize val="75"/>
        <c:serLines>
          <c:spPr>
            <a:ln w="9525" cap="flat" cmpd="sng" algn="ctr">
              <a:solidFill>
                <a:schemeClr val="tx1">
                  <a:lumMod val="35000"/>
                  <a:lumOff val="65000"/>
                </a:schemeClr>
              </a:solidFill>
              <a:round/>
            </a:ln>
            <a:effectLst/>
          </c:spPr>
        </c:serLines>
      </c:ofPieChart>
      <c:spPr>
        <a:noFill/>
        <a:ln>
          <a:noFill/>
        </a:ln>
        <a:effectLst/>
      </c:spPr>
    </c:plotArea>
    <c:legend>
      <c:legendPos val="r"/>
      <c:legendEntry>
        <c:idx val="0"/>
        <c:delete val="1"/>
      </c:legendEntry>
      <c:layout>
        <c:manualLayout>
          <c:xMode val="edge"/>
          <c:yMode val="edge"/>
          <c:x val="0.75384638840274054"/>
          <c:y val="0.22880467298926663"/>
          <c:w val="0.19936054987882465"/>
          <c:h val="0.60037027336794979"/>
        </c:manualLayout>
      </c:layout>
      <c:overlay val="1"/>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Arial"/>
              <a:cs typeface="Arial"/>
            </a:defRPr>
          </a:pPr>
          <a:endParaRPr lang="de-DE"/>
        </a:p>
      </c:txPr>
    </c:legend>
    <c:plotVisOnly val="1"/>
    <c:dispBlanksAs val="gap"/>
    <c:showDLblsOverMax val="0"/>
  </c:chart>
  <c:spPr>
    <a:noFill/>
    <a:ln w="9525" cap="flat" cmpd="sng" algn="ctr">
      <a:noFill/>
      <a:round/>
    </a:ln>
    <a:effectLst/>
  </c:spPr>
  <c:txPr>
    <a:bodyPr/>
    <a:lstStyle/>
    <a:p>
      <a:pPr>
        <a:defRPr sz="1600" b="0">
          <a:solidFill>
            <a:schemeClr val="accent1"/>
          </a:solidFill>
          <a:latin typeface="Source Sans Pro" panose="020B0503030403020204" pitchFamily="34" charset="0"/>
          <a:ea typeface="Arial"/>
          <a:cs typeface="Arial"/>
        </a:defRPr>
      </a:pPr>
      <a:endParaRPr lang="de-DE"/>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8171987760789161E-2"/>
          <c:y val="0.14043378805837192"/>
          <c:w val="0.70814796298610827"/>
          <c:h val="0.85956621194162808"/>
        </c:manualLayout>
      </c:layout>
      <c:ofPieChart>
        <c:ofPieType val="bar"/>
        <c:varyColors val="1"/>
        <c:ser>
          <c:idx val="0"/>
          <c:order val="0"/>
          <c:tx>
            <c:strRef>
              <c:f>'Externe FuE'!$B$13</c:f>
              <c:strCache>
                <c:ptCount val="1"/>
                <c:pt idx="0">
                  <c:v>Chemieindustrie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48B-4FED-AFE9-554C79AC4F5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48B-4FED-AFE9-554C79AC4F5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48B-4FED-AFE9-554C79AC4F5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48B-4FED-AFE9-554C79AC4F5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48B-4FED-AFE9-554C79AC4F5E}"/>
              </c:ext>
            </c:extLst>
          </c:dPt>
          <c:dLbls>
            <c:dLbl>
              <c:idx val="1"/>
              <c:tx>
                <c:rich>
                  <a:bodyPr/>
                  <a:lstStyle/>
                  <a:p>
                    <a:r>
                      <a:rPr lang="en-US"/>
                      <a:t>18%</a:t>
                    </a:r>
                  </a:p>
                </c:rich>
              </c:tx>
              <c:dLblPos val="ct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448B-4FED-AFE9-554C79AC4F5E}"/>
                </c:ext>
              </c:extLst>
            </c:dLbl>
            <c:dLbl>
              <c:idx val="2"/>
              <c:tx>
                <c:rich>
                  <a:bodyPr/>
                  <a:lstStyle/>
                  <a:p>
                    <a:r>
                      <a:rPr lang="en-US"/>
                      <a:t>25%</a:t>
                    </a:r>
                  </a:p>
                </c:rich>
              </c:tx>
              <c:dLblPos val="ctr"/>
              <c:showLegendKey val="0"/>
              <c:showVal val="0"/>
              <c:showCatName val="1"/>
              <c:showSerName val="0"/>
              <c:showPercent val="1"/>
              <c:showBubbleSize val="0"/>
              <c:extLst>
                <c:ext xmlns:c15="http://schemas.microsoft.com/office/drawing/2012/chart" uri="{CE6537A1-D6FC-4f65-9D91-7224C49458BB}">
                  <c15:layout>
                    <c:manualLayout>
                      <c:w val="0.10319821133469427"/>
                      <c:h val="8.640460210930008E-2"/>
                    </c:manualLayout>
                  </c15:layout>
                  <c15:showDataLabelsRange val="0"/>
                </c:ext>
                <c:ext xmlns:c16="http://schemas.microsoft.com/office/drawing/2014/chart" uri="{C3380CC4-5D6E-409C-BE32-E72D297353CC}">
                  <c16:uniqueId val="{00000005-448B-4FED-AFE9-554C79AC4F5E}"/>
                </c:ext>
              </c:extLst>
            </c:dLbl>
            <c:dLbl>
              <c:idx val="3"/>
              <c:tx>
                <c:rich>
                  <a:bodyPr/>
                  <a:lstStyle/>
                  <a:p>
                    <a:r>
                      <a:rPr lang="en-US" baseline="0"/>
                      <a:t>57%</a:t>
                    </a:r>
                    <a:endParaRPr lang="en-US" baseline="0" dirty="0"/>
                  </a:p>
                </c:rich>
              </c:tx>
              <c:dLblPos val="ct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7-448B-4FED-AFE9-554C79AC4F5E}"/>
                </c:ext>
              </c:extLst>
            </c:dLbl>
            <c:dLbl>
              <c:idx val="4"/>
              <c:layout>
                <c:manualLayout>
                  <c:x val="-0.13408655944977368"/>
                  <c:y val="7.6701547050326731E-3"/>
                </c:manualLayout>
              </c:layout>
              <c:tx>
                <c:rich>
                  <a:bodyPr/>
                  <a:lstStyle/>
                  <a:p>
                    <a:r>
                      <a:rPr lang="en-US"/>
                      <a:t>Externe</a:t>
                    </a:r>
                    <a:r>
                      <a:rPr lang="en-US" baseline="0"/>
                      <a:t>
</a:t>
                    </a:r>
                    <a:fld id="{058DD592-94BA-478E-A0F6-57B17EF25DEF}" type="PERCENTAGE">
                      <a:rPr lang="en-US" baseline="0"/>
                      <a:pPr/>
                      <a:t>[PROZENTSATZ]</a:t>
                    </a:fld>
                    <a:endParaRPr lang="en-US" baseline="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448B-4FED-AFE9-554C79AC4F5E}"/>
                </c:ext>
              </c:extLst>
            </c:dLbl>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Source Sans Pro" panose="020B0503030403020204" pitchFamily="34" charset="0"/>
                    <a:ea typeface="Arial"/>
                    <a:cs typeface="Arial"/>
                  </a:defRPr>
                </a:pPr>
                <a:endParaRPr lang="de-DE"/>
              </a:p>
            </c:txPr>
            <c:dLblPos val="ct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('Externe FuE'!$C$12,'Externe FuE'!$E$12:$G$12)</c:f>
              <c:strCache>
                <c:ptCount val="4"/>
                <c:pt idx="0">
                  <c:v>Interne</c:v>
                </c:pt>
                <c:pt idx="1">
                  <c:v>Wirtschaft Inland</c:v>
                </c:pt>
                <c:pt idx="2">
                  <c:v>dt. Wissen-schaft</c:v>
                </c:pt>
                <c:pt idx="3">
                  <c:v>Ausland</c:v>
                </c:pt>
              </c:strCache>
              <c:extLst/>
            </c:strRef>
          </c:cat>
          <c:val>
            <c:numRef>
              <c:f>('Externe FuE'!$C$13,'Externe FuE'!$E$13:$G$13)</c:f>
              <c:numCache>
                <c:formatCode>_-* #,##0\ _€_-;\-* #,##0\ _€_-;_-* "-"??\ _€_-;_-@_-</c:formatCode>
                <c:ptCount val="4"/>
                <c:pt idx="0">
                  <c:v>4886167</c:v>
                </c:pt>
                <c:pt idx="1">
                  <c:v>152054</c:v>
                </c:pt>
                <c:pt idx="2">
                  <c:v>205613</c:v>
                </c:pt>
                <c:pt idx="3">
                  <c:v>476656</c:v>
                </c:pt>
              </c:numCache>
              <c:extLst/>
            </c:numRef>
          </c:val>
          <c:extLst>
            <c:ext xmlns:c16="http://schemas.microsoft.com/office/drawing/2014/chart" uri="{C3380CC4-5D6E-409C-BE32-E72D297353CC}">
              <c16:uniqueId val="{0000000A-448B-4FED-AFE9-554C79AC4F5E}"/>
            </c:ext>
          </c:extLst>
        </c:ser>
        <c:dLbls>
          <c:dLblPos val="bestFit"/>
          <c:showLegendKey val="0"/>
          <c:showVal val="1"/>
          <c:showCatName val="0"/>
          <c:showSerName val="0"/>
          <c:showPercent val="0"/>
          <c:showBubbleSize val="0"/>
          <c:showLeaderLines val="1"/>
        </c:dLbls>
        <c:gapWidth val="100"/>
        <c:splitType val="pos"/>
        <c:splitPos val="3"/>
        <c:secondPieSize val="75"/>
        <c:serLines>
          <c:spPr>
            <a:ln w="9525" cap="flat" cmpd="sng" algn="ctr">
              <a:solidFill>
                <a:srgbClr val="FF5C33"/>
              </a:solidFill>
              <a:round/>
            </a:ln>
            <a:effectLst/>
          </c:spPr>
        </c:serLines>
      </c:ofPieChart>
      <c:spPr>
        <a:noFill/>
        <a:ln>
          <a:noFill/>
        </a:ln>
        <a:effectLst/>
      </c:spPr>
    </c:plotArea>
    <c:legend>
      <c:legendPos val="r"/>
      <c:legendEntry>
        <c:idx val="0"/>
        <c:delete val="1"/>
      </c:legendEntry>
      <c:layout>
        <c:manualLayout>
          <c:xMode val="edge"/>
          <c:yMode val="edge"/>
          <c:x val="0.7381142172043309"/>
          <c:y val="0.39322649045939334"/>
          <c:w val="0.24777643535298829"/>
          <c:h val="0.3510842545272747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legend>
    <c:plotVisOnly val="1"/>
    <c:dispBlanksAs val="gap"/>
    <c:showDLblsOverMax val="0"/>
  </c:chart>
  <c:spPr>
    <a:noFill/>
    <a:ln w="9525" cap="flat" cmpd="sng" algn="ctr">
      <a:noFill/>
      <a:round/>
    </a:ln>
    <a:effectLst/>
  </c:spPr>
  <c:txPr>
    <a:bodyPr/>
    <a:lstStyle/>
    <a:p>
      <a:pPr>
        <a:defRPr sz="1200">
          <a:solidFill>
            <a:schemeClr val="tx2"/>
          </a:solidFill>
          <a:latin typeface="Source Sans Pro" panose="020B0503030403020204" pitchFamily="34" charset="0"/>
          <a:ea typeface="Arial"/>
          <a:cs typeface="Arial"/>
        </a:defRPr>
      </a:pPr>
      <a:endParaRPr lang="de-DE"/>
    </a:p>
  </c:txPr>
  <c:externalData r:id="rId4">
    <c:autoUpdate val="0"/>
  </c:externalData>
  <c:userShapes r:id="rId5"/>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8171987760789161E-2"/>
          <c:y val="0.14052241066020593"/>
          <c:w val="0.70814796298610827"/>
          <c:h val="0.85947758933979401"/>
        </c:manualLayout>
      </c:layout>
      <c:ofPieChart>
        <c:ofPieType val="bar"/>
        <c:varyColors val="1"/>
        <c:ser>
          <c:idx val="0"/>
          <c:order val="0"/>
          <c:tx>
            <c:strRef>
              <c:f>'Externe FuE'!$B$14</c:f>
              <c:strCache>
                <c:ptCount val="1"/>
                <c:pt idx="0">
                  <c:v>Pharma</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04D-4DC3-875A-747229E2CA8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04D-4DC3-875A-747229E2CA8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04D-4DC3-875A-747229E2CA8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04D-4DC3-875A-747229E2CA81}"/>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04D-4DC3-875A-747229E2CA81}"/>
              </c:ext>
            </c:extLst>
          </c:dPt>
          <c:dLbls>
            <c:dLbl>
              <c:idx val="1"/>
              <c:tx>
                <c:rich>
                  <a:bodyPr/>
                  <a:lstStyle/>
                  <a:p>
                    <a:r>
                      <a:rPr lang="en-US"/>
                      <a:t>22%</a:t>
                    </a:r>
                  </a:p>
                </c:rich>
              </c:tx>
              <c:dLblPos val="ct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104D-4DC3-875A-747229E2CA81}"/>
                </c:ext>
              </c:extLst>
            </c:dLbl>
            <c:dLbl>
              <c:idx val="2"/>
              <c:tx>
                <c:rich>
                  <a:bodyPr/>
                  <a:lstStyle/>
                  <a:p>
                    <a:r>
                      <a:rPr lang="en-US"/>
                      <a:t>25%</a:t>
                    </a:r>
                  </a:p>
                </c:rich>
              </c:tx>
              <c:dLblPos val="ct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5-104D-4DC3-875A-747229E2CA81}"/>
                </c:ext>
              </c:extLst>
            </c:dLbl>
            <c:dLbl>
              <c:idx val="3"/>
              <c:tx>
                <c:rich>
                  <a:bodyPr/>
                  <a:lstStyle/>
                  <a:p>
                    <a:r>
                      <a:rPr lang="en-US" baseline="0"/>
                      <a:t>53%</a:t>
                    </a:r>
                    <a:endParaRPr lang="en-US" baseline="0" dirty="0"/>
                  </a:p>
                </c:rich>
              </c:tx>
              <c:dLblPos val="ctr"/>
              <c:showLegendKey val="0"/>
              <c:showVal val="0"/>
              <c:showCatName val="1"/>
              <c:showSerName val="0"/>
              <c:showPercent val="1"/>
              <c:showBubbleSize val="0"/>
              <c:extLst>
                <c:ext xmlns:c15="http://schemas.microsoft.com/office/drawing/2012/chart" uri="{CE6537A1-D6FC-4f65-9D91-7224C49458BB}">
                  <c15:layout>
                    <c:manualLayout>
                      <c:w val="0.20619644766626394"/>
                      <c:h val="0.16626923076923072"/>
                    </c:manualLayout>
                  </c15:layout>
                  <c15:showDataLabelsRange val="0"/>
                </c:ext>
                <c:ext xmlns:c16="http://schemas.microsoft.com/office/drawing/2014/chart" uri="{C3380CC4-5D6E-409C-BE32-E72D297353CC}">
                  <c16:uniqueId val="{00000007-104D-4DC3-875A-747229E2CA81}"/>
                </c:ext>
              </c:extLst>
            </c:dLbl>
            <c:dLbl>
              <c:idx val="4"/>
              <c:tx>
                <c:rich>
                  <a:bodyPr/>
                  <a:lstStyle/>
                  <a:p>
                    <a:r>
                      <a:rPr lang="en-US"/>
                      <a:t>Externe</a:t>
                    </a:r>
                    <a:r>
                      <a:rPr lang="en-US" baseline="0"/>
                      <a:t>
</a:t>
                    </a:r>
                    <a:fld id="{909EB492-C1CF-444B-A2E1-9F848381D2E5}" type="PERCENTAGE">
                      <a:rPr lang="en-US" baseline="0"/>
                      <a:pPr/>
                      <a:t>[PROZENTSATZ]</a:t>
                    </a:fld>
                    <a:endParaRPr lang="en-US" baseline="0"/>
                  </a:p>
                </c:rich>
              </c:tx>
              <c:dLblPos val="ctr"/>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104D-4DC3-875A-747229E2CA81}"/>
                </c:ext>
              </c:extLst>
            </c:dLbl>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Source Sans Pro" panose="020B0503030403020204" pitchFamily="34" charset="0"/>
                    <a:ea typeface="Arial"/>
                    <a:cs typeface="Arial"/>
                  </a:defRPr>
                </a:pPr>
                <a:endParaRPr lang="de-DE"/>
              </a:p>
            </c:txPr>
            <c:dLblPos val="ct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('Externe FuE'!$C$12,'Externe FuE'!$E$12:$G$12)</c:f>
              <c:strCache>
                <c:ptCount val="4"/>
                <c:pt idx="0">
                  <c:v>Interne</c:v>
                </c:pt>
                <c:pt idx="1">
                  <c:v>Wirtschaft Inland</c:v>
                </c:pt>
                <c:pt idx="2">
                  <c:v>dt. Wissen-schaft</c:v>
                </c:pt>
                <c:pt idx="3">
                  <c:v>Ausland</c:v>
                </c:pt>
              </c:strCache>
              <c:extLst/>
            </c:strRef>
          </c:cat>
          <c:val>
            <c:numRef>
              <c:f>('Externe FuE'!$C$14,'Externe FuE'!$E$14:$G$14)</c:f>
              <c:numCache>
                <c:formatCode>_-* #,##0\ _€_-;\-* #,##0\ _€_-;_-* "-"??\ _€_-;_-@_-</c:formatCode>
                <c:ptCount val="4"/>
                <c:pt idx="0">
                  <c:v>6493436</c:v>
                </c:pt>
                <c:pt idx="1">
                  <c:v>746355</c:v>
                </c:pt>
                <c:pt idx="2">
                  <c:v>842105</c:v>
                </c:pt>
                <c:pt idx="3">
                  <c:v>1795846</c:v>
                </c:pt>
              </c:numCache>
              <c:extLst/>
            </c:numRef>
          </c:val>
          <c:extLst>
            <c:ext xmlns:c16="http://schemas.microsoft.com/office/drawing/2014/chart" uri="{C3380CC4-5D6E-409C-BE32-E72D297353CC}">
              <c16:uniqueId val="{0000000A-104D-4DC3-875A-747229E2CA81}"/>
            </c:ext>
          </c:extLst>
        </c:ser>
        <c:dLbls>
          <c:dLblPos val="bestFit"/>
          <c:showLegendKey val="0"/>
          <c:showVal val="1"/>
          <c:showCatName val="0"/>
          <c:showSerName val="0"/>
          <c:showPercent val="0"/>
          <c:showBubbleSize val="0"/>
          <c:showLeaderLines val="1"/>
        </c:dLbls>
        <c:gapWidth val="100"/>
        <c:splitType val="pos"/>
        <c:splitPos val="3"/>
        <c:secondPieSize val="75"/>
        <c:serLines>
          <c:spPr>
            <a:ln w="9525" cap="flat" cmpd="sng" algn="ctr">
              <a:solidFill>
                <a:srgbClr val="FF5C33"/>
              </a:solidFill>
              <a:round/>
            </a:ln>
            <a:effectLst/>
          </c:spPr>
        </c:serLines>
      </c:ofPieChart>
      <c:spPr>
        <a:noFill/>
        <a:ln>
          <a:noFill/>
        </a:ln>
        <a:effectLst/>
      </c:spPr>
    </c:plotArea>
    <c:legend>
      <c:legendPos val="r"/>
      <c:legendEntry>
        <c:idx val="0"/>
        <c:delete val="1"/>
      </c:legendEntry>
      <c:layout>
        <c:manualLayout>
          <c:xMode val="edge"/>
          <c:yMode val="edge"/>
          <c:x val="0.74046577511144429"/>
          <c:y val="0.4035335049577824"/>
          <c:w val="0.24777643535298829"/>
          <c:h val="0.338000204838351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legend>
    <c:plotVisOnly val="1"/>
    <c:dispBlanksAs val="gap"/>
    <c:showDLblsOverMax val="0"/>
  </c:chart>
  <c:spPr>
    <a:noFill/>
    <a:ln w="9525" cap="flat" cmpd="sng" algn="ctr">
      <a:noFill/>
      <a:round/>
    </a:ln>
    <a:effectLst/>
  </c:spPr>
  <c:txPr>
    <a:bodyPr/>
    <a:lstStyle/>
    <a:p>
      <a:pPr>
        <a:defRPr sz="1200">
          <a:solidFill>
            <a:schemeClr val="tx2"/>
          </a:solidFill>
          <a:latin typeface="Source Sans Pro" panose="020B0503030403020204" pitchFamily="34" charset="0"/>
          <a:ea typeface="Arial"/>
          <a:cs typeface="Arial"/>
        </a:defRPr>
      </a:pPr>
      <a:endParaRPr lang="de-DE"/>
    </a:p>
  </c:txPr>
  <c:externalData r:id="rId4">
    <c:autoUpdate val="0"/>
  </c:externalData>
  <c:userShapes r:id="rId5"/>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55262141831067957"/>
          <c:y val="9.1358953645042408E-3"/>
          <c:w val="0.50425193255157141"/>
          <c:h val="0.99086410463549579"/>
        </c:manualLayout>
      </c:layout>
      <c:barChart>
        <c:barDir val="bar"/>
        <c:grouping val="clustered"/>
        <c:varyColors val="0"/>
        <c:ser>
          <c:idx val="0"/>
          <c:order val="0"/>
          <c:spPr>
            <a:solidFill>
              <a:srgbClr val="10069F"/>
            </a:solidFill>
            <a:ln>
              <a:noFill/>
            </a:ln>
            <a:effectLst/>
          </c:spPr>
          <c:invertIfNegative val="0"/>
          <c:dPt>
            <c:idx val="3"/>
            <c:invertIfNegative val="0"/>
            <c:bubble3D val="0"/>
            <c:extLst>
              <c:ext xmlns:c16="http://schemas.microsoft.com/office/drawing/2014/chart" uri="{C3380CC4-5D6E-409C-BE32-E72D297353CC}">
                <c16:uniqueId val="{00000000-ACC0-43C6-8A2E-7A9F14E74A80}"/>
              </c:ext>
            </c:extLst>
          </c:dPt>
          <c:dPt>
            <c:idx val="4"/>
            <c:invertIfNegative val="0"/>
            <c:bubble3D val="0"/>
            <c:spPr>
              <a:solidFill>
                <a:srgbClr val="10069F"/>
              </a:solidFill>
              <a:ln>
                <a:noFill/>
              </a:ln>
              <a:effectLst/>
            </c:spPr>
            <c:extLst>
              <c:ext xmlns:c16="http://schemas.microsoft.com/office/drawing/2014/chart" uri="{C3380CC4-5D6E-409C-BE32-E72D297353CC}">
                <c16:uniqueId val="{00000002-ACC0-43C6-8A2E-7A9F14E74A80}"/>
              </c:ext>
            </c:extLst>
          </c:dPt>
          <c:dPt>
            <c:idx val="5"/>
            <c:invertIfNegative val="0"/>
            <c:bubble3D val="0"/>
            <c:spPr>
              <a:solidFill>
                <a:srgbClr val="10069F"/>
              </a:solidFill>
              <a:ln>
                <a:noFill/>
              </a:ln>
              <a:effectLst/>
            </c:spPr>
            <c:extLst>
              <c:ext xmlns:c16="http://schemas.microsoft.com/office/drawing/2014/chart" uri="{C3380CC4-5D6E-409C-BE32-E72D297353CC}">
                <c16:uniqueId val="{00000004-ACC0-43C6-8A2E-7A9F14E74A80}"/>
              </c:ext>
            </c:extLst>
          </c:dPt>
          <c:dPt>
            <c:idx val="6"/>
            <c:invertIfNegative val="0"/>
            <c:bubble3D val="0"/>
            <c:extLst>
              <c:ext xmlns:c16="http://schemas.microsoft.com/office/drawing/2014/chart" uri="{C3380CC4-5D6E-409C-BE32-E72D297353CC}">
                <c16:uniqueId val="{00000005-ACC0-43C6-8A2E-7A9F14E74A80}"/>
              </c:ext>
            </c:extLst>
          </c:dPt>
          <c:dPt>
            <c:idx val="7"/>
            <c:invertIfNegative val="0"/>
            <c:bubble3D val="0"/>
            <c:extLst>
              <c:ext xmlns:c16="http://schemas.microsoft.com/office/drawing/2014/chart" uri="{C3380CC4-5D6E-409C-BE32-E72D297353CC}">
                <c16:uniqueId val="{00000006-ACC0-43C6-8A2E-7A9F14E74A80}"/>
              </c:ext>
            </c:extLst>
          </c:dPt>
          <c:dLbls>
            <c:dLbl>
              <c:idx val="0"/>
              <c:tx>
                <c:rich>
                  <a:bodyPr/>
                  <a:lstStyle/>
                  <a:p>
                    <a:fld id="{3D0700EB-483D-464D-B50F-F6377FC93411}" type="VALUE">
                      <a:rPr lang="en-US">
                        <a:solidFill>
                          <a:schemeClr val="tx2"/>
                        </a:solidFill>
                      </a:rPr>
                      <a:pPr/>
                      <a:t>[WERT]</a:t>
                    </a:fld>
                    <a:endParaRPr lang="de-DE"/>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ACC0-43C6-8A2E-7A9F14E74A80}"/>
                </c:ext>
              </c:extLst>
            </c:dLbl>
            <c:numFmt formatCode="0%" sourceLinked="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Source Sans Pro" panose="020B0503030403020204" pitchFamily="34" charset="0"/>
                    <a:ea typeface="Arial"/>
                    <a:cs typeface="Arial"/>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Forschungsfelder!$A$63:$A$74</c:f>
              <c:strCache>
                <c:ptCount val="12"/>
                <c:pt idx="0">
                  <c:v>Sicherheit</c:v>
                </c:pt>
                <c:pt idx="1">
                  <c:v>IT</c:v>
                </c:pt>
                <c:pt idx="2">
                  <c:v>Luft-, Raumfahrt</c:v>
                </c:pt>
                <c:pt idx="3">
                  <c:v>Optik</c:v>
                </c:pt>
                <c:pt idx="4">
                  <c:v>Fahrzeug- und Verkehrstechnologie</c:v>
                </c:pt>
                <c:pt idx="5">
                  <c:v>Innovative Dienstleistungen</c:v>
                </c:pt>
                <c:pt idx="6">
                  <c:v>Energieforschung, Energietechnologie</c:v>
                </c:pt>
                <c:pt idx="7">
                  <c:v>Bioökonomie</c:v>
                </c:pt>
                <c:pt idx="8">
                  <c:v>Ernährung</c:v>
                </c:pt>
                <c:pt idx="9">
                  <c:v>Nano- und Werkstofftechnologie</c:v>
                </c:pt>
                <c:pt idx="10">
                  <c:v>Gesundheitsforschung</c:v>
                </c:pt>
                <c:pt idx="11">
                  <c:v>Klima, Umwelt</c:v>
                </c:pt>
              </c:strCache>
            </c:strRef>
          </c:cat>
          <c:val>
            <c:numRef>
              <c:f>Forschungsfelder!$J$63:$J$74</c:f>
              <c:numCache>
                <c:formatCode>0%</c:formatCode>
                <c:ptCount val="12"/>
                <c:pt idx="0">
                  <c:v>1.2195121951219513E-2</c:v>
                </c:pt>
                <c:pt idx="1">
                  <c:v>4.065040650406504E-2</c:v>
                </c:pt>
                <c:pt idx="2">
                  <c:v>4.065040650406504E-2</c:v>
                </c:pt>
                <c:pt idx="3">
                  <c:v>6.910569105691057E-2</c:v>
                </c:pt>
                <c:pt idx="4">
                  <c:v>7.3170731707317069E-2</c:v>
                </c:pt>
                <c:pt idx="5">
                  <c:v>8.943089430894309E-2</c:v>
                </c:pt>
                <c:pt idx="6">
                  <c:v>9.3495934959349589E-2</c:v>
                </c:pt>
                <c:pt idx="7">
                  <c:v>0.10975609756097561</c:v>
                </c:pt>
                <c:pt idx="8">
                  <c:v>0.14634146341463414</c:v>
                </c:pt>
                <c:pt idx="9">
                  <c:v>0.23170731707317074</c:v>
                </c:pt>
                <c:pt idx="10">
                  <c:v>0.2886178861788618</c:v>
                </c:pt>
                <c:pt idx="11">
                  <c:v>0.38617886178861788</c:v>
                </c:pt>
              </c:numCache>
            </c:numRef>
          </c:val>
          <c:extLst>
            <c:ext xmlns:c16="http://schemas.microsoft.com/office/drawing/2014/chart" uri="{C3380CC4-5D6E-409C-BE32-E72D297353CC}">
              <c16:uniqueId val="{00000008-ACC0-43C6-8A2E-7A9F14E74A80}"/>
            </c:ext>
          </c:extLst>
        </c:ser>
        <c:dLbls>
          <c:dLblPos val="outEnd"/>
          <c:showLegendKey val="0"/>
          <c:showVal val="1"/>
          <c:showCatName val="0"/>
          <c:showSerName val="0"/>
          <c:showPercent val="0"/>
          <c:showBubbleSize val="0"/>
        </c:dLbls>
        <c:gapWidth val="30"/>
        <c:axId val="539041512"/>
        <c:axId val="539045824"/>
      </c:barChart>
      <c:catAx>
        <c:axId val="539041512"/>
        <c:scaling>
          <c:orientation val="minMax"/>
        </c:scaling>
        <c:delete val="0"/>
        <c:axPos val="l"/>
        <c:numFmt formatCode="General" sourceLinked="0"/>
        <c:majorTickMark val="out"/>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Arial"/>
                <a:cs typeface="Arial"/>
              </a:defRPr>
            </a:pPr>
            <a:endParaRPr lang="de-DE"/>
          </a:p>
        </c:txPr>
        <c:crossAx val="539045824"/>
        <c:crossesAt val="0"/>
        <c:auto val="1"/>
        <c:lblAlgn val="ctr"/>
        <c:lblOffset val="100"/>
        <c:noMultiLvlLbl val="0"/>
      </c:catAx>
      <c:valAx>
        <c:axId val="539045824"/>
        <c:scaling>
          <c:orientation val="minMax"/>
        </c:scaling>
        <c:delete val="1"/>
        <c:axPos val="b"/>
        <c:numFmt formatCode="0%" sourceLinked="1"/>
        <c:majorTickMark val="out"/>
        <c:minorTickMark val="none"/>
        <c:tickLblPos val="nextTo"/>
        <c:crossAx val="539041512"/>
        <c:crosses val="autoZero"/>
        <c:crossBetween val="between"/>
      </c:valAx>
      <c:spPr>
        <a:noFill/>
        <a:ln w="25400">
          <a:noFill/>
        </a:ln>
        <a:effectLst/>
      </c:spPr>
    </c:plotArea>
    <c:plotVisOnly val="1"/>
    <c:dispBlanksAs val="gap"/>
    <c:showDLblsOverMax val="0"/>
  </c:chart>
  <c:spPr>
    <a:noFill/>
    <a:ln w="25400" cap="flat" cmpd="sng" algn="ctr">
      <a:noFill/>
      <a:prstDash val="solid"/>
      <a:round/>
    </a:ln>
    <a:effectLst/>
  </c:spPr>
  <c:txPr>
    <a:bodyPr/>
    <a:lstStyle/>
    <a:p>
      <a:pPr>
        <a:defRPr sz="1600" b="0">
          <a:solidFill>
            <a:schemeClr val="tx2"/>
          </a:solidFill>
          <a:latin typeface="Source Sans Pro" panose="020B0503030403020204" pitchFamily="34" charset="0"/>
          <a:ea typeface="Arial"/>
          <a:cs typeface="Arial"/>
        </a:defRPr>
      </a:pPr>
      <a:endParaRPr lang="de-DE"/>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Sheet1!$C$8</c:f>
              <c:strCache>
                <c:ptCount val="1"/>
                <c:pt idx="0">
                  <c:v>20</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(Sheet1!$B$9,Sheet1!$B$17:$B$22)</c:f>
              <c:strCache>
                <c:ptCount val="7"/>
                <c:pt idx="0">
                  <c:v>Sonstiges</c:v>
                </c:pt>
                <c:pt idx="1">
                  <c:v>Energieerzeugung -,transport und -speicherung</c:v>
                </c:pt>
                <c:pt idx="2">
                  <c:v>Nanechnologie</c:v>
                </c:pt>
                <c:pt idx="3">
                  <c:v>Biotechnologie (inkl. Bioinformatik)</c:v>
                </c:pt>
                <c:pt idx="4">
                  <c:v>Advanced Manufacturing</c:v>
                </c:pt>
                <c:pt idx="5">
                  <c:v>Klima-, Umweltschutz- und Recyclingtechnologien</c:v>
                </c:pt>
                <c:pt idx="6">
                  <c:v>Neue Materialien</c:v>
                </c:pt>
              </c:strCache>
              <c:extLst/>
            </c:strRef>
          </c:cat>
          <c:val>
            <c:numRef>
              <c:f>(Sheet1!$C$9,Sheet1!$C$17:$C$22)</c:f>
              <c:numCache>
                <c:formatCode>0.0</c:formatCode>
                <c:ptCount val="7"/>
                <c:pt idx="0">
                  <c:v>52.09345794392523</c:v>
                </c:pt>
                <c:pt idx="1">
                  <c:v>1.728971962616823</c:v>
                </c:pt>
                <c:pt idx="2">
                  <c:v>3.2242990654205612</c:v>
                </c:pt>
                <c:pt idx="3">
                  <c:v>3.920560747663552</c:v>
                </c:pt>
                <c:pt idx="4">
                  <c:v>4.7149532710280377</c:v>
                </c:pt>
                <c:pt idx="5">
                  <c:v>10.401869158878499</c:v>
                </c:pt>
                <c:pt idx="6">
                  <c:v>20.920560747663551</c:v>
                </c:pt>
              </c:numCache>
              <c:extLst/>
            </c:numRef>
          </c:val>
          <c:extLst>
            <c:ext xmlns:c16="http://schemas.microsoft.com/office/drawing/2014/chart" uri="{C3380CC4-5D6E-409C-BE32-E72D297353CC}">
              <c16:uniqueId val="{00000000-3E4D-437D-A527-D4067914F70A}"/>
            </c:ext>
          </c:extLst>
        </c:ser>
        <c:dLbls>
          <c:dLblPos val="outEnd"/>
          <c:showLegendKey val="0"/>
          <c:showVal val="1"/>
          <c:showCatName val="0"/>
          <c:showSerName val="0"/>
          <c:showPercent val="0"/>
          <c:showBubbleSize val="0"/>
        </c:dLbls>
        <c:gapWidth val="80"/>
        <c:axId val="372310048"/>
        <c:axId val="372311488"/>
      </c:barChart>
      <c:catAx>
        <c:axId val="3723100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mn-ea"/>
                <a:cs typeface="+mn-cs"/>
              </a:defRPr>
            </a:pPr>
            <a:endParaRPr lang="de-DE"/>
          </a:p>
        </c:txPr>
        <c:crossAx val="372311488"/>
        <c:crosses val="autoZero"/>
        <c:auto val="1"/>
        <c:lblAlgn val="ctr"/>
        <c:lblOffset val="100"/>
        <c:noMultiLvlLbl val="0"/>
      </c:catAx>
      <c:valAx>
        <c:axId val="372311488"/>
        <c:scaling>
          <c:orientation val="minMax"/>
        </c:scaling>
        <c:delete val="1"/>
        <c:axPos val="b"/>
        <c:numFmt formatCode="0.0" sourceLinked="1"/>
        <c:majorTickMark val="none"/>
        <c:minorTickMark val="none"/>
        <c:tickLblPos val="nextTo"/>
        <c:crossAx val="3723100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400">
          <a:solidFill>
            <a:schemeClr val="tx2"/>
          </a:solidFill>
          <a:latin typeface="Source Sans Pro" panose="020B0503030403020204" pitchFamily="34" charset="0"/>
        </a:defRPr>
      </a:pPr>
      <a:endParaRPr lang="de-DE"/>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(Sheet1!$G$9,Sheet1!$G$19:$G$22)</c:f>
              <c:strCache>
                <c:ptCount val="5"/>
                <c:pt idx="0">
                  <c:v>Sonstiges</c:v>
                </c:pt>
                <c:pt idx="1">
                  <c:v>Datentechnologien</c:v>
                </c:pt>
                <c:pt idx="2">
                  <c:v>Nanechnologie</c:v>
                </c:pt>
                <c:pt idx="3">
                  <c:v>Advanced Manufacturing</c:v>
                </c:pt>
                <c:pt idx="4">
                  <c:v>Biotechnologie (inkl. Bioinformatik)</c:v>
                </c:pt>
              </c:strCache>
              <c:extLst/>
            </c:strRef>
          </c:cat>
          <c:val>
            <c:numRef>
              <c:f>(Sheet1!$H$9,Sheet1!$H$19:$H$22)</c:f>
              <c:numCache>
                <c:formatCode>0.0</c:formatCode>
                <c:ptCount val="5"/>
                <c:pt idx="0">
                  <c:v>36.38095238095238</c:v>
                </c:pt>
                <c:pt idx="1">
                  <c:v>3.6904761904761911</c:v>
                </c:pt>
                <c:pt idx="2">
                  <c:v>4.7619047619047619</c:v>
                </c:pt>
                <c:pt idx="3">
                  <c:v>12.5</c:v>
                </c:pt>
                <c:pt idx="4">
                  <c:v>40.642857142857153</c:v>
                </c:pt>
              </c:numCache>
              <c:extLst/>
            </c:numRef>
          </c:val>
          <c:extLst>
            <c:ext xmlns:c16="http://schemas.microsoft.com/office/drawing/2014/chart" uri="{C3380CC4-5D6E-409C-BE32-E72D297353CC}">
              <c16:uniqueId val="{00000000-A35B-459F-89D3-82E4069F051B}"/>
            </c:ext>
          </c:extLst>
        </c:ser>
        <c:dLbls>
          <c:dLblPos val="outEnd"/>
          <c:showLegendKey val="0"/>
          <c:showVal val="1"/>
          <c:showCatName val="0"/>
          <c:showSerName val="0"/>
          <c:showPercent val="0"/>
          <c:showBubbleSize val="0"/>
        </c:dLbls>
        <c:gapWidth val="80"/>
        <c:axId val="372310048"/>
        <c:axId val="372311488"/>
      </c:barChart>
      <c:catAx>
        <c:axId val="3723100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mn-ea"/>
                <a:cs typeface="+mn-cs"/>
              </a:defRPr>
            </a:pPr>
            <a:endParaRPr lang="de-DE"/>
          </a:p>
        </c:txPr>
        <c:crossAx val="372311488"/>
        <c:crosses val="autoZero"/>
        <c:auto val="1"/>
        <c:lblAlgn val="ctr"/>
        <c:lblOffset val="100"/>
        <c:noMultiLvlLbl val="0"/>
      </c:catAx>
      <c:valAx>
        <c:axId val="372311488"/>
        <c:scaling>
          <c:orientation val="minMax"/>
        </c:scaling>
        <c:delete val="1"/>
        <c:axPos val="b"/>
        <c:numFmt formatCode="0.0" sourceLinked="1"/>
        <c:majorTickMark val="none"/>
        <c:minorTickMark val="none"/>
        <c:tickLblPos val="nextTo"/>
        <c:crossAx val="3723100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400">
          <a:solidFill>
            <a:schemeClr val="tx2"/>
          </a:solidFill>
          <a:latin typeface="Source Sans Pro" panose="020B0503030403020204" pitchFamily="34" charset="0"/>
        </a:defRPr>
      </a:pPr>
      <a:endParaRPr lang="de-DE"/>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SDG!$D$60</c:f>
              <c:strCache>
                <c:ptCount val="1"/>
                <c:pt idx="0">
                  <c:v>Anteil der Chemie- und Pharmapatente an allen Technologiepatenten zu einem SDG</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SDG!$A$61:$A$70</c:f>
              <c:strCache>
                <c:ptCount val="10"/>
                <c:pt idx="0">
                  <c:v>Durchschnitt über alle SDGs</c:v>
                </c:pt>
                <c:pt idx="2">
                  <c:v>Industrie, Innovation und Infrastruktur</c:v>
                </c:pt>
                <c:pt idx="3">
                  <c:v>Nachhaltiger Konsum und Produktion</c:v>
                </c:pt>
                <c:pt idx="4">
                  <c:v>Bezahlbare und saubere Energie</c:v>
                </c:pt>
                <c:pt idx="5">
                  <c:v>Nachhaltige Städte und Gemeinden</c:v>
                </c:pt>
                <c:pt idx="6">
                  <c:v>Kein Hunger</c:v>
                </c:pt>
                <c:pt idx="7">
                  <c:v>Maßnahmen zum Klimaschutz</c:v>
                </c:pt>
                <c:pt idx="8">
                  <c:v>Gesundheit und Wohlergehen</c:v>
                </c:pt>
                <c:pt idx="9">
                  <c:v>Sauberes Wasser und Sanitäreinrichtungen</c:v>
                </c:pt>
              </c:strCache>
            </c:strRef>
          </c:cat>
          <c:val>
            <c:numRef>
              <c:f>SDG!$D$61:$D$70</c:f>
              <c:numCache>
                <c:formatCode>General</c:formatCode>
                <c:ptCount val="10"/>
                <c:pt idx="0" formatCode="0.0">
                  <c:v>36.121881589196988</c:v>
                </c:pt>
                <c:pt idx="2" formatCode="0.0">
                  <c:v>22.186143867826374</c:v>
                </c:pt>
                <c:pt idx="3" formatCode="0.0">
                  <c:v>26.567687147460937</c:v>
                </c:pt>
                <c:pt idx="4" formatCode="0.0">
                  <c:v>27.138419270854648</c:v>
                </c:pt>
                <c:pt idx="5" formatCode="0.0">
                  <c:v>30.442225534040666</c:v>
                </c:pt>
                <c:pt idx="6" formatCode="0.0">
                  <c:v>40.069182660538502</c:v>
                </c:pt>
                <c:pt idx="7" formatCode="0.0">
                  <c:v>52.059643693251935</c:v>
                </c:pt>
                <c:pt idx="8" formatCode="0.0">
                  <c:v>62.886833910960014</c:v>
                </c:pt>
                <c:pt idx="9" formatCode="0.0">
                  <c:v>71.433340655199075</c:v>
                </c:pt>
              </c:numCache>
            </c:numRef>
          </c:val>
          <c:extLst>
            <c:ext xmlns:c16="http://schemas.microsoft.com/office/drawing/2014/chart" uri="{C3380CC4-5D6E-409C-BE32-E72D297353CC}">
              <c16:uniqueId val="{00000000-612D-42B3-8B23-F0DB471B8A3F}"/>
            </c:ext>
          </c:extLst>
        </c:ser>
        <c:dLbls>
          <c:showLegendKey val="0"/>
          <c:showVal val="0"/>
          <c:showCatName val="0"/>
          <c:showSerName val="0"/>
          <c:showPercent val="0"/>
          <c:showBubbleSize val="0"/>
        </c:dLbls>
        <c:gapWidth val="50"/>
        <c:axId val="1252904016"/>
        <c:axId val="1252904736"/>
      </c:barChart>
      <c:catAx>
        <c:axId val="12529040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252904736"/>
        <c:crosses val="autoZero"/>
        <c:auto val="1"/>
        <c:lblAlgn val="ctr"/>
        <c:lblOffset val="100"/>
        <c:noMultiLvlLbl val="0"/>
      </c:catAx>
      <c:valAx>
        <c:axId val="1252904736"/>
        <c:scaling>
          <c:orientation val="minMax"/>
        </c:scaling>
        <c:delete val="1"/>
        <c:axPos val="b"/>
        <c:numFmt formatCode="0" sourceLinked="0"/>
        <c:majorTickMark val="none"/>
        <c:minorTickMark val="none"/>
        <c:tickLblPos val="nextTo"/>
        <c:crossAx val="125290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8168895764025732"/>
          <c:y val="3.6213991769547323E-2"/>
          <c:w val="0.50876131285771065"/>
          <c:h val="0.83889984122355077"/>
        </c:manualLayout>
      </c:layout>
      <c:barChart>
        <c:barDir val="bar"/>
        <c:grouping val="clustered"/>
        <c:varyColors val="0"/>
        <c:ser>
          <c:idx val="0"/>
          <c:order val="0"/>
          <c:tx>
            <c:strRef>
              <c:f>SDG!$C$60</c:f>
              <c:strCache>
                <c:ptCount val="1"/>
                <c:pt idx="0">
                  <c:v>Anteil der Chemiepatente an allen Technologiepatenten zu einem SDG</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SDG!$A$61:$A$70</c:f>
              <c:strCache>
                <c:ptCount val="10"/>
                <c:pt idx="0">
                  <c:v>Durchschnitt über alle SDGs</c:v>
                </c:pt>
                <c:pt idx="2">
                  <c:v>Industrie, Innovation und Infrastruktur</c:v>
                </c:pt>
                <c:pt idx="3">
                  <c:v>Nachhaltiger Konsum und Produktion</c:v>
                </c:pt>
                <c:pt idx="4">
                  <c:v>Bezahlbare und saubere Energie</c:v>
                </c:pt>
                <c:pt idx="5">
                  <c:v>Nachhaltige Städte und Gemeinden</c:v>
                </c:pt>
                <c:pt idx="6">
                  <c:v>Kein Hunger</c:v>
                </c:pt>
                <c:pt idx="7">
                  <c:v>Maßnahmen zum Klimaschutz</c:v>
                </c:pt>
                <c:pt idx="8">
                  <c:v>Gesundheit und Wohlergehen</c:v>
                </c:pt>
                <c:pt idx="9">
                  <c:v>Sauberes Wasser und Sanitäreinrichtungen</c:v>
                </c:pt>
              </c:strCache>
            </c:strRef>
          </c:cat>
          <c:val>
            <c:numRef>
              <c:f>SDG!$C$61:$C$70</c:f>
              <c:numCache>
                <c:formatCode>General</c:formatCode>
                <c:ptCount val="10"/>
                <c:pt idx="0" formatCode="0.0">
                  <c:v>29.775880469583775</c:v>
                </c:pt>
                <c:pt idx="2" formatCode="0.0">
                  <c:v>13.714034426435481</c:v>
                </c:pt>
                <c:pt idx="3" formatCode="0.0">
                  <c:v>19.735435187731035</c:v>
                </c:pt>
                <c:pt idx="4" formatCode="0.0">
                  <c:v>20.108609856975974</c:v>
                </c:pt>
                <c:pt idx="5" formatCode="0.0">
                  <c:v>30.190141264826849</c:v>
                </c:pt>
                <c:pt idx="6" formatCode="0.0">
                  <c:v>38.938684857618782</c:v>
                </c:pt>
                <c:pt idx="7" formatCode="0.0">
                  <c:v>41.784232365145229</c:v>
                </c:pt>
                <c:pt idx="8" formatCode="0.0">
                  <c:v>47.783227997358743</c:v>
                </c:pt>
                <c:pt idx="9" formatCode="0.0">
                  <c:v>58.544494720965311</c:v>
                </c:pt>
              </c:numCache>
            </c:numRef>
          </c:val>
          <c:extLst>
            <c:ext xmlns:c16="http://schemas.microsoft.com/office/drawing/2014/chart" uri="{C3380CC4-5D6E-409C-BE32-E72D297353CC}">
              <c16:uniqueId val="{00000000-03E7-4A9C-BAE1-A631BE52C0B6}"/>
            </c:ext>
          </c:extLst>
        </c:ser>
        <c:dLbls>
          <c:showLegendKey val="0"/>
          <c:showVal val="0"/>
          <c:showCatName val="0"/>
          <c:showSerName val="0"/>
          <c:showPercent val="0"/>
          <c:showBubbleSize val="0"/>
        </c:dLbls>
        <c:gapWidth val="50"/>
        <c:axId val="1252904016"/>
        <c:axId val="1252904736"/>
      </c:barChart>
      <c:catAx>
        <c:axId val="12529040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252904736"/>
        <c:crosses val="autoZero"/>
        <c:auto val="1"/>
        <c:lblAlgn val="ctr"/>
        <c:lblOffset val="100"/>
        <c:noMultiLvlLbl val="0"/>
      </c:catAx>
      <c:valAx>
        <c:axId val="1252904736"/>
        <c:scaling>
          <c:orientation val="minMax"/>
        </c:scaling>
        <c:delete val="1"/>
        <c:axPos val="b"/>
        <c:numFmt formatCode="0" sourceLinked="0"/>
        <c:majorTickMark val="none"/>
        <c:minorTickMark val="none"/>
        <c:tickLblPos val="nextTo"/>
        <c:crossAx val="125290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965214489042313"/>
          <c:y val="0.21353368999293346"/>
          <c:w val="0.49978690841618223"/>
          <c:h val="0.64704031759345648"/>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952-4AAA-A63E-AD486B59F84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952-4AAA-A63E-AD486B59F84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952-4AAA-A63E-AD486B59F84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952-4AAA-A63E-AD486B59F84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952-4AAA-A63E-AD486B59F845}"/>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4952-4AAA-A63E-AD486B59F845}"/>
              </c:ext>
            </c:extLst>
          </c:dPt>
          <c:dLbls>
            <c:dLbl>
              <c:idx val="0"/>
              <c:layout>
                <c:manualLayout>
                  <c:x val="1.6358090884240048E-2"/>
                  <c:y val="-3.958887991285171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952-4AAA-A63E-AD486B59F845}"/>
                </c:ext>
              </c:extLst>
            </c:dLbl>
            <c:dLbl>
              <c:idx val="1"/>
              <c:layout>
                <c:manualLayout>
                  <c:x val="9.7922003985197834E-2"/>
                  <c:y val="5.786067064186016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4952-4AAA-A63E-AD486B59F845}"/>
                </c:ext>
              </c:extLst>
            </c:dLbl>
            <c:dLbl>
              <c:idx val="2"/>
              <c:layout>
                <c:manualLayout>
                  <c:x val="2.6547451448735684E-2"/>
                  <c:y val="1.8271790729008371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3263581416635812"/>
                      <c:h val="0.13665788805434922"/>
                    </c:manualLayout>
                  </c15:layout>
                </c:ext>
                <c:ext xmlns:c16="http://schemas.microsoft.com/office/drawing/2014/chart" uri="{C3380CC4-5D6E-409C-BE32-E72D297353CC}">
                  <c16:uniqueId val="{00000005-4952-4AAA-A63E-AD486B59F845}"/>
                </c:ext>
              </c:extLst>
            </c:dLbl>
            <c:dLbl>
              <c:idx val="3"/>
              <c:layout>
                <c:manualLayout>
                  <c:x val="-2.2286175421881516E-3"/>
                  <c:y val="0.13856107969498099"/>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8606503284722024"/>
                      <c:h val="0.16406557414786194"/>
                    </c:manualLayout>
                  </c15:layout>
                </c:ext>
                <c:ext xmlns:c16="http://schemas.microsoft.com/office/drawing/2014/chart" uri="{C3380CC4-5D6E-409C-BE32-E72D297353CC}">
                  <c16:uniqueId val="{00000007-4952-4AAA-A63E-AD486B59F845}"/>
                </c:ext>
              </c:extLst>
            </c:dLbl>
            <c:dLbl>
              <c:idx val="4"/>
              <c:layout>
                <c:manualLayout>
                  <c:x val="-7.0297811463308518E-2"/>
                  <c:y val="6.3951267551529689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6798549458454735"/>
                      <c:h val="0.16102027569302721"/>
                    </c:manualLayout>
                  </c15:layout>
                </c:ext>
                <c:ext xmlns:c16="http://schemas.microsoft.com/office/drawing/2014/chart" uri="{C3380CC4-5D6E-409C-BE32-E72D297353CC}">
                  <c16:uniqueId val="{00000009-4952-4AAA-A63E-AD486B59F845}"/>
                </c:ext>
              </c:extLst>
            </c:dLbl>
            <c:dLbl>
              <c:idx val="5"/>
              <c:layout>
                <c:manualLayout>
                  <c:x val="-2.4589990863270031E-2"/>
                  <c:y val="-5.1634593919042536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32533963612736744"/>
                      <c:h val="0.15027037214746056"/>
                    </c:manualLayout>
                  </c15:layout>
                </c:ext>
                <c:ext xmlns:c16="http://schemas.microsoft.com/office/drawing/2014/chart" uri="{C3380CC4-5D6E-409C-BE32-E72D297353CC}">
                  <c16:uniqueId val="{0000000B-4952-4AAA-A63E-AD486B59F845}"/>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'FuE Branchen'!$D$11:$D$16</c:f>
              <c:strCache>
                <c:ptCount val="6"/>
                <c:pt idx="0">
                  <c:v>Chemie</c:v>
                </c:pt>
                <c:pt idx="1">
                  <c:v>Pharma</c:v>
                </c:pt>
                <c:pt idx="2">
                  <c:v>Fahrzeugbau</c:v>
                </c:pt>
                <c:pt idx="3">
                  <c:v>Elektroindustrie</c:v>
                </c:pt>
                <c:pt idx="4">
                  <c:v>Maschinenbau</c:v>
                </c:pt>
                <c:pt idx="5">
                  <c:v>übrige Branchen</c:v>
                </c:pt>
              </c:strCache>
            </c:strRef>
          </c:cat>
          <c:val>
            <c:numRef>
              <c:f>'FuE Branchen'!$F$11:$F$16</c:f>
              <c:numCache>
                <c:formatCode>General</c:formatCode>
                <c:ptCount val="6"/>
                <c:pt idx="0">
                  <c:v>4.7690000000000001</c:v>
                </c:pt>
                <c:pt idx="1">
                  <c:v>6.3580000000000005</c:v>
                </c:pt>
                <c:pt idx="2">
                  <c:v>33.878999999999998</c:v>
                </c:pt>
                <c:pt idx="3">
                  <c:v>14.177</c:v>
                </c:pt>
                <c:pt idx="4">
                  <c:v>7.7330000000000005</c:v>
                </c:pt>
                <c:pt idx="5">
                  <c:v>6.0020000000000095</c:v>
                </c:pt>
              </c:numCache>
            </c:numRef>
          </c:val>
          <c:extLst>
            <c:ext xmlns:c16="http://schemas.microsoft.com/office/drawing/2014/chart" uri="{C3380CC4-5D6E-409C-BE32-E72D297353CC}">
              <c16:uniqueId val="{0000000C-4952-4AAA-A63E-AD486B59F845}"/>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sz="1400" b="0">
          <a:solidFill>
            <a:schemeClr val="tx2"/>
          </a:solidFill>
          <a:latin typeface="Source Sans Pro" panose="020B0503030403020204" pitchFamily="34" charset="0"/>
          <a:ea typeface="Arial"/>
          <a:cs typeface="Arial"/>
        </a:defRPr>
      </a:pPr>
      <a:endParaRPr lang="de-DE"/>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3801768684396999"/>
          <c:y val="7.8484019728344706E-3"/>
          <c:w val="0.65673914396264532"/>
          <c:h val="0.98219195787033398"/>
        </c:manualLayout>
      </c:layout>
      <c:barChart>
        <c:barDir val="bar"/>
        <c:grouping val="stacked"/>
        <c:varyColors val="0"/>
        <c:ser>
          <c:idx val="0"/>
          <c:order val="0"/>
          <c:tx>
            <c:strRef>
              <c:f>'FuE Intensität'!$B$38</c:f>
              <c:strCache>
                <c:ptCount val="1"/>
                <c:pt idx="0">
                  <c:v>interne FuE-Intensität</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0-F6D0-48FC-B16D-95000BF18A5A}"/>
              </c:ext>
            </c:extLst>
          </c:dPt>
          <c:dPt>
            <c:idx val="1"/>
            <c:invertIfNegative val="0"/>
            <c:bubble3D val="0"/>
            <c:extLst>
              <c:ext xmlns:c16="http://schemas.microsoft.com/office/drawing/2014/chart" uri="{C3380CC4-5D6E-409C-BE32-E72D297353CC}">
                <c16:uniqueId val="{00000001-F6D0-48FC-B16D-95000BF18A5A}"/>
              </c:ext>
            </c:extLst>
          </c:dPt>
          <c:dPt>
            <c:idx val="2"/>
            <c:invertIfNegative val="0"/>
            <c:bubble3D val="0"/>
            <c:extLst>
              <c:ext xmlns:c16="http://schemas.microsoft.com/office/drawing/2014/chart" uri="{C3380CC4-5D6E-409C-BE32-E72D297353CC}">
                <c16:uniqueId val="{00000002-F6D0-48FC-B16D-95000BF18A5A}"/>
              </c:ext>
            </c:extLst>
          </c:dPt>
          <c:dPt>
            <c:idx val="3"/>
            <c:invertIfNegative val="0"/>
            <c:bubble3D val="0"/>
            <c:extLst>
              <c:ext xmlns:c16="http://schemas.microsoft.com/office/drawing/2014/chart" uri="{C3380CC4-5D6E-409C-BE32-E72D297353CC}">
                <c16:uniqueId val="{00000003-F6D0-48FC-B16D-95000BF18A5A}"/>
              </c:ext>
            </c:extLst>
          </c:dPt>
          <c:dPt>
            <c:idx val="4"/>
            <c:invertIfNegative val="0"/>
            <c:bubble3D val="0"/>
            <c:extLst>
              <c:ext xmlns:c16="http://schemas.microsoft.com/office/drawing/2014/chart" uri="{C3380CC4-5D6E-409C-BE32-E72D297353CC}">
                <c16:uniqueId val="{00000004-F6D0-48FC-B16D-95000BF18A5A}"/>
              </c:ext>
            </c:extLst>
          </c:dPt>
          <c:dPt>
            <c:idx val="5"/>
            <c:invertIfNegative val="0"/>
            <c:bubble3D val="0"/>
            <c:extLst>
              <c:ext xmlns:c16="http://schemas.microsoft.com/office/drawing/2014/chart" uri="{C3380CC4-5D6E-409C-BE32-E72D297353CC}">
                <c16:uniqueId val="{00000005-F6D0-48FC-B16D-95000BF18A5A}"/>
              </c:ext>
            </c:extLst>
          </c:dPt>
          <c:dPt>
            <c:idx val="6"/>
            <c:invertIfNegative val="0"/>
            <c:bubble3D val="0"/>
            <c:extLst>
              <c:ext xmlns:c16="http://schemas.microsoft.com/office/drawing/2014/chart" uri="{C3380CC4-5D6E-409C-BE32-E72D297353CC}">
                <c16:uniqueId val="{00000006-F6D0-48FC-B16D-95000BF18A5A}"/>
              </c:ext>
            </c:extLst>
          </c:dPt>
          <c:dLbls>
            <c:numFmt formatCode="0.0%" sourceLinked="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Arial"/>
                    <a:cs typeface="Arial"/>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'FuE Intensität'!$A$39:$A$45</c:f>
              <c:strCache>
                <c:ptCount val="7"/>
                <c:pt idx="0">
                  <c:v>Maschinenbau</c:v>
                </c:pt>
                <c:pt idx="1">
                  <c:v>Chemie</c:v>
                </c:pt>
                <c:pt idx="2">
                  <c:v>Verarbeitendes Gewerbe</c:v>
                </c:pt>
                <c:pt idx="3">
                  <c:v>Chemie &amp; Pharma</c:v>
                </c:pt>
                <c:pt idx="4">
                  <c:v>Elektroindustrie</c:v>
                </c:pt>
                <c:pt idx="5">
                  <c:v>Fahrzeugbau</c:v>
                </c:pt>
                <c:pt idx="6">
                  <c:v>Pharma</c:v>
                </c:pt>
              </c:strCache>
            </c:strRef>
          </c:cat>
          <c:val>
            <c:numRef>
              <c:f>'FuE Intensität'!$B$39:$B$45</c:f>
              <c:numCache>
                <c:formatCode>0.0%</c:formatCode>
                <c:ptCount val="7"/>
                <c:pt idx="0">
                  <c:v>2.8130351662535247E-2</c:v>
                </c:pt>
                <c:pt idx="1">
                  <c:v>2.9179753399572822E-2</c:v>
                </c:pt>
                <c:pt idx="2">
                  <c:v>3.202633728480761E-2</c:v>
                </c:pt>
                <c:pt idx="3">
                  <c:v>4.997021524579276E-2</c:v>
                </c:pt>
                <c:pt idx="4">
                  <c:v>6.6552066171258972E-2</c:v>
                </c:pt>
                <c:pt idx="5">
                  <c:v>5.7514673428075494E-2</c:v>
                </c:pt>
                <c:pt idx="6">
                  <c:v>0.10733083260483811</c:v>
                </c:pt>
              </c:numCache>
            </c:numRef>
          </c:val>
          <c:extLst>
            <c:ext xmlns:c16="http://schemas.microsoft.com/office/drawing/2014/chart" uri="{C3380CC4-5D6E-409C-BE32-E72D297353CC}">
              <c16:uniqueId val="{00000007-F6D0-48FC-B16D-95000BF18A5A}"/>
            </c:ext>
          </c:extLst>
        </c:ser>
        <c:ser>
          <c:idx val="1"/>
          <c:order val="1"/>
          <c:tx>
            <c:strRef>
              <c:f>'FuE Intensität'!$C$38</c:f>
              <c:strCache>
                <c:ptCount val="1"/>
                <c:pt idx="0">
                  <c:v>externe FuE-Intensität</c:v>
                </c:pt>
              </c:strCache>
            </c:strRef>
          </c:tx>
          <c:spPr>
            <a:solidFill>
              <a:schemeClr val="accent2"/>
            </a:solidFill>
            <a:ln>
              <a:noFill/>
            </a:ln>
            <a:effectLst/>
          </c:spPr>
          <c:invertIfNegative val="0"/>
          <c:dLbls>
            <c:dLbl>
              <c:idx val="0"/>
              <c:layout>
                <c:manualLayout>
                  <c:x val="4.5853360619461964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6D0-48FC-B16D-95000BF18A5A}"/>
                </c:ext>
              </c:extLst>
            </c:dLbl>
            <c:dLbl>
              <c:idx val="1"/>
              <c:layout>
                <c:manualLayout>
                  <c:x val="3.7035406654180814E-2"/>
                  <c:y val="-1.119298452099897E-1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6D0-48FC-B16D-95000BF18A5A}"/>
                </c:ext>
              </c:extLst>
            </c:dLbl>
            <c:dLbl>
              <c:idx val="2"/>
              <c:layout>
                <c:manualLayout>
                  <c:x val="6.9868995633187774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0FB-4417-9622-CA1DE86C9950}"/>
                </c:ext>
              </c:extLst>
            </c:dLbl>
            <c:numFmt formatCode="0.0%" sourceLinked="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Arial"/>
                    <a:cs typeface="Arial"/>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'FuE Intensität'!$A$39:$A$45</c:f>
              <c:strCache>
                <c:ptCount val="7"/>
                <c:pt idx="0">
                  <c:v>Maschinenbau</c:v>
                </c:pt>
                <c:pt idx="1">
                  <c:v>Chemie</c:v>
                </c:pt>
                <c:pt idx="2">
                  <c:v>Verarbeitendes Gewerbe</c:v>
                </c:pt>
                <c:pt idx="3">
                  <c:v>Chemie &amp; Pharma</c:v>
                </c:pt>
                <c:pt idx="4">
                  <c:v>Elektroindustrie</c:v>
                </c:pt>
                <c:pt idx="5">
                  <c:v>Fahrzeugbau</c:v>
                </c:pt>
                <c:pt idx="6">
                  <c:v>Pharma</c:v>
                </c:pt>
              </c:strCache>
            </c:strRef>
          </c:cat>
          <c:val>
            <c:numRef>
              <c:f>'FuE Intensität'!$C$39:$C$45</c:f>
              <c:numCache>
                <c:formatCode>0.0%</c:formatCode>
                <c:ptCount val="7"/>
                <c:pt idx="0">
                  <c:v>4.7544768683478039E-3</c:v>
                </c:pt>
                <c:pt idx="1">
                  <c:v>4.8643120051709782E-3</c:v>
                </c:pt>
                <c:pt idx="2">
                  <c:v>1.2728314744147186E-2</c:v>
                </c:pt>
                <c:pt idx="3">
                  <c:v>2.1749416054226148E-2</c:v>
                </c:pt>
                <c:pt idx="4">
                  <c:v>1.5960853846531745E-2</c:v>
                </c:pt>
                <c:pt idx="5">
                  <c:v>3.0250633575343317E-2</c:v>
                </c:pt>
                <c:pt idx="6">
                  <c:v>6.8335201381627034E-2</c:v>
                </c:pt>
              </c:numCache>
            </c:numRef>
          </c:val>
          <c:extLst>
            <c:ext xmlns:c16="http://schemas.microsoft.com/office/drawing/2014/chart" uri="{C3380CC4-5D6E-409C-BE32-E72D297353CC}">
              <c16:uniqueId val="{0000000A-F6D0-48FC-B16D-95000BF18A5A}"/>
            </c:ext>
          </c:extLst>
        </c:ser>
        <c:dLbls>
          <c:dLblPos val="ctr"/>
          <c:showLegendKey val="0"/>
          <c:showVal val="1"/>
          <c:showCatName val="0"/>
          <c:showSerName val="0"/>
          <c:showPercent val="0"/>
          <c:showBubbleSize val="0"/>
        </c:dLbls>
        <c:gapWidth val="50"/>
        <c:overlap val="100"/>
        <c:axId val="539042296"/>
        <c:axId val="539044256"/>
      </c:barChart>
      <c:catAx>
        <c:axId val="53904229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mn-lt"/>
                <a:ea typeface="Arial"/>
                <a:cs typeface="Arial"/>
              </a:defRPr>
            </a:pPr>
            <a:endParaRPr lang="de-DE"/>
          </a:p>
        </c:txPr>
        <c:crossAx val="539044256"/>
        <c:crossesAt val="0"/>
        <c:auto val="1"/>
        <c:lblAlgn val="ctr"/>
        <c:lblOffset val="100"/>
        <c:noMultiLvlLbl val="0"/>
      </c:catAx>
      <c:valAx>
        <c:axId val="539044256"/>
        <c:scaling>
          <c:orientation val="minMax"/>
          <c:min val="0"/>
        </c:scaling>
        <c:delete val="1"/>
        <c:axPos val="b"/>
        <c:numFmt formatCode="0.0%" sourceLinked="1"/>
        <c:majorTickMark val="out"/>
        <c:minorTickMark val="none"/>
        <c:tickLblPos val="nextTo"/>
        <c:crossAx val="539042296"/>
        <c:crosses val="autoZero"/>
        <c:crossBetween val="between"/>
      </c:valAx>
      <c:spPr>
        <a:noFill/>
        <a:ln w="25400">
          <a:noFill/>
        </a:ln>
        <a:effectLst/>
      </c:spPr>
    </c:plotArea>
    <c:legend>
      <c:legendPos val="r"/>
      <c:layout>
        <c:manualLayout>
          <c:xMode val="edge"/>
          <c:yMode val="edge"/>
          <c:x val="0.65547666452884934"/>
          <c:y val="0.52952368940390826"/>
          <c:w val="0.33067368104063277"/>
          <c:h val="0.1334679978697298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Arial"/>
              <a:cs typeface="Arial"/>
            </a:defRPr>
          </a:pPr>
          <a:endParaRPr lang="de-DE"/>
        </a:p>
      </c:txPr>
    </c:legend>
    <c:plotVisOnly val="1"/>
    <c:dispBlanksAs val="gap"/>
    <c:showDLblsOverMax val="0"/>
  </c:chart>
  <c:spPr>
    <a:noFill/>
    <a:ln w="25400" cap="flat" cmpd="sng" algn="ctr">
      <a:noFill/>
      <a:round/>
    </a:ln>
    <a:effectLst/>
  </c:spPr>
  <c:txPr>
    <a:bodyPr/>
    <a:lstStyle/>
    <a:p>
      <a:pPr>
        <a:defRPr sz="1600" b="0">
          <a:solidFill>
            <a:schemeClr val="tx2"/>
          </a:solidFill>
          <a:latin typeface="+mn-lt"/>
          <a:ea typeface="Arial"/>
          <a:cs typeface="Arial"/>
        </a:defRPr>
      </a:pPr>
      <a:endParaRPr lang="de-DE"/>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6496292979106892"/>
          <c:y val="9.1358953645042408E-3"/>
          <c:w val="0.63503707020893108"/>
          <c:h val="0.99086410463549579"/>
        </c:manualLayout>
      </c:layout>
      <c:barChart>
        <c:barDir val="bar"/>
        <c:grouping val="clustered"/>
        <c:varyColors val="0"/>
        <c:ser>
          <c:idx val="0"/>
          <c:order val="0"/>
          <c:spPr>
            <a:solidFill>
              <a:schemeClr val="accent1"/>
            </a:solidFill>
            <a:ln>
              <a:noFill/>
            </a:ln>
            <a:effectLst/>
          </c:spPr>
          <c:invertIfNegative val="0"/>
          <c:dPt>
            <c:idx val="3"/>
            <c:invertIfNegative val="0"/>
            <c:bubble3D val="0"/>
            <c:extLst>
              <c:ext xmlns:c16="http://schemas.microsoft.com/office/drawing/2014/chart" uri="{C3380CC4-5D6E-409C-BE32-E72D297353CC}">
                <c16:uniqueId val="{00000000-A71E-4AEF-B368-7EC432A6E729}"/>
              </c:ext>
            </c:extLst>
          </c:dPt>
          <c:dPt>
            <c:idx val="4"/>
            <c:invertIfNegative val="0"/>
            <c:bubble3D val="0"/>
            <c:spPr>
              <a:solidFill>
                <a:schemeClr val="accent2"/>
              </a:solidFill>
              <a:ln>
                <a:noFill/>
              </a:ln>
              <a:effectLst/>
            </c:spPr>
            <c:extLst>
              <c:ext xmlns:c16="http://schemas.microsoft.com/office/drawing/2014/chart" uri="{C3380CC4-5D6E-409C-BE32-E72D297353CC}">
                <c16:uniqueId val="{00000002-A71E-4AEF-B368-7EC432A6E729}"/>
              </c:ext>
            </c:extLst>
          </c:dPt>
          <c:dPt>
            <c:idx val="5"/>
            <c:invertIfNegative val="0"/>
            <c:bubble3D val="0"/>
            <c:spPr>
              <a:solidFill>
                <a:schemeClr val="accent1"/>
              </a:solidFill>
              <a:ln>
                <a:noFill/>
              </a:ln>
              <a:effectLst/>
            </c:spPr>
            <c:extLst>
              <c:ext xmlns:c16="http://schemas.microsoft.com/office/drawing/2014/chart" uri="{C3380CC4-5D6E-409C-BE32-E72D297353CC}">
                <c16:uniqueId val="{00000004-A71E-4AEF-B368-7EC432A6E729}"/>
              </c:ext>
            </c:extLst>
          </c:dPt>
          <c:dPt>
            <c:idx val="6"/>
            <c:invertIfNegative val="0"/>
            <c:bubble3D val="0"/>
            <c:extLst>
              <c:ext xmlns:c16="http://schemas.microsoft.com/office/drawing/2014/chart" uri="{C3380CC4-5D6E-409C-BE32-E72D297353CC}">
                <c16:uniqueId val="{00000005-A71E-4AEF-B368-7EC432A6E729}"/>
              </c:ext>
            </c:extLst>
          </c:dPt>
          <c:dPt>
            <c:idx val="7"/>
            <c:invertIfNegative val="0"/>
            <c:bubble3D val="0"/>
            <c:extLst>
              <c:ext xmlns:c16="http://schemas.microsoft.com/office/drawing/2014/chart" uri="{C3380CC4-5D6E-409C-BE32-E72D297353CC}">
                <c16:uniqueId val="{00000006-A71E-4AEF-B368-7EC432A6E729}"/>
              </c:ext>
            </c:extLst>
          </c:dPt>
          <c:dLbls>
            <c:numFmt formatCode="#,##0" sourceLinked="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Arial"/>
                    <a:cs typeface="Arial"/>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'Forschende UN'!$AJ$3:$AJ$7</c:f>
              <c:strCache>
                <c:ptCount val="5"/>
                <c:pt idx="0">
                  <c:v>Verarbeitendes Gewerbe</c:v>
                </c:pt>
                <c:pt idx="1">
                  <c:v>Fahrzeugbau</c:v>
                </c:pt>
                <c:pt idx="2">
                  <c:v>Elektroindustrie</c:v>
                </c:pt>
                <c:pt idx="3">
                  <c:v>Maschinenbau</c:v>
                </c:pt>
                <c:pt idx="4">
                  <c:v>Chemie &amp; Pharma</c:v>
                </c:pt>
              </c:strCache>
            </c:strRef>
          </c:cat>
          <c:val>
            <c:numRef>
              <c:f>'Forschende UN'!$AK$3:$AK$7</c:f>
              <c:numCache>
                <c:formatCode>0</c:formatCode>
                <c:ptCount val="5"/>
                <c:pt idx="0">
                  <c:v>33.337144513546605</c:v>
                </c:pt>
                <c:pt idx="1">
                  <c:v>54.774325575117373</c:v>
                </c:pt>
                <c:pt idx="2">
                  <c:v>64.964399239714893</c:v>
                </c:pt>
                <c:pt idx="3">
                  <c:v>65.992465876406627</c:v>
                </c:pt>
                <c:pt idx="4">
                  <c:v>74.375400915568235</c:v>
                </c:pt>
              </c:numCache>
            </c:numRef>
          </c:val>
          <c:extLst>
            <c:ext xmlns:c16="http://schemas.microsoft.com/office/drawing/2014/chart" uri="{C3380CC4-5D6E-409C-BE32-E72D297353CC}">
              <c16:uniqueId val="{00000007-A71E-4AEF-B368-7EC432A6E729}"/>
            </c:ext>
          </c:extLst>
        </c:ser>
        <c:dLbls>
          <c:dLblPos val="outEnd"/>
          <c:showLegendKey val="0"/>
          <c:showVal val="1"/>
          <c:showCatName val="0"/>
          <c:showSerName val="0"/>
          <c:showPercent val="0"/>
          <c:showBubbleSize val="0"/>
        </c:dLbls>
        <c:gapWidth val="30"/>
        <c:axId val="539041512"/>
        <c:axId val="539045824"/>
      </c:barChart>
      <c:catAx>
        <c:axId val="539041512"/>
        <c:scaling>
          <c:orientation val="minMax"/>
        </c:scaling>
        <c:delete val="0"/>
        <c:axPos val="l"/>
        <c:numFmt formatCode="General" sourceLinked="0"/>
        <c:majorTickMark val="out"/>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Arial"/>
                <a:cs typeface="Arial"/>
              </a:defRPr>
            </a:pPr>
            <a:endParaRPr lang="de-DE"/>
          </a:p>
        </c:txPr>
        <c:crossAx val="539045824"/>
        <c:crossesAt val="0"/>
        <c:auto val="1"/>
        <c:lblAlgn val="ctr"/>
        <c:lblOffset val="100"/>
        <c:noMultiLvlLbl val="0"/>
      </c:catAx>
      <c:valAx>
        <c:axId val="539045824"/>
        <c:scaling>
          <c:orientation val="minMax"/>
        </c:scaling>
        <c:delete val="1"/>
        <c:axPos val="b"/>
        <c:numFmt formatCode="0" sourceLinked="1"/>
        <c:majorTickMark val="out"/>
        <c:minorTickMark val="none"/>
        <c:tickLblPos val="nextTo"/>
        <c:crossAx val="539041512"/>
        <c:crosses val="autoZero"/>
        <c:crossBetween val="between"/>
      </c:valAx>
      <c:spPr>
        <a:noFill/>
        <a:ln w="25400">
          <a:noFill/>
        </a:ln>
        <a:effectLst/>
      </c:spPr>
    </c:plotArea>
    <c:plotVisOnly val="1"/>
    <c:dispBlanksAs val="gap"/>
    <c:showDLblsOverMax val="0"/>
  </c:chart>
  <c:spPr>
    <a:noFill/>
    <a:ln w="25400" cap="flat" cmpd="sng" algn="ctr">
      <a:noFill/>
      <a:prstDash val="solid"/>
      <a:round/>
    </a:ln>
    <a:effectLst/>
  </c:spPr>
  <c:txPr>
    <a:bodyPr/>
    <a:lstStyle/>
    <a:p>
      <a:pPr>
        <a:defRPr sz="1600" b="0">
          <a:solidFill>
            <a:schemeClr val="tx2"/>
          </a:solidFill>
          <a:latin typeface="Source Sans Pro" panose="020B0503030403020204" pitchFamily="34" charset="0"/>
          <a:ea typeface="Arial"/>
          <a:cs typeface="Arial"/>
        </a:defRPr>
      </a:pPr>
      <a:endParaRPr lang="de-DE"/>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7.9874392302157801E-2"/>
          <c:y val="4.2730572854209573E-2"/>
          <c:w val="0.85854591831016858"/>
          <c:h val="0.84425312616671488"/>
        </c:manualLayout>
      </c:layout>
      <c:barChart>
        <c:barDir val="col"/>
        <c:grouping val="clustered"/>
        <c:varyColors val="0"/>
        <c:ser>
          <c:idx val="1"/>
          <c:order val="1"/>
          <c:tx>
            <c:strRef>
              <c:f>'FuE Personal Chemie'!$A$34</c:f>
              <c:strCache>
                <c:ptCount val="1"/>
                <c:pt idx="0">
                  <c:v>Anteil FuE Personal an Beschäftigten</c:v>
                </c:pt>
              </c:strCache>
            </c:strRef>
          </c:tx>
          <c:spPr>
            <a:solidFill>
              <a:schemeClr val="accent2"/>
            </a:solidFill>
            <a:ln>
              <a:noFill/>
            </a:ln>
            <a:effectLst/>
          </c:spPr>
          <c:invertIfNegative val="0"/>
          <c:cat>
            <c:strRef>
              <c:f>'FuE Personal Chemie'!$M$3:$X$3</c:f>
              <c:strCach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strCache>
            </c:strRef>
          </c:cat>
          <c:val>
            <c:numRef>
              <c:f>'FuE Personal Chemie'!$M$35:$AA$35</c:f>
              <c:numCache>
                <c:formatCode>0.0%</c:formatCode>
                <c:ptCount val="15"/>
                <c:pt idx="0">
                  <c:v>9.9969621425092706E-2</c:v>
                </c:pt>
                <c:pt idx="1">
                  <c:v>9.9113495859092501E-2</c:v>
                </c:pt>
                <c:pt idx="2">
                  <c:v>0.10243097128331706</c:v>
                </c:pt>
                <c:pt idx="3">
                  <c:v>9.1900482244629544E-2</c:v>
                </c:pt>
                <c:pt idx="4">
                  <c:v>9.4544162874768439E-2</c:v>
                </c:pt>
                <c:pt idx="5">
                  <c:v>9.4054880098233859E-2</c:v>
                </c:pt>
                <c:pt idx="6">
                  <c:v>9.1924198772435267E-2</c:v>
                </c:pt>
                <c:pt idx="7">
                  <c:v>9.2813776355006067E-2</c:v>
                </c:pt>
                <c:pt idx="8">
                  <c:v>9.2065125509941559E-2</c:v>
                </c:pt>
                <c:pt idx="9">
                  <c:v>9.6758478869110487E-2</c:v>
                </c:pt>
                <c:pt idx="10">
                  <c:v>9.365102263600876E-2</c:v>
                </c:pt>
                <c:pt idx="11">
                  <c:v>9.4225624162605603E-2</c:v>
                </c:pt>
                <c:pt idx="12">
                  <c:v>9.5696528416917018E-2</c:v>
                </c:pt>
                <c:pt idx="13">
                  <c:v>9.9188392257612487E-2</c:v>
                </c:pt>
                <c:pt idx="14">
                  <c:v>9.8016710376389662E-2</c:v>
                </c:pt>
              </c:numCache>
            </c:numRef>
          </c:val>
          <c:extLst>
            <c:ext xmlns:c16="http://schemas.microsoft.com/office/drawing/2014/chart" uri="{C3380CC4-5D6E-409C-BE32-E72D297353CC}">
              <c16:uniqueId val="{00000000-9F49-4E0F-9901-5E3BF9176270}"/>
            </c:ext>
          </c:extLst>
        </c:ser>
        <c:dLbls>
          <c:showLegendKey val="0"/>
          <c:showVal val="0"/>
          <c:showCatName val="0"/>
          <c:showSerName val="0"/>
          <c:showPercent val="0"/>
          <c:showBubbleSize val="0"/>
        </c:dLbls>
        <c:gapWidth val="40"/>
        <c:axId val="541558392"/>
        <c:axId val="541564272"/>
      </c:barChart>
      <c:lineChart>
        <c:grouping val="standard"/>
        <c:varyColors val="0"/>
        <c:ser>
          <c:idx val="0"/>
          <c:order val="0"/>
          <c:tx>
            <c:strRef>
              <c:f>'FuE Personal Chemie'!$A$4</c:f>
              <c:strCache>
                <c:ptCount val="1"/>
                <c:pt idx="0">
                  <c:v>FuE-Personal; Chemie/Pharma (20+21); Anzahl;</c:v>
                </c:pt>
              </c:strCache>
            </c:strRef>
          </c:tx>
          <c:spPr>
            <a:ln w="38100" cap="rnd" cmpd="sng" algn="ctr">
              <a:solidFill>
                <a:schemeClr val="accent1">
                  <a:shade val="95000"/>
                  <a:satMod val="105000"/>
                </a:schemeClr>
              </a:solidFill>
              <a:prstDash val="solid"/>
              <a:round/>
            </a:ln>
            <a:effectLst/>
          </c:spPr>
          <c:marker>
            <c:symbol val="none"/>
          </c:marker>
          <c:cat>
            <c:strRef>
              <c:f>'FuE Personal Chemie'!$M$3:$AA$3</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'FuE Personal Chemie'!$M$4:$AA$4</c:f>
              <c:numCache>
                <c:formatCode>#,##0</c:formatCode>
                <c:ptCount val="15"/>
                <c:pt idx="0">
                  <c:v>41464</c:v>
                </c:pt>
                <c:pt idx="1">
                  <c:v>42485</c:v>
                </c:pt>
                <c:pt idx="2">
                  <c:v>44487</c:v>
                </c:pt>
                <c:pt idx="3">
                  <c:v>40248</c:v>
                </c:pt>
                <c:pt idx="4">
                  <c:v>42054</c:v>
                </c:pt>
                <c:pt idx="5">
                  <c:v>41975</c:v>
                </c:pt>
                <c:pt idx="6">
                  <c:v>41096</c:v>
                </c:pt>
                <c:pt idx="7">
                  <c:v>42040</c:v>
                </c:pt>
                <c:pt idx="8">
                  <c:v>42585</c:v>
                </c:pt>
                <c:pt idx="9">
                  <c:v>44888</c:v>
                </c:pt>
                <c:pt idx="10">
                  <c:v>43495</c:v>
                </c:pt>
                <c:pt idx="11">
                  <c:v>44587</c:v>
                </c:pt>
                <c:pt idx="12">
                  <c:v>45646</c:v>
                </c:pt>
                <c:pt idx="13">
                  <c:v>47565</c:v>
                </c:pt>
                <c:pt idx="14">
                  <c:v>47054</c:v>
                </c:pt>
              </c:numCache>
            </c:numRef>
          </c:val>
          <c:smooth val="0"/>
          <c:extLst>
            <c:ext xmlns:c16="http://schemas.microsoft.com/office/drawing/2014/chart" uri="{C3380CC4-5D6E-409C-BE32-E72D297353CC}">
              <c16:uniqueId val="{00000001-9F49-4E0F-9901-5E3BF9176270}"/>
            </c:ext>
          </c:extLst>
        </c:ser>
        <c:dLbls>
          <c:showLegendKey val="0"/>
          <c:showVal val="0"/>
          <c:showCatName val="0"/>
          <c:showSerName val="0"/>
          <c:showPercent val="0"/>
          <c:showBubbleSize val="0"/>
        </c:dLbls>
        <c:marker val="1"/>
        <c:smooth val="0"/>
        <c:axId val="541563880"/>
        <c:axId val="541561136"/>
      </c:lineChart>
      <c:catAx>
        <c:axId val="541563880"/>
        <c:scaling>
          <c:orientation val="minMax"/>
        </c:scaling>
        <c:delete val="0"/>
        <c:axPos val="b"/>
        <c:numFmt formatCode="General" sourceLinked="1"/>
        <c:majorTickMark val="out"/>
        <c:minorTickMark val="none"/>
        <c:tickLblPos val="nextTo"/>
        <c:spPr>
          <a:noFill/>
          <a:ln w="9525" cap="flat" cmpd="sng" algn="ctr">
            <a:solidFill>
              <a:srgbClr val="B2B2B2"/>
            </a:solidFill>
            <a:prstDash val="solid"/>
            <a:round/>
          </a:ln>
          <a:effectLst/>
        </c:spPr>
        <c:txPr>
          <a:bodyPr rot="-5400000" spcFirstLastPara="1" vertOverflow="ellipsis" wrap="square" anchor="ctr" anchorCtr="1"/>
          <a:lstStyle/>
          <a:p>
            <a:pPr>
              <a:defRPr sz="1600" b="0" i="0" u="none" strike="noStrike" kern="1200" baseline="0">
                <a:solidFill>
                  <a:schemeClr val="tx2"/>
                </a:solidFill>
                <a:latin typeface="Source Sans Pro" panose="020B0503030403020204" pitchFamily="34" charset="0"/>
                <a:ea typeface="Arial"/>
                <a:cs typeface="Arial"/>
              </a:defRPr>
            </a:pPr>
            <a:endParaRPr lang="de-DE"/>
          </a:p>
        </c:txPr>
        <c:crossAx val="541561136"/>
        <c:crosses val="autoZero"/>
        <c:auto val="1"/>
        <c:lblAlgn val="ctr"/>
        <c:lblOffset val="100"/>
        <c:noMultiLvlLbl val="0"/>
      </c:catAx>
      <c:valAx>
        <c:axId val="541561136"/>
        <c:scaling>
          <c:orientation val="minMax"/>
          <c:max val="50000"/>
          <c:min val="20000"/>
        </c:scaling>
        <c:delete val="0"/>
        <c:axPos val="l"/>
        <c:majorGridlines>
          <c:spPr>
            <a:ln w="9525" cap="flat" cmpd="sng" algn="ctr">
              <a:solidFill>
                <a:srgbClr val="B2B2B2"/>
              </a:solidFill>
              <a:prstDash val="dash"/>
              <a:round/>
            </a:ln>
            <a:effectLst/>
          </c:spPr>
        </c:majorGridlines>
        <c:numFmt formatCode="#,##0" sourceLinked="1"/>
        <c:majorTickMark val="out"/>
        <c:minorTickMark val="none"/>
        <c:tickLblPos val="nextTo"/>
        <c:spPr>
          <a:noFill/>
          <a:ln w="9525" cap="flat" cmpd="sng" algn="ctr">
            <a:solidFill>
              <a:srgbClr val="B2B2B2"/>
            </a:solidFill>
            <a:prstDash val="solid"/>
            <a:round/>
          </a:ln>
          <a:effectLst/>
        </c:spPr>
        <c:txPr>
          <a:bodyPr rot="-60000000" spcFirstLastPara="1" vertOverflow="ellipsis" vert="horz" wrap="square" anchor="ctr" anchorCtr="1"/>
          <a:lstStyle/>
          <a:p>
            <a:pPr>
              <a:defRPr sz="1600" b="0" i="0" u="none" strike="noStrike" kern="1200" baseline="0">
                <a:solidFill>
                  <a:schemeClr val="accent1"/>
                </a:solidFill>
                <a:latin typeface="Source Sans Pro" panose="020B0503030403020204" pitchFamily="34" charset="0"/>
                <a:ea typeface="Arial"/>
                <a:cs typeface="Arial"/>
              </a:defRPr>
            </a:pPr>
            <a:endParaRPr lang="de-DE"/>
          </a:p>
        </c:txPr>
        <c:crossAx val="541563880"/>
        <c:crosses val="autoZero"/>
        <c:crossBetween val="between"/>
      </c:valAx>
      <c:valAx>
        <c:axId val="541564272"/>
        <c:scaling>
          <c:orientation val="minMax"/>
          <c:min val="0"/>
        </c:scaling>
        <c:delete val="0"/>
        <c:axPos val="r"/>
        <c:numFmt formatCode="0%" sourceLinked="0"/>
        <c:majorTickMark val="out"/>
        <c:minorTickMark val="none"/>
        <c:tickLblPos val="nextTo"/>
        <c:spPr>
          <a:noFill/>
          <a:ln w="9525" cap="flat" cmpd="sng" algn="ctr">
            <a:solidFill>
              <a:srgbClr val="B2B2B2"/>
            </a:solidFill>
            <a:prstDash val="solid"/>
            <a:round/>
          </a:ln>
          <a:effectLst/>
        </c:spPr>
        <c:txPr>
          <a:bodyPr rot="-60000000" spcFirstLastPara="1" vertOverflow="ellipsis" vert="horz" wrap="square" anchor="ctr" anchorCtr="1"/>
          <a:lstStyle/>
          <a:p>
            <a:pPr>
              <a:defRPr sz="1600" b="0" i="0" u="none" strike="noStrike" kern="1200" baseline="0">
                <a:solidFill>
                  <a:schemeClr val="accent2"/>
                </a:solidFill>
                <a:latin typeface="Source Sans Pro" panose="020B0503030403020204" pitchFamily="34" charset="0"/>
                <a:ea typeface="Arial"/>
                <a:cs typeface="Arial"/>
              </a:defRPr>
            </a:pPr>
            <a:endParaRPr lang="de-DE"/>
          </a:p>
        </c:txPr>
        <c:crossAx val="541558392"/>
        <c:crosses val="max"/>
        <c:crossBetween val="between"/>
      </c:valAx>
      <c:catAx>
        <c:axId val="541558392"/>
        <c:scaling>
          <c:orientation val="minMax"/>
        </c:scaling>
        <c:delete val="1"/>
        <c:axPos val="b"/>
        <c:numFmt formatCode="General" sourceLinked="1"/>
        <c:majorTickMark val="out"/>
        <c:minorTickMark val="none"/>
        <c:tickLblPos val="nextTo"/>
        <c:crossAx val="541564272"/>
        <c:crosses val="autoZero"/>
        <c:auto val="1"/>
        <c:lblAlgn val="ctr"/>
        <c:lblOffset val="100"/>
        <c:noMultiLvlLbl val="0"/>
      </c:catAx>
      <c:spPr>
        <a:noFill/>
        <a:ln w="25400">
          <a:noFill/>
        </a:ln>
        <a:effectLst/>
      </c:spPr>
    </c:plotArea>
    <c:plotVisOnly val="1"/>
    <c:dispBlanksAs val="gap"/>
    <c:showDLblsOverMax val="0"/>
  </c:chart>
  <c:spPr>
    <a:noFill/>
    <a:ln w="9525" cap="flat" cmpd="sng" algn="ctr">
      <a:noFill/>
      <a:prstDash val="solid"/>
      <a:round/>
    </a:ln>
    <a:effectLst/>
  </c:spPr>
  <c:txPr>
    <a:bodyPr/>
    <a:lstStyle/>
    <a:p>
      <a:pPr>
        <a:defRPr sz="1600" b="0">
          <a:solidFill>
            <a:srgbClr val="564A3E"/>
          </a:solidFill>
          <a:latin typeface="Source Sans Pro" panose="020B0503030403020204" pitchFamily="34" charset="0"/>
          <a:ea typeface="Arial"/>
          <a:cs typeface="Arial"/>
        </a:defRPr>
      </a:pPr>
      <a:endParaRPr lang="de-DE"/>
    </a:p>
  </c:txPr>
  <c:externalData r:id="rId4">
    <c:autoUpdate val="0"/>
  </c:externalData>
  <c:userShapes r:id="rId5"/>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1.1586480810308617E-2"/>
          <c:y val="2.1492133898176249E-2"/>
          <c:w val="0.9756618723257372"/>
          <c:h val="0.84167757099322049"/>
        </c:manualLayout>
      </c:layout>
      <c:lineChart>
        <c:grouping val="standard"/>
        <c:varyColors val="0"/>
        <c:ser>
          <c:idx val="0"/>
          <c:order val="0"/>
          <c:tx>
            <c:strRef>
              <c:f>'Daten GDCH'!$A$50</c:f>
              <c:strCache>
                <c:ptCount val="1"/>
                <c:pt idx="0">
                  <c:v>Studienanfänger</c:v>
                </c:pt>
              </c:strCache>
            </c:strRef>
          </c:tx>
          <c:spPr>
            <a:ln w="28575" cap="rnd" cmpd="sng" algn="ctr">
              <a:solidFill>
                <a:schemeClr val="accent1">
                  <a:shade val="95000"/>
                  <a:satMod val="105000"/>
                </a:schemeClr>
              </a:solidFill>
              <a:prstDash val="solid"/>
              <a:round/>
            </a:ln>
            <a:effectLst/>
          </c:spPr>
          <c:marker>
            <c:symbol val="none"/>
          </c:marker>
          <c:dPt>
            <c:idx val="12"/>
            <c:bubble3D val="0"/>
            <c:spPr>
              <a:ln w="28575" cap="rnd" cmpd="sng" algn="ctr">
                <a:solidFill>
                  <a:schemeClr val="accent1">
                    <a:shade val="95000"/>
                    <a:satMod val="105000"/>
                  </a:schemeClr>
                </a:solidFill>
                <a:prstDash val="solid"/>
                <a:round/>
              </a:ln>
              <a:effectLst/>
            </c:spPr>
            <c:extLst>
              <c:ext xmlns:c16="http://schemas.microsoft.com/office/drawing/2014/chart" uri="{C3380CC4-5D6E-409C-BE32-E72D297353CC}">
                <c16:uniqueId val="{00000001-43CA-4C11-A869-2D2B859733BA}"/>
              </c:ext>
            </c:extLst>
          </c:dPt>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3CA-4C11-A869-2D2B859733BA}"/>
                </c:ext>
              </c:extLst>
            </c:dLbl>
            <c:dLbl>
              <c:idx val="3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3CA-4C11-A869-2D2B859733BA}"/>
                </c:ext>
              </c:extLst>
            </c:dLbl>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Arial"/>
                    <a:cs typeface="Arial"/>
                  </a:defRPr>
                </a:pPr>
                <a:endParaRPr lang="de-DE"/>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'Daten GDCH'!$C$3:$AG$3</c:f>
              <c:numCache>
                <c:formatCode>General</c:formatCode>
                <c:ptCount val="31"/>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pt idx="28">
                  <c:v>2023</c:v>
                </c:pt>
                <c:pt idx="29">
                  <c:v>2024</c:v>
                </c:pt>
                <c:pt idx="30">
                  <c:v>2025</c:v>
                </c:pt>
              </c:numCache>
            </c:numRef>
          </c:cat>
          <c:val>
            <c:numRef>
              <c:f>'Daten GDCH'!$C$50:$AG$50</c:f>
              <c:numCache>
                <c:formatCode>_-* #,##0\ _€_-;\-* #,##0\ _€_-;_-* "-"??\ _€_-;_-@_-</c:formatCode>
                <c:ptCount val="31"/>
                <c:pt idx="0">
                  <c:v>4663</c:v>
                </c:pt>
                <c:pt idx="1">
                  <c:v>4776</c:v>
                </c:pt>
                <c:pt idx="2">
                  <c:v>4955</c:v>
                </c:pt>
                <c:pt idx="3">
                  <c:v>5066</c:v>
                </c:pt>
                <c:pt idx="4">
                  <c:v>5258</c:v>
                </c:pt>
                <c:pt idx="5">
                  <c:v>5757</c:v>
                </c:pt>
                <c:pt idx="6">
                  <c:v>7114</c:v>
                </c:pt>
                <c:pt idx="7">
                  <c:v>7864</c:v>
                </c:pt>
                <c:pt idx="8">
                  <c:v>9195</c:v>
                </c:pt>
                <c:pt idx="9">
                  <c:v>9073</c:v>
                </c:pt>
                <c:pt idx="10">
                  <c:v>8715</c:v>
                </c:pt>
                <c:pt idx="11">
                  <c:v>8061</c:v>
                </c:pt>
                <c:pt idx="12">
                  <c:v>8249</c:v>
                </c:pt>
                <c:pt idx="13">
                  <c:v>8261</c:v>
                </c:pt>
                <c:pt idx="14">
                  <c:v>8315</c:v>
                </c:pt>
                <c:pt idx="15">
                  <c:v>8333</c:v>
                </c:pt>
                <c:pt idx="16">
                  <c:v>11089</c:v>
                </c:pt>
                <c:pt idx="17">
                  <c:v>10128</c:v>
                </c:pt>
                <c:pt idx="18">
                  <c:v>10617</c:v>
                </c:pt>
                <c:pt idx="19">
                  <c:v>11126</c:v>
                </c:pt>
                <c:pt idx="20">
                  <c:v>11560</c:v>
                </c:pt>
                <c:pt idx="21">
                  <c:v>11311</c:v>
                </c:pt>
                <c:pt idx="22">
                  <c:v>11317</c:v>
                </c:pt>
                <c:pt idx="23">
                  <c:v>10481</c:v>
                </c:pt>
                <c:pt idx="24">
                  <c:v>9422</c:v>
                </c:pt>
                <c:pt idx="25">
                  <c:v>9384</c:v>
                </c:pt>
                <c:pt idx="26">
                  <c:v>8233</c:v>
                </c:pt>
                <c:pt idx="27">
                  <c:v>8137</c:v>
                </c:pt>
                <c:pt idx="28">
                  <c:v>8248</c:v>
                </c:pt>
                <c:pt idx="29">
                  <c:v>8004</c:v>
                </c:pt>
                <c:pt idx="30">
                  <c:v>7788</c:v>
                </c:pt>
              </c:numCache>
            </c:numRef>
          </c:val>
          <c:smooth val="0"/>
          <c:extLst>
            <c:ext xmlns:c16="http://schemas.microsoft.com/office/drawing/2014/chart" uri="{C3380CC4-5D6E-409C-BE32-E72D297353CC}">
              <c16:uniqueId val="{00000004-43CA-4C11-A869-2D2B859733BA}"/>
            </c:ext>
          </c:extLst>
        </c:ser>
        <c:ser>
          <c:idx val="1"/>
          <c:order val="1"/>
          <c:tx>
            <c:strRef>
              <c:f>'Daten GDCH'!$A$51</c:f>
              <c:strCache>
                <c:ptCount val="1"/>
                <c:pt idx="0">
                  <c:v>Absolventen</c:v>
                </c:pt>
              </c:strCache>
            </c:strRef>
          </c:tx>
          <c:spPr>
            <a:ln w="28575" cap="rnd" cmpd="sng" algn="ctr">
              <a:solidFill>
                <a:schemeClr val="accent2">
                  <a:shade val="95000"/>
                  <a:satMod val="105000"/>
                </a:schemeClr>
              </a:solidFill>
              <a:prstDash val="solid"/>
              <a:round/>
            </a:ln>
            <a:effectLst/>
          </c:spPr>
          <c:marker>
            <c:symbol val="none"/>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3CA-4C11-A869-2D2B859733BA}"/>
                </c:ext>
              </c:extLst>
            </c:dLbl>
            <c:dLbl>
              <c:idx val="26"/>
              <c:delete val="1"/>
              <c:extLst>
                <c:ext xmlns:c15="http://schemas.microsoft.com/office/drawing/2012/chart" uri="{CE6537A1-D6FC-4f65-9D91-7224C49458BB}"/>
                <c:ext xmlns:c16="http://schemas.microsoft.com/office/drawing/2014/chart" uri="{C3380CC4-5D6E-409C-BE32-E72D297353CC}">
                  <c16:uniqueId val="{00000006-43CA-4C11-A869-2D2B859733BA}"/>
                </c:ext>
              </c:extLst>
            </c:dLbl>
            <c:dLbl>
              <c:idx val="27"/>
              <c:delete val="1"/>
              <c:extLst>
                <c:ext xmlns:c15="http://schemas.microsoft.com/office/drawing/2012/chart" uri="{CE6537A1-D6FC-4f65-9D91-7224C49458BB}"/>
                <c:ext xmlns:c16="http://schemas.microsoft.com/office/drawing/2014/chart" uri="{C3380CC4-5D6E-409C-BE32-E72D297353CC}">
                  <c16:uniqueId val="{00000007-43CA-4C11-A869-2D2B859733BA}"/>
                </c:ext>
              </c:extLst>
            </c:dLbl>
            <c:dLbl>
              <c:idx val="28"/>
              <c:delete val="1"/>
              <c:extLst>
                <c:ext xmlns:c15="http://schemas.microsoft.com/office/drawing/2012/chart" uri="{CE6537A1-D6FC-4f65-9D91-7224C49458BB}"/>
                <c:ext xmlns:c16="http://schemas.microsoft.com/office/drawing/2014/chart" uri="{C3380CC4-5D6E-409C-BE32-E72D297353CC}">
                  <c16:uniqueId val="{00000008-43CA-4C11-A869-2D2B859733BA}"/>
                </c:ext>
              </c:extLst>
            </c:dLbl>
            <c:dLbl>
              <c:idx val="29"/>
              <c:delete val="1"/>
              <c:extLst>
                <c:ext xmlns:c15="http://schemas.microsoft.com/office/drawing/2012/chart" uri="{CE6537A1-D6FC-4f65-9D91-7224C49458BB}"/>
                <c:ext xmlns:c16="http://schemas.microsoft.com/office/drawing/2014/chart" uri="{C3380CC4-5D6E-409C-BE32-E72D297353CC}">
                  <c16:uniqueId val="{00000009-43CA-4C11-A869-2D2B859733BA}"/>
                </c:ext>
              </c:extLst>
            </c:dLbl>
            <c:dLbl>
              <c:idx val="3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3CA-4C11-A869-2D2B859733BA}"/>
                </c:ext>
              </c:extLst>
            </c:dLbl>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Arial"/>
                    <a:cs typeface="Arial"/>
                  </a:defRPr>
                </a:pPr>
                <a:endParaRPr lang="de-DE"/>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'Daten GDCH'!$C$3:$AG$3</c:f>
              <c:numCache>
                <c:formatCode>General</c:formatCode>
                <c:ptCount val="31"/>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pt idx="28">
                  <c:v>2023</c:v>
                </c:pt>
                <c:pt idx="29">
                  <c:v>2024</c:v>
                </c:pt>
                <c:pt idx="30">
                  <c:v>2025</c:v>
                </c:pt>
              </c:numCache>
            </c:numRef>
          </c:cat>
          <c:val>
            <c:numRef>
              <c:f>'Daten GDCH'!$C$51:$AG$51</c:f>
              <c:numCache>
                <c:formatCode>_-* #,##0\ _€_-;\-* #,##0\ _€_-;_-* "-"??\ _€_-;_-@_-</c:formatCode>
                <c:ptCount val="31"/>
                <c:pt idx="0">
                  <c:v>4613</c:v>
                </c:pt>
                <c:pt idx="1">
                  <c:v>4515</c:v>
                </c:pt>
                <c:pt idx="2">
                  <c:v>4037</c:v>
                </c:pt>
                <c:pt idx="3">
                  <c:v>3382</c:v>
                </c:pt>
                <c:pt idx="4">
                  <c:v>2673</c:v>
                </c:pt>
                <c:pt idx="5">
                  <c:v>2348</c:v>
                </c:pt>
                <c:pt idx="6">
                  <c:v>2146</c:v>
                </c:pt>
                <c:pt idx="7">
                  <c:v>2146</c:v>
                </c:pt>
                <c:pt idx="8">
                  <c:v>2157</c:v>
                </c:pt>
                <c:pt idx="9">
                  <c:v>2577</c:v>
                </c:pt>
                <c:pt idx="10">
                  <c:v>2982</c:v>
                </c:pt>
                <c:pt idx="11">
                  <c:v>3477</c:v>
                </c:pt>
                <c:pt idx="12">
                  <c:v>3639</c:v>
                </c:pt>
                <c:pt idx="13">
                  <c:v>4240</c:v>
                </c:pt>
                <c:pt idx="14">
                  <c:v>5010</c:v>
                </c:pt>
                <c:pt idx="15">
                  <c:v>5014</c:v>
                </c:pt>
                <c:pt idx="16">
                  <c:v>5391</c:v>
                </c:pt>
                <c:pt idx="17">
                  <c:v>5314</c:v>
                </c:pt>
                <c:pt idx="18">
                  <c:v>5117</c:v>
                </c:pt>
                <c:pt idx="19">
                  <c:v>5418</c:v>
                </c:pt>
                <c:pt idx="20">
                  <c:v>5258</c:v>
                </c:pt>
                <c:pt idx="21">
                  <c:v>4867</c:v>
                </c:pt>
                <c:pt idx="22">
                  <c:v>4725</c:v>
                </c:pt>
                <c:pt idx="23">
                  <c:v>4783</c:v>
                </c:pt>
                <c:pt idx="24">
                  <c:v>4646</c:v>
                </c:pt>
                <c:pt idx="25">
                  <c:v>3814</c:v>
                </c:pt>
                <c:pt idx="26">
                  <c:v>4554</c:v>
                </c:pt>
                <c:pt idx="27">
                  <c:v>4242</c:v>
                </c:pt>
                <c:pt idx="28">
                  <c:v>3665</c:v>
                </c:pt>
                <c:pt idx="29">
                  <c:v>3588</c:v>
                </c:pt>
                <c:pt idx="30">
                  <c:v>3686</c:v>
                </c:pt>
              </c:numCache>
            </c:numRef>
          </c:val>
          <c:smooth val="0"/>
          <c:extLst>
            <c:ext xmlns:c16="http://schemas.microsoft.com/office/drawing/2014/chart" uri="{C3380CC4-5D6E-409C-BE32-E72D297353CC}">
              <c16:uniqueId val="{0000000B-43CA-4C11-A869-2D2B859733BA}"/>
            </c:ext>
          </c:extLst>
        </c:ser>
        <c:ser>
          <c:idx val="2"/>
          <c:order val="2"/>
          <c:tx>
            <c:strRef>
              <c:f>'Daten GDCH'!$A$55</c:f>
              <c:strCache>
                <c:ptCount val="1"/>
                <c:pt idx="0">
                  <c:v>Promotionen</c:v>
                </c:pt>
              </c:strCache>
            </c:strRef>
          </c:tx>
          <c:spPr>
            <a:ln w="28575" cap="rnd" cmpd="sng" algn="ctr">
              <a:solidFill>
                <a:schemeClr val="accent3">
                  <a:shade val="95000"/>
                  <a:satMod val="105000"/>
                </a:schemeClr>
              </a:solidFill>
              <a:prstDash val="solid"/>
              <a:round/>
            </a:ln>
            <a:effectLst/>
          </c:spPr>
          <c:marker>
            <c:symbol val="none"/>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3CA-4C11-A869-2D2B859733BA}"/>
                </c:ext>
              </c:extLst>
            </c:dLbl>
            <c:dLbl>
              <c:idx val="26"/>
              <c:delete val="1"/>
              <c:extLst>
                <c:ext xmlns:c15="http://schemas.microsoft.com/office/drawing/2012/chart" uri="{CE6537A1-D6FC-4f65-9D91-7224C49458BB}"/>
                <c:ext xmlns:c16="http://schemas.microsoft.com/office/drawing/2014/chart" uri="{C3380CC4-5D6E-409C-BE32-E72D297353CC}">
                  <c16:uniqueId val="{0000000D-43CA-4C11-A869-2D2B859733BA}"/>
                </c:ext>
              </c:extLst>
            </c:dLbl>
            <c:dLbl>
              <c:idx val="27"/>
              <c:delete val="1"/>
              <c:extLst>
                <c:ext xmlns:c15="http://schemas.microsoft.com/office/drawing/2012/chart" uri="{CE6537A1-D6FC-4f65-9D91-7224C49458BB}"/>
                <c:ext xmlns:c16="http://schemas.microsoft.com/office/drawing/2014/chart" uri="{C3380CC4-5D6E-409C-BE32-E72D297353CC}">
                  <c16:uniqueId val="{0000000E-43CA-4C11-A869-2D2B859733BA}"/>
                </c:ext>
              </c:extLst>
            </c:dLbl>
            <c:dLbl>
              <c:idx val="28"/>
              <c:delete val="1"/>
              <c:extLst>
                <c:ext xmlns:c15="http://schemas.microsoft.com/office/drawing/2012/chart" uri="{CE6537A1-D6FC-4f65-9D91-7224C49458BB}"/>
                <c:ext xmlns:c16="http://schemas.microsoft.com/office/drawing/2014/chart" uri="{C3380CC4-5D6E-409C-BE32-E72D297353CC}">
                  <c16:uniqueId val="{0000000F-43CA-4C11-A869-2D2B859733BA}"/>
                </c:ext>
              </c:extLst>
            </c:dLbl>
            <c:dLbl>
              <c:idx val="29"/>
              <c:delete val="1"/>
              <c:extLst>
                <c:ext xmlns:c15="http://schemas.microsoft.com/office/drawing/2012/chart" uri="{CE6537A1-D6FC-4f65-9D91-7224C49458BB}"/>
                <c:ext xmlns:c16="http://schemas.microsoft.com/office/drawing/2014/chart" uri="{C3380CC4-5D6E-409C-BE32-E72D297353CC}">
                  <c16:uniqueId val="{00000010-43CA-4C11-A869-2D2B859733BA}"/>
                </c:ext>
              </c:extLst>
            </c:dLbl>
            <c:dLbl>
              <c:idx val="3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43CA-4C11-A869-2D2B859733BA}"/>
                </c:ext>
              </c:extLst>
            </c:dLbl>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Arial"/>
                    <a:cs typeface="Arial"/>
                  </a:defRPr>
                </a:pPr>
                <a:endParaRPr lang="de-DE"/>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'Daten GDCH'!$C$3:$AG$3</c:f>
              <c:numCache>
                <c:formatCode>General</c:formatCode>
                <c:ptCount val="31"/>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pt idx="28">
                  <c:v>2023</c:v>
                </c:pt>
                <c:pt idx="29">
                  <c:v>2024</c:v>
                </c:pt>
                <c:pt idx="30">
                  <c:v>2025</c:v>
                </c:pt>
              </c:numCache>
            </c:numRef>
          </c:cat>
          <c:val>
            <c:numRef>
              <c:f>'Daten GDCH'!$C$55:$AG$55</c:f>
              <c:numCache>
                <c:formatCode>_-* #,##0\ _€_-;\-* #,##0\ _€_-;_-* "-"??\ _€_-;_-@_-</c:formatCode>
                <c:ptCount val="31"/>
                <c:pt idx="0">
                  <c:v>2290</c:v>
                </c:pt>
                <c:pt idx="1">
                  <c:v>2270</c:v>
                </c:pt>
                <c:pt idx="2">
                  <c:v>2405</c:v>
                </c:pt>
                <c:pt idx="3">
                  <c:v>2422</c:v>
                </c:pt>
                <c:pt idx="4">
                  <c:v>2396</c:v>
                </c:pt>
                <c:pt idx="5">
                  <c:v>2249</c:v>
                </c:pt>
                <c:pt idx="6">
                  <c:v>1973</c:v>
                </c:pt>
                <c:pt idx="7">
                  <c:v>1724</c:v>
                </c:pt>
                <c:pt idx="8">
                  <c:v>1598</c:v>
                </c:pt>
                <c:pt idx="9">
                  <c:v>1513</c:v>
                </c:pt>
                <c:pt idx="10">
                  <c:v>1536</c:v>
                </c:pt>
                <c:pt idx="11">
                  <c:v>1513</c:v>
                </c:pt>
                <c:pt idx="12">
                  <c:v>1517</c:v>
                </c:pt>
                <c:pt idx="13">
                  <c:v>1613</c:v>
                </c:pt>
                <c:pt idx="14">
                  <c:v>1741</c:v>
                </c:pt>
                <c:pt idx="15">
                  <c:v>1755</c:v>
                </c:pt>
                <c:pt idx="16">
                  <c:v>1895</c:v>
                </c:pt>
                <c:pt idx="17">
                  <c:v>1859</c:v>
                </c:pt>
                <c:pt idx="18">
                  <c:v>2089</c:v>
                </c:pt>
                <c:pt idx="19">
                  <c:v>2049</c:v>
                </c:pt>
                <c:pt idx="20">
                  <c:v>2204</c:v>
                </c:pt>
                <c:pt idx="21">
                  <c:v>2323</c:v>
                </c:pt>
                <c:pt idx="22">
                  <c:v>2325</c:v>
                </c:pt>
                <c:pt idx="23">
                  <c:v>2240</c:v>
                </c:pt>
                <c:pt idx="24">
                  <c:v>2181</c:v>
                </c:pt>
                <c:pt idx="25">
                  <c:v>2104</c:v>
                </c:pt>
                <c:pt idx="26">
                  <c:v>2231</c:v>
                </c:pt>
                <c:pt idx="27">
                  <c:v>1883</c:v>
                </c:pt>
                <c:pt idx="28">
                  <c:v>2040</c:v>
                </c:pt>
                <c:pt idx="29">
                  <c:v>2117</c:v>
                </c:pt>
                <c:pt idx="30">
                  <c:v>2125</c:v>
                </c:pt>
              </c:numCache>
            </c:numRef>
          </c:val>
          <c:smooth val="0"/>
          <c:extLst>
            <c:ext xmlns:c16="http://schemas.microsoft.com/office/drawing/2014/chart" uri="{C3380CC4-5D6E-409C-BE32-E72D297353CC}">
              <c16:uniqueId val="{00000012-43CA-4C11-A869-2D2B859733BA}"/>
            </c:ext>
          </c:extLst>
        </c:ser>
        <c:dLbls>
          <c:showLegendKey val="0"/>
          <c:showVal val="0"/>
          <c:showCatName val="0"/>
          <c:showSerName val="0"/>
          <c:showPercent val="0"/>
          <c:showBubbleSize val="0"/>
        </c:dLbls>
        <c:smooth val="0"/>
        <c:axId val="823046256"/>
        <c:axId val="823049000"/>
      </c:lineChart>
      <c:catAx>
        <c:axId val="823046256"/>
        <c:scaling>
          <c:orientation val="minMax"/>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Arial"/>
                <a:cs typeface="Arial"/>
              </a:defRPr>
            </a:pPr>
            <a:endParaRPr lang="de-DE"/>
          </a:p>
        </c:txPr>
        <c:crossAx val="823049000"/>
        <c:crosses val="autoZero"/>
        <c:auto val="1"/>
        <c:lblAlgn val="ctr"/>
        <c:lblOffset val="100"/>
        <c:tickLblSkip val="3"/>
        <c:noMultiLvlLbl val="0"/>
      </c:catAx>
      <c:valAx>
        <c:axId val="823049000"/>
        <c:scaling>
          <c:orientation val="minMax"/>
        </c:scaling>
        <c:delete val="0"/>
        <c:axPos val="l"/>
        <c:majorGridlines>
          <c:spPr>
            <a:ln w="9525" cap="flat" cmpd="sng" algn="ctr">
              <a:solidFill>
                <a:schemeClr val="tx1">
                  <a:tint val="75000"/>
                  <a:shade val="95000"/>
                  <a:satMod val="105000"/>
                </a:schemeClr>
              </a:solidFill>
              <a:prstDash val="solid"/>
              <a:round/>
            </a:ln>
            <a:effectLst/>
          </c:spPr>
        </c:majorGridlines>
        <c:numFmt formatCode="_-* #,##0\ _€_-;\-* #,##0\ _€_-;_-* &quot;-&quot;??\ _€_-;_-@_-"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Arial"/>
                <a:cs typeface="Arial"/>
              </a:defRPr>
            </a:pPr>
            <a:endParaRPr lang="de-DE"/>
          </a:p>
        </c:txPr>
        <c:crossAx val="823046256"/>
        <c:crosses val="autoZero"/>
        <c:crossBetween val="between"/>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Arial"/>
              <a:cs typeface="Arial"/>
            </a:defRPr>
          </a:pPr>
          <a:endParaRPr lang="de-DE"/>
        </a:p>
      </c:txPr>
    </c:legend>
    <c:plotVisOnly val="1"/>
    <c:dispBlanksAs val="gap"/>
    <c:showDLblsOverMax val="0"/>
  </c:chart>
  <c:spPr>
    <a:noFill/>
    <a:ln w="25400" cap="flat" cmpd="sng" algn="ctr">
      <a:noFill/>
      <a:prstDash val="solid"/>
      <a:round/>
    </a:ln>
    <a:effectLst/>
  </c:spPr>
  <c:txPr>
    <a:bodyPr/>
    <a:lstStyle/>
    <a:p>
      <a:pPr>
        <a:defRPr sz="1200" b="0">
          <a:solidFill>
            <a:schemeClr val="tx2"/>
          </a:solidFill>
          <a:latin typeface="Source Sans Pro" panose="020B0503030403020204" pitchFamily="34" charset="0"/>
          <a:ea typeface="Arial"/>
          <a:cs typeface="Arial"/>
        </a:defRPr>
      </a:pPr>
      <a:endParaRPr lang="de-DE"/>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965214489042313"/>
          <c:y val="0.21353368999293346"/>
          <c:w val="0.49978690841618223"/>
          <c:h val="0.64704031759345648"/>
        </c:manualLayout>
      </c:layout>
      <c:pieChart>
        <c:varyColors val="1"/>
        <c:ser>
          <c:idx val="0"/>
          <c:order val="0"/>
          <c:tx>
            <c:strRef>
              <c:f>'Verbleib Chemiker'!$P$2</c:f>
              <c:strCache>
                <c:ptCount val="1"/>
                <c:pt idx="0">
                  <c:v>2025</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E14C-4016-A2F6-66483F4D0D36}"/>
              </c:ext>
            </c:extLst>
          </c:dPt>
          <c:dPt>
            <c:idx val="1"/>
            <c:bubble3D val="0"/>
            <c:spPr>
              <a:solidFill>
                <a:schemeClr val="accent2"/>
              </a:solidFill>
              <a:ln w="19050">
                <a:noFill/>
              </a:ln>
              <a:effectLst/>
            </c:spPr>
            <c:extLst>
              <c:ext xmlns:c16="http://schemas.microsoft.com/office/drawing/2014/chart" uri="{C3380CC4-5D6E-409C-BE32-E72D297353CC}">
                <c16:uniqueId val="{00000003-E14C-4016-A2F6-66483F4D0D36}"/>
              </c:ext>
            </c:extLst>
          </c:dPt>
          <c:dPt>
            <c:idx val="2"/>
            <c:bubble3D val="0"/>
            <c:spPr>
              <a:solidFill>
                <a:schemeClr val="accent3"/>
              </a:solidFill>
              <a:ln w="19050">
                <a:noFill/>
              </a:ln>
              <a:effectLst/>
            </c:spPr>
            <c:extLst>
              <c:ext xmlns:c16="http://schemas.microsoft.com/office/drawing/2014/chart" uri="{C3380CC4-5D6E-409C-BE32-E72D297353CC}">
                <c16:uniqueId val="{00000005-E14C-4016-A2F6-66483F4D0D36}"/>
              </c:ext>
            </c:extLst>
          </c:dPt>
          <c:dPt>
            <c:idx val="3"/>
            <c:bubble3D val="0"/>
            <c:spPr>
              <a:solidFill>
                <a:schemeClr val="accent4"/>
              </a:solidFill>
              <a:ln w="19050">
                <a:noFill/>
              </a:ln>
              <a:effectLst/>
            </c:spPr>
            <c:extLst>
              <c:ext xmlns:c16="http://schemas.microsoft.com/office/drawing/2014/chart" uri="{C3380CC4-5D6E-409C-BE32-E72D297353CC}">
                <c16:uniqueId val="{00000007-E14C-4016-A2F6-66483F4D0D36}"/>
              </c:ext>
            </c:extLst>
          </c:dPt>
          <c:dPt>
            <c:idx val="4"/>
            <c:bubble3D val="0"/>
            <c:spPr>
              <a:solidFill>
                <a:schemeClr val="accent5"/>
              </a:solidFill>
              <a:ln w="19050">
                <a:noFill/>
              </a:ln>
              <a:effectLst/>
            </c:spPr>
            <c:extLst>
              <c:ext xmlns:c16="http://schemas.microsoft.com/office/drawing/2014/chart" uri="{C3380CC4-5D6E-409C-BE32-E72D297353CC}">
                <c16:uniqueId val="{00000009-E14C-4016-A2F6-66483F4D0D36}"/>
              </c:ext>
            </c:extLst>
          </c:dPt>
          <c:dPt>
            <c:idx val="5"/>
            <c:bubble3D val="0"/>
            <c:spPr>
              <a:solidFill>
                <a:schemeClr val="accent6"/>
              </a:solidFill>
              <a:ln w="19050">
                <a:noFill/>
              </a:ln>
              <a:effectLst/>
            </c:spPr>
            <c:extLst>
              <c:ext xmlns:c16="http://schemas.microsoft.com/office/drawing/2014/chart" uri="{C3380CC4-5D6E-409C-BE32-E72D297353CC}">
                <c16:uniqueId val="{0000000B-E14C-4016-A2F6-66483F4D0D36}"/>
              </c:ext>
            </c:extLst>
          </c:dPt>
          <c:dLbls>
            <c:dLbl>
              <c:idx val="0"/>
              <c:layout>
                <c:manualLayout>
                  <c:x val="1.6358090884240048E-2"/>
                  <c:y val="-3.958887991285171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14C-4016-A2F6-66483F4D0D36}"/>
                </c:ext>
              </c:extLst>
            </c:dLbl>
            <c:dLbl>
              <c:idx val="1"/>
              <c:layout>
                <c:manualLayout>
                  <c:x val="9.7922003985197834E-2"/>
                  <c:y val="5.786067064186016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E14C-4016-A2F6-66483F4D0D36}"/>
                </c:ext>
              </c:extLst>
            </c:dLbl>
            <c:dLbl>
              <c:idx val="2"/>
              <c:layout>
                <c:manualLayout>
                  <c:x val="2.6547451448735684E-2"/>
                  <c:y val="1.8271790729008371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3263581416635812"/>
                      <c:h val="0.13665788805434922"/>
                    </c:manualLayout>
                  </c15:layout>
                </c:ext>
                <c:ext xmlns:c16="http://schemas.microsoft.com/office/drawing/2014/chart" uri="{C3380CC4-5D6E-409C-BE32-E72D297353CC}">
                  <c16:uniqueId val="{00000005-E14C-4016-A2F6-66483F4D0D36}"/>
                </c:ext>
              </c:extLst>
            </c:dLbl>
            <c:dLbl>
              <c:idx val="3"/>
              <c:layout>
                <c:manualLayout>
                  <c:x val="-2.2286175421881516E-3"/>
                  <c:y val="0.13856107969498099"/>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8606503284722024"/>
                      <c:h val="0.16406557414786194"/>
                    </c:manualLayout>
                  </c15:layout>
                </c:ext>
                <c:ext xmlns:c16="http://schemas.microsoft.com/office/drawing/2014/chart" uri="{C3380CC4-5D6E-409C-BE32-E72D297353CC}">
                  <c16:uniqueId val="{00000007-E14C-4016-A2F6-66483F4D0D36}"/>
                </c:ext>
              </c:extLst>
            </c:dLbl>
            <c:dLbl>
              <c:idx val="4"/>
              <c:layout>
                <c:manualLayout>
                  <c:x val="-7.0297788398429956E-2"/>
                  <c:y val="9.1649976421448315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6798554071430447"/>
                      <c:h val="0.21641769343286446"/>
                    </c:manualLayout>
                  </c15:layout>
                </c:ext>
                <c:ext xmlns:c16="http://schemas.microsoft.com/office/drawing/2014/chart" uri="{C3380CC4-5D6E-409C-BE32-E72D297353CC}">
                  <c16:uniqueId val="{00000009-E14C-4016-A2F6-66483F4D0D36}"/>
                </c:ext>
              </c:extLst>
            </c:dLbl>
            <c:dLbl>
              <c:idx val="5"/>
              <c:layout>
                <c:manualLayout>
                  <c:x val="-2.4589990863270031E-2"/>
                  <c:y val="-5.1634593919042536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32533963612736744"/>
                      <c:h val="0.15027037214746056"/>
                    </c:manualLayout>
                  </c15:layout>
                </c:ext>
                <c:ext xmlns:c16="http://schemas.microsoft.com/office/drawing/2014/chart" uri="{C3380CC4-5D6E-409C-BE32-E72D297353CC}">
                  <c16:uniqueId val="{0000000B-E14C-4016-A2F6-66483F4D0D36}"/>
                </c:ext>
              </c:extLst>
            </c:dLbl>
            <c:numFmt formatCode="0%" sourceLinked="0"/>
            <c:spPr>
              <a:noFill/>
              <a:ln>
                <a:noFill/>
              </a:ln>
              <a:effectLst/>
            </c:spPr>
            <c:txPr>
              <a:bodyPr rot="0" vert="horz"/>
              <a:lstStyle/>
              <a:p>
                <a:pPr>
                  <a:defRPr/>
                </a:pPr>
                <a:endParaRPr lang="de-DE"/>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'Verbleib Chemiker'!$A$3:$A$8</c:f>
              <c:strCache>
                <c:ptCount val="6"/>
                <c:pt idx="0">
                  <c:v>Chemische Industrie</c:v>
                </c:pt>
                <c:pt idx="1">
                  <c:v>übrige Wirtschaft</c:v>
                </c:pt>
                <c:pt idx="2">
                  <c:v>Postdoc Inland</c:v>
                </c:pt>
                <c:pt idx="3">
                  <c:v>Ausland</c:v>
                </c:pt>
                <c:pt idx="4">
                  <c:v>Hochschule/ Forschungs-institut </c:v>
                </c:pt>
                <c:pt idx="5">
                  <c:v>sonstige</c:v>
                </c:pt>
              </c:strCache>
            </c:strRef>
          </c:cat>
          <c:val>
            <c:numRef>
              <c:f>'Verbleib Chemiker'!$P$3:$P$8</c:f>
              <c:numCache>
                <c:formatCode>General</c:formatCode>
                <c:ptCount val="6"/>
                <c:pt idx="0">
                  <c:v>226</c:v>
                </c:pt>
                <c:pt idx="1">
                  <c:v>106</c:v>
                </c:pt>
                <c:pt idx="2">
                  <c:v>115</c:v>
                </c:pt>
                <c:pt idx="3">
                  <c:v>88</c:v>
                </c:pt>
                <c:pt idx="4">
                  <c:v>35</c:v>
                </c:pt>
                <c:pt idx="5">
                  <c:v>125</c:v>
                </c:pt>
              </c:numCache>
            </c:numRef>
          </c:val>
          <c:extLst>
            <c:ext xmlns:c16="http://schemas.microsoft.com/office/drawing/2014/chart" uri="{C3380CC4-5D6E-409C-BE32-E72D297353CC}">
              <c16:uniqueId val="{0000000C-E14C-4016-A2F6-66483F4D0D36}"/>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sz="1200" b="0">
          <a:solidFill>
            <a:schemeClr val="tx2"/>
          </a:solidFill>
          <a:latin typeface="Source Sans Pro" panose="020B0503030403020204" pitchFamily="34" charset="0"/>
          <a:ea typeface="Arial"/>
          <a:cs typeface="Arial"/>
        </a:defRPr>
      </a:pPr>
      <a:endParaRPr lang="de-DE"/>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965214489042313"/>
          <c:y val="0.21353368999293346"/>
          <c:w val="0.49978690841618223"/>
          <c:h val="0.64704031759345648"/>
        </c:manualLayout>
      </c:layout>
      <c:pieChart>
        <c:varyColors val="1"/>
        <c:ser>
          <c:idx val="0"/>
          <c:order val="0"/>
          <c:tx>
            <c:strRef>
              <c:f>Fonds!$A$13</c:f>
              <c:strCache>
                <c:ptCount val="1"/>
                <c:pt idx="0">
                  <c:v>2025</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6F93-44A5-B56C-913FA591DBC7}"/>
              </c:ext>
            </c:extLst>
          </c:dPt>
          <c:dPt>
            <c:idx val="1"/>
            <c:bubble3D val="0"/>
            <c:spPr>
              <a:solidFill>
                <a:schemeClr val="accent2"/>
              </a:solidFill>
              <a:ln w="19050">
                <a:noFill/>
              </a:ln>
              <a:effectLst/>
            </c:spPr>
            <c:extLst>
              <c:ext xmlns:c16="http://schemas.microsoft.com/office/drawing/2014/chart" uri="{C3380CC4-5D6E-409C-BE32-E72D297353CC}">
                <c16:uniqueId val="{00000003-6F93-44A5-B56C-913FA591DBC7}"/>
              </c:ext>
            </c:extLst>
          </c:dPt>
          <c:dPt>
            <c:idx val="2"/>
            <c:bubble3D val="0"/>
            <c:spPr>
              <a:solidFill>
                <a:schemeClr val="accent3"/>
              </a:solidFill>
              <a:ln w="19050">
                <a:noFill/>
              </a:ln>
              <a:effectLst/>
            </c:spPr>
            <c:extLst>
              <c:ext xmlns:c16="http://schemas.microsoft.com/office/drawing/2014/chart" uri="{C3380CC4-5D6E-409C-BE32-E72D297353CC}">
                <c16:uniqueId val="{00000005-6F93-44A5-B56C-913FA591DBC7}"/>
              </c:ext>
            </c:extLst>
          </c:dPt>
          <c:dPt>
            <c:idx val="3"/>
            <c:bubble3D val="0"/>
            <c:spPr>
              <a:solidFill>
                <a:schemeClr val="accent4"/>
              </a:solidFill>
              <a:ln w="19050">
                <a:noFill/>
              </a:ln>
              <a:effectLst/>
            </c:spPr>
            <c:extLst>
              <c:ext xmlns:c16="http://schemas.microsoft.com/office/drawing/2014/chart" uri="{C3380CC4-5D6E-409C-BE32-E72D297353CC}">
                <c16:uniqueId val="{00000007-6F93-44A5-B56C-913FA591DBC7}"/>
              </c:ext>
            </c:extLst>
          </c:dPt>
          <c:dPt>
            <c:idx val="4"/>
            <c:bubble3D val="0"/>
            <c:spPr>
              <a:solidFill>
                <a:schemeClr val="accent5"/>
              </a:solidFill>
              <a:ln w="19050">
                <a:noFill/>
              </a:ln>
              <a:effectLst/>
            </c:spPr>
            <c:extLst>
              <c:ext xmlns:c16="http://schemas.microsoft.com/office/drawing/2014/chart" uri="{C3380CC4-5D6E-409C-BE32-E72D297353CC}">
                <c16:uniqueId val="{00000009-6F93-44A5-B56C-913FA591DBC7}"/>
              </c:ext>
            </c:extLst>
          </c:dPt>
          <c:dPt>
            <c:idx val="5"/>
            <c:bubble3D val="0"/>
            <c:spPr>
              <a:solidFill>
                <a:schemeClr val="accent6"/>
              </a:solidFill>
              <a:ln w="19050">
                <a:noFill/>
              </a:ln>
              <a:effectLst/>
            </c:spPr>
            <c:extLst>
              <c:ext xmlns:c16="http://schemas.microsoft.com/office/drawing/2014/chart" uri="{C3380CC4-5D6E-409C-BE32-E72D297353CC}">
                <c16:uniqueId val="{0000000B-6F93-44A5-B56C-913FA591DBC7}"/>
              </c:ext>
            </c:extLst>
          </c:dPt>
          <c:dLbls>
            <c:dLbl>
              <c:idx val="0"/>
              <c:layout>
                <c:manualLayout>
                  <c:x val="1.6358090884240048E-2"/>
                  <c:y val="-3.958887991285171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6F93-44A5-B56C-913FA591DBC7}"/>
                </c:ext>
              </c:extLst>
            </c:dLbl>
            <c:dLbl>
              <c:idx val="1"/>
              <c:layout>
                <c:manualLayout>
                  <c:x val="-1.9482204975901647E-2"/>
                  <c:y val="6.078322947020484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F93-44A5-B56C-913FA591DBC7}"/>
                </c:ext>
              </c:extLst>
            </c:dLbl>
            <c:dLbl>
              <c:idx val="2"/>
              <c:layout>
                <c:manualLayout>
                  <c:x val="-6.3340241138093487E-2"/>
                  <c:y val="4.7496526965178545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3263581694119978"/>
                      <c:h val="0.18926262126282012"/>
                    </c:manualLayout>
                  </c15:layout>
                </c:ext>
                <c:ext xmlns:c16="http://schemas.microsoft.com/office/drawing/2014/chart" uri="{C3380CC4-5D6E-409C-BE32-E72D297353CC}">
                  <c16:uniqueId val="{00000005-6F93-44A5-B56C-913FA591DBC7}"/>
                </c:ext>
              </c:extLst>
            </c:dLbl>
            <c:dLbl>
              <c:idx val="3"/>
              <c:layout>
                <c:manualLayout>
                  <c:x val="0.12801671267223222"/>
                  <c:y val="3.293941918335605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8606498641818245"/>
                      <c:h val="0.21584562851973604"/>
                    </c:manualLayout>
                  </c15:layout>
                </c:ext>
                <c:ext xmlns:c16="http://schemas.microsoft.com/office/drawing/2014/chart" uri="{C3380CC4-5D6E-409C-BE32-E72D297353CC}">
                  <c16:uniqueId val="{00000007-6F93-44A5-B56C-913FA591DBC7}"/>
                </c:ext>
              </c:extLst>
            </c:dLbl>
            <c:dLbl>
              <c:idx val="4"/>
              <c:layout>
                <c:manualLayout>
                  <c:x val="-7.0297811463308518E-2"/>
                  <c:y val="6.3951267551529689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6798549458454735"/>
                      <c:h val="0.16102027569302721"/>
                    </c:manualLayout>
                  </c15:layout>
                </c:ext>
                <c:ext xmlns:c16="http://schemas.microsoft.com/office/drawing/2014/chart" uri="{C3380CC4-5D6E-409C-BE32-E72D297353CC}">
                  <c16:uniqueId val="{00000009-6F93-44A5-B56C-913FA591DBC7}"/>
                </c:ext>
              </c:extLst>
            </c:dLbl>
            <c:dLbl>
              <c:idx val="5"/>
              <c:layout>
                <c:manualLayout>
                  <c:x val="-2.4589990863270031E-2"/>
                  <c:y val="-5.1634593919042536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32533963612736744"/>
                      <c:h val="0.15027037214746056"/>
                    </c:manualLayout>
                  </c15:layout>
                </c:ext>
                <c:ext xmlns:c16="http://schemas.microsoft.com/office/drawing/2014/chart" uri="{C3380CC4-5D6E-409C-BE32-E72D297353CC}">
                  <c16:uniqueId val="{0000000B-6F93-44A5-B56C-913FA591DBC7}"/>
                </c:ext>
              </c:extLst>
            </c:dLbl>
            <c:numFmt formatCode="0.0%" sourceLinked="0"/>
            <c:spPr>
              <a:noFill/>
              <a:ln>
                <a:noFill/>
              </a:ln>
              <a:effectLst/>
            </c:spPr>
            <c:txPr>
              <a:bodyPr rot="0" vert="horz"/>
              <a:lstStyle/>
              <a:p>
                <a:pPr>
                  <a:defRPr/>
                </a:pPr>
                <a:endParaRPr lang="de-DE"/>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Fonds!$B$1:$E$1</c:f>
              <c:strCache>
                <c:ptCount val="4"/>
                <c:pt idx="0">
                  <c:v>Stipendien, Nachwuchs</c:v>
                </c:pt>
                <c:pt idx="1">
                  <c:v>Schulförderung, 
Info-Materialien</c:v>
                </c:pt>
                <c:pt idx="2">
                  <c:v>Forschungs-förderung</c:v>
                </c:pt>
                <c:pt idx="3">
                  <c:v>sonstige Forschung, Verwaltung</c:v>
                </c:pt>
              </c:strCache>
            </c:strRef>
          </c:cat>
          <c:val>
            <c:numRef>
              <c:f>Fonds!$B$13:$E$13</c:f>
              <c:numCache>
                <c:formatCode>General</c:formatCode>
                <c:ptCount val="4"/>
                <c:pt idx="0">
                  <c:v>8.5</c:v>
                </c:pt>
                <c:pt idx="1">
                  <c:v>2.7</c:v>
                </c:pt>
                <c:pt idx="2">
                  <c:v>1.4</c:v>
                </c:pt>
                <c:pt idx="3">
                  <c:v>1.4</c:v>
                </c:pt>
              </c:numCache>
            </c:numRef>
          </c:val>
          <c:extLst>
            <c:ext xmlns:c16="http://schemas.microsoft.com/office/drawing/2014/chart" uri="{C3380CC4-5D6E-409C-BE32-E72D297353CC}">
              <c16:uniqueId val="{0000000C-6F93-44A5-B56C-913FA591DBC7}"/>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sz="1400" b="0">
          <a:solidFill>
            <a:schemeClr val="tx2"/>
          </a:solidFill>
          <a:latin typeface="Source Sans Pro" panose="020B0503030403020204" pitchFamily="34" charset="0"/>
          <a:ea typeface="Arial"/>
          <a:cs typeface="Arial"/>
        </a:defRPr>
      </a:pPr>
      <a:endParaRPr lang="de-DE"/>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965214489042313"/>
          <c:y val="0.21353368999293346"/>
          <c:w val="0.49978690841618223"/>
          <c:h val="0.64704031759345648"/>
        </c:manualLayout>
      </c:layout>
      <c:pieChart>
        <c:varyColors val="1"/>
        <c:ser>
          <c:idx val="0"/>
          <c:order val="0"/>
          <c:spPr>
            <a:ln>
              <a:noFill/>
            </a:ln>
          </c:spPr>
          <c:dPt>
            <c:idx val="0"/>
            <c:bubble3D val="0"/>
            <c:spPr>
              <a:solidFill>
                <a:schemeClr val="accent1"/>
              </a:solidFill>
              <a:ln w="19050">
                <a:noFill/>
              </a:ln>
              <a:effectLst/>
            </c:spPr>
            <c:extLst>
              <c:ext xmlns:c16="http://schemas.microsoft.com/office/drawing/2014/chart" uri="{C3380CC4-5D6E-409C-BE32-E72D297353CC}">
                <c16:uniqueId val="{00000001-B49D-4CA0-BC55-315BC04EEC4B}"/>
              </c:ext>
            </c:extLst>
          </c:dPt>
          <c:dPt>
            <c:idx val="1"/>
            <c:bubble3D val="0"/>
            <c:spPr>
              <a:solidFill>
                <a:schemeClr val="accent2"/>
              </a:solidFill>
              <a:ln w="19050">
                <a:noFill/>
              </a:ln>
              <a:effectLst/>
            </c:spPr>
            <c:extLst>
              <c:ext xmlns:c16="http://schemas.microsoft.com/office/drawing/2014/chart" uri="{C3380CC4-5D6E-409C-BE32-E72D297353CC}">
                <c16:uniqueId val="{00000003-B49D-4CA0-BC55-315BC04EEC4B}"/>
              </c:ext>
            </c:extLst>
          </c:dPt>
          <c:dPt>
            <c:idx val="2"/>
            <c:bubble3D val="0"/>
            <c:spPr>
              <a:solidFill>
                <a:schemeClr val="accent3"/>
              </a:solidFill>
              <a:ln w="19050">
                <a:noFill/>
              </a:ln>
              <a:effectLst/>
            </c:spPr>
            <c:extLst>
              <c:ext xmlns:c16="http://schemas.microsoft.com/office/drawing/2014/chart" uri="{C3380CC4-5D6E-409C-BE32-E72D297353CC}">
                <c16:uniqueId val="{00000005-B49D-4CA0-BC55-315BC04EEC4B}"/>
              </c:ext>
            </c:extLst>
          </c:dPt>
          <c:dPt>
            <c:idx val="3"/>
            <c:bubble3D val="0"/>
            <c:spPr>
              <a:solidFill>
                <a:schemeClr val="accent4"/>
              </a:solidFill>
              <a:ln w="19050">
                <a:noFill/>
              </a:ln>
              <a:effectLst/>
            </c:spPr>
            <c:extLst>
              <c:ext xmlns:c16="http://schemas.microsoft.com/office/drawing/2014/chart" uri="{C3380CC4-5D6E-409C-BE32-E72D297353CC}">
                <c16:uniqueId val="{00000007-B49D-4CA0-BC55-315BC04EEC4B}"/>
              </c:ext>
            </c:extLst>
          </c:dPt>
          <c:dPt>
            <c:idx val="4"/>
            <c:bubble3D val="0"/>
            <c:explosion val="12"/>
            <c:spPr>
              <a:solidFill>
                <a:schemeClr val="accent5"/>
              </a:solidFill>
              <a:ln w="19050">
                <a:noFill/>
              </a:ln>
              <a:effectLst/>
            </c:spPr>
            <c:extLst>
              <c:ext xmlns:c16="http://schemas.microsoft.com/office/drawing/2014/chart" uri="{C3380CC4-5D6E-409C-BE32-E72D297353CC}">
                <c16:uniqueId val="{00000009-B49D-4CA0-BC55-315BC04EEC4B}"/>
              </c:ext>
            </c:extLst>
          </c:dPt>
          <c:dPt>
            <c:idx val="5"/>
            <c:bubble3D val="0"/>
            <c:spPr>
              <a:solidFill>
                <a:schemeClr val="accent6"/>
              </a:solidFill>
              <a:ln w="19050">
                <a:noFill/>
              </a:ln>
              <a:effectLst/>
            </c:spPr>
            <c:extLst>
              <c:ext xmlns:c16="http://schemas.microsoft.com/office/drawing/2014/chart" uri="{C3380CC4-5D6E-409C-BE32-E72D297353CC}">
                <c16:uniqueId val="{0000000B-B49D-4CA0-BC55-315BC04EEC4B}"/>
              </c:ext>
            </c:extLst>
          </c:dPt>
          <c:dPt>
            <c:idx val="6"/>
            <c:bubble3D val="0"/>
            <c:spPr>
              <a:solidFill>
                <a:srgbClr val="FF3EB5">
                  <a:lumMod val="20000"/>
                  <a:lumOff val="80000"/>
                </a:srgbClr>
              </a:solidFill>
              <a:ln w="19050">
                <a:noFill/>
              </a:ln>
              <a:effectLst/>
            </c:spPr>
            <c:extLst>
              <c:ext xmlns:c16="http://schemas.microsoft.com/office/drawing/2014/chart" uri="{C3380CC4-5D6E-409C-BE32-E72D297353CC}">
                <c16:uniqueId val="{0000000D-B49D-4CA0-BC55-315BC04EEC4B}"/>
              </c:ext>
            </c:extLst>
          </c:dPt>
          <c:dLbls>
            <c:dLbl>
              <c:idx val="0"/>
              <c:layout>
                <c:manualLayout>
                  <c:x val="1.6358090884240048E-2"/>
                  <c:y val="-3.958887991285171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B49D-4CA0-BC55-315BC04EEC4B}"/>
                </c:ext>
              </c:extLst>
            </c:dLbl>
            <c:dLbl>
              <c:idx val="1"/>
              <c:layout>
                <c:manualLayout>
                  <c:x val="9.7922003985197834E-2"/>
                  <c:y val="5.786067064186016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B49D-4CA0-BC55-315BC04EEC4B}"/>
                </c:ext>
              </c:extLst>
            </c:dLbl>
            <c:dLbl>
              <c:idx val="2"/>
              <c:layout>
                <c:manualLayout>
                  <c:x val="1.6733214816577868E-2"/>
                  <c:y val="0.10398248802187356"/>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B49D-4CA0-BC55-315BC04EEC4B}"/>
                </c:ext>
              </c:extLst>
            </c:dLbl>
            <c:dLbl>
              <c:idx val="3"/>
              <c:layout>
                <c:manualLayout>
                  <c:x val="0"/>
                  <c:y val="0.1185618554544174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B49D-4CA0-BC55-315BC04EEC4B}"/>
                </c:ext>
              </c:extLst>
            </c:dLbl>
            <c:dLbl>
              <c:idx val="4"/>
              <c:layout>
                <c:manualLayout>
                  <c:x val="-7.0297811463308518E-2"/>
                  <c:y val="6.3951267551529689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B49D-4CA0-BC55-315BC04EEC4B}"/>
                </c:ext>
              </c:extLst>
            </c:dLbl>
            <c:dLbl>
              <c:idx val="5"/>
              <c:layout>
                <c:manualLayout>
                  <c:x val="-2.4589990863270031E-2"/>
                  <c:y val="-5.1634593919042536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B49D-4CA0-BC55-315BC04EEC4B}"/>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'Anteil an Welt'!$S$27:$S$33</c:f>
              <c:strCache>
                <c:ptCount val="7"/>
                <c:pt idx="0">
                  <c:v>USA</c:v>
                </c:pt>
                <c:pt idx="1">
                  <c:v>China</c:v>
                </c:pt>
                <c:pt idx="2">
                  <c:v>UK</c:v>
                </c:pt>
                <c:pt idx="3">
                  <c:v>Japan</c:v>
                </c:pt>
                <c:pt idx="4">
                  <c:v>Deutschland</c:v>
                </c:pt>
                <c:pt idx="5">
                  <c:v>Schweiz</c:v>
                </c:pt>
                <c:pt idx="6">
                  <c:v>übrige Welt</c:v>
                </c:pt>
              </c:strCache>
            </c:strRef>
          </c:cat>
          <c:val>
            <c:numRef>
              <c:f>'Anteil an Welt'!$U$27:$U$33</c:f>
              <c:numCache>
                <c:formatCode>0.0</c:formatCode>
                <c:ptCount val="7"/>
                <c:pt idx="0">
                  <c:v>53.471441636761284</c:v>
                </c:pt>
                <c:pt idx="1">
                  <c:v>12.338434374564715</c:v>
                </c:pt>
                <c:pt idx="2">
                  <c:v>5.9593253681047962</c:v>
                </c:pt>
                <c:pt idx="3">
                  <c:v>5.7686102412619249</c:v>
                </c:pt>
                <c:pt idx="4">
                  <c:v>4.2475347427032721</c:v>
                </c:pt>
                <c:pt idx="5">
                  <c:v>3.1060503179532537</c:v>
                </c:pt>
                <c:pt idx="6">
                  <c:v>15.108603318650751</c:v>
                </c:pt>
              </c:numCache>
            </c:numRef>
          </c:val>
          <c:extLst>
            <c:ext xmlns:c15="http://schemas.microsoft.com/office/drawing/2012/chart" uri="{02D57815-91ED-43cb-92C2-25804820EDAC}">
              <c15:filteredSeriesTitle>
                <c15:tx>
                  <c:strRef>
                    <c:extLst>
                      <c:ext uri="{02D57815-91ED-43cb-92C2-25804820EDAC}">
                        <c15:formulaRef>
                          <c15:sqref>'Anteil an Welt'!#REF!</c15:sqref>
                        </c15:formulaRef>
                      </c:ext>
                    </c:extLst>
                  </c:strRef>
                </c15:tx>
              </c15:filteredSeriesTitle>
            </c:ext>
            <c:ext xmlns:c16="http://schemas.microsoft.com/office/drawing/2014/chart" uri="{C3380CC4-5D6E-409C-BE32-E72D297353CC}">
              <c16:uniqueId val="{0000000E-B49D-4CA0-BC55-315BC04EEC4B}"/>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sz="1400" b="0">
          <a:solidFill>
            <a:schemeClr val="tx2"/>
          </a:solidFill>
          <a:latin typeface="Source Sans Pro" panose="020B0503030403020204" pitchFamily="34" charset="0"/>
          <a:ea typeface="Arial"/>
          <a:cs typeface="Arial"/>
        </a:defRPr>
      </a:pPr>
      <a:endParaRPr lang="de-DE"/>
    </a:p>
  </c:txPr>
  <c:externalData r:id="rId4">
    <c:autoUpdate val="0"/>
  </c:externalData>
  <c:userShapes r:id="rId5"/>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2"/>
          <c:order val="0"/>
          <c:tx>
            <c:strRef>
              <c:f>'Anteile lange Reihe'!$C$171</c:f>
              <c:strCache>
                <c:ptCount val="1"/>
                <c:pt idx="0">
                  <c:v>2010</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'Anteile lange Reihe'!$B$172:$B$178</c:f>
              <c:strCache>
                <c:ptCount val="7"/>
                <c:pt idx="0">
                  <c:v>USA</c:v>
                </c:pt>
                <c:pt idx="1">
                  <c:v>EU</c:v>
                </c:pt>
                <c:pt idx="2">
                  <c:v>China</c:v>
                </c:pt>
                <c:pt idx="3">
                  <c:v>Japan</c:v>
                </c:pt>
                <c:pt idx="4">
                  <c:v>Deutsch-
land</c:v>
                </c:pt>
                <c:pt idx="5">
                  <c:v>VK</c:v>
                </c:pt>
                <c:pt idx="6">
                  <c:v>Korea</c:v>
                </c:pt>
              </c:strCache>
            </c:strRef>
          </c:cat>
          <c:val>
            <c:numRef>
              <c:f>'Anteile lange Reihe'!$C$172:$C$178</c:f>
              <c:numCache>
                <c:formatCode>0.0</c:formatCode>
                <c:ptCount val="7"/>
                <c:pt idx="0">
                  <c:v>42.573410132663639</c:v>
                </c:pt>
                <c:pt idx="1">
                  <c:v>18.309619745132107</c:v>
                </c:pt>
                <c:pt idx="2">
                  <c:v>5.757295795522019</c:v>
                </c:pt>
                <c:pt idx="3">
                  <c:v>16.313319942958291</c:v>
                </c:pt>
                <c:pt idx="4">
                  <c:v>6.4527996157634506</c:v>
                </c:pt>
                <c:pt idx="5">
                  <c:v>5.8525623950425567</c:v>
                </c:pt>
                <c:pt idx="6">
                  <c:v>1.516796435007995</c:v>
                </c:pt>
              </c:numCache>
            </c:numRef>
          </c:val>
          <c:extLst>
            <c:ext xmlns:c16="http://schemas.microsoft.com/office/drawing/2014/chart" uri="{C3380CC4-5D6E-409C-BE32-E72D297353CC}">
              <c16:uniqueId val="{00000000-EC89-4010-9EB0-9CFAB9625A3A}"/>
            </c:ext>
          </c:extLst>
        </c:ser>
        <c:ser>
          <c:idx val="0"/>
          <c:order val="1"/>
          <c:tx>
            <c:strRef>
              <c:f>'Anteile lange Reihe'!$D$171</c:f>
              <c:strCache>
                <c:ptCount val="1"/>
                <c:pt idx="0">
                  <c:v>2015</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'Anteile lange Reihe'!$B$172:$B$178</c:f>
              <c:strCache>
                <c:ptCount val="7"/>
                <c:pt idx="0">
                  <c:v>USA</c:v>
                </c:pt>
                <c:pt idx="1">
                  <c:v>EU</c:v>
                </c:pt>
                <c:pt idx="2">
                  <c:v>China</c:v>
                </c:pt>
                <c:pt idx="3">
                  <c:v>Japan</c:v>
                </c:pt>
                <c:pt idx="4">
                  <c:v>Deutsch-
land</c:v>
                </c:pt>
                <c:pt idx="5">
                  <c:v>VK</c:v>
                </c:pt>
                <c:pt idx="6">
                  <c:v>Korea</c:v>
                </c:pt>
              </c:strCache>
            </c:strRef>
          </c:cat>
          <c:val>
            <c:numRef>
              <c:f>'Anteile lange Reihe'!$D$172:$D$178</c:f>
              <c:numCache>
                <c:formatCode>0.0</c:formatCode>
                <c:ptCount val="7"/>
                <c:pt idx="0">
                  <c:v>44.396209248474996</c:v>
                </c:pt>
                <c:pt idx="1">
                  <c:v>14.775326189138301</c:v>
                </c:pt>
                <c:pt idx="2">
                  <c:v>12.996657453036281</c:v>
                </c:pt>
                <c:pt idx="3">
                  <c:v>11.677098461150742</c:v>
                </c:pt>
                <c:pt idx="4">
                  <c:v>5.3380810879527214</c:v>
                </c:pt>
                <c:pt idx="5">
                  <c:v>4.7513241769442249</c:v>
                </c:pt>
                <c:pt idx="6">
                  <c:v>2.2182287760163075</c:v>
                </c:pt>
              </c:numCache>
            </c:numRef>
          </c:val>
          <c:extLst>
            <c:ext xmlns:c16="http://schemas.microsoft.com/office/drawing/2014/chart" uri="{C3380CC4-5D6E-409C-BE32-E72D297353CC}">
              <c16:uniqueId val="{00000001-EC89-4010-9EB0-9CFAB9625A3A}"/>
            </c:ext>
          </c:extLst>
        </c:ser>
        <c:ser>
          <c:idx val="1"/>
          <c:order val="2"/>
          <c:tx>
            <c:strRef>
              <c:f>'Anteile lange Reihe'!$F$171</c:f>
              <c:strCache>
                <c:ptCount val="1"/>
                <c:pt idx="0">
                  <c:v>2025</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'Anteile lange Reihe'!$B$172:$B$178</c:f>
              <c:strCache>
                <c:ptCount val="7"/>
                <c:pt idx="0">
                  <c:v>USA</c:v>
                </c:pt>
                <c:pt idx="1">
                  <c:v>EU</c:v>
                </c:pt>
                <c:pt idx="2">
                  <c:v>China</c:v>
                </c:pt>
                <c:pt idx="3">
                  <c:v>Japan</c:v>
                </c:pt>
                <c:pt idx="4">
                  <c:v>Deutsch-
land</c:v>
                </c:pt>
                <c:pt idx="5">
                  <c:v>VK</c:v>
                </c:pt>
                <c:pt idx="6">
                  <c:v>Korea</c:v>
                </c:pt>
              </c:strCache>
            </c:strRef>
          </c:cat>
          <c:val>
            <c:numRef>
              <c:f>'Anteile lange Reihe'!$F$172:$F$178</c:f>
              <c:numCache>
                <c:formatCode>0.0</c:formatCode>
                <c:ptCount val="7"/>
                <c:pt idx="0">
                  <c:v>53.471441636761284</c:v>
                </c:pt>
                <c:pt idx="1">
                  <c:v>12.836440730564069</c:v>
                </c:pt>
                <c:pt idx="2">
                  <c:v>12.338434374564713</c:v>
                </c:pt>
                <c:pt idx="3">
                  <c:v>5.7686102412619249</c:v>
                </c:pt>
                <c:pt idx="4">
                  <c:v>4.2475347427032721</c:v>
                </c:pt>
                <c:pt idx="5">
                  <c:v>5.9593253681047962</c:v>
                </c:pt>
                <c:pt idx="6">
                  <c:v>1.7370428161238798</c:v>
                </c:pt>
              </c:numCache>
            </c:numRef>
          </c:val>
          <c:extLst>
            <c:ext xmlns:c16="http://schemas.microsoft.com/office/drawing/2014/chart" uri="{C3380CC4-5D6E-409C-BE32-E72D297353CC}">
              <c16:uniqueId val="{00000002-EC89-4010-9EB0-9CFAB9625A3A}"/>
            </c:ext>
          </c:extLst>
        </c:ser>
        <c:dLbls>
          <c:showLegendKey val="0"/>
          <c:showVal val="0"/>
          <c:showCatName val="0"/>
          <c:showSerName val="0"/>
          <c:showPercent val="0"/>
          <c:showBubbleSize val="0"/>
        </c:dLbls>
        <c:gapWidth val="50"/>
        <c:axId val="1044398008"/>
        <c:axId val="1044394048"/>
      </c:barChart>
      <c:catAx>
        <c:axId val="1044398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044394048"/>
        <c:crosses val="autoZero"/>
        <c:auto val="1"/>
        <c:lblAlgn val="ctr"/>
        <c:lblOffset val="100"/>
        <c:noMultiLvlLbl val="0"/>
      </c:catAx>
      <c:valAx>
        <c:axId val="1044394048"/>
        <c:scaling>
          <c:orientation val="minMax"/>
        </c:scaling>
        <c:delete val="1"/>
        <c:axPos val="l"/>
        <c:numFmt formatCode="0.0" sourceLinked="1"/>
        <c:majorTickMark val="none"/>
        <c:minorTickMark val="none"/>
        <c:tickLblPos val="nextTo"/>
        <c:crossAx val="1044398008"/>
        <c:crosses val="autoZero"/>
        <c:crossBetween val="between"/>
      </c:valAx>
      <c:spPr>
        <a:noFill/>
        <a:ln>
          <a:noFill/>
        </a:ln>
        <a:effectLst/>
      </c:spPr>
    </c:plotArea>
    <c:legend>
      <c:legendPos val="t"/>
      <c:overlay val="1"/>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4">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1.1586480810308617E-2"/>
          <c:y val="2.1492133898176249E-2"/>
          <c:w val="0.9756618723257372"/>
          <c:h val="0.84167757099322049"/>
        </c:manualLayout>
      </c:layout>
      <c:lineChart>
        <c:grouping val="standard"/>
        <c:varyColors val="0"/>
        <c:ser>
          <c:idx val="0"/>
          <c:order val="0"/>
          <c:tx>
            <c:strRef>
              <c:f>'Anteile lange Reihe'!$A$3</c:f>
              <c:strCache>
                <c:ptCount val="1"/>
                <c:pt idx="0">
                  <c:v>EU 27</c:v>
                </c:pt>
              </c:strCache>
            </c:strRef>
          </c:tx>
          <c:spPr>
            <a:ln w="28575" cap="rnd" cmpd="sng" algn="ctr">
              <a:solidFill>
                <a:schemeClr val="accent1">
                  <a:shade val="95000"/>
                  <a:satMod val="105000"/>
                </a:schemeClr>
              </a:solidFill>
              <a:prstDash val="solid"/>
              <a:round/>
            </a:ln>
            <a:effectLst/>
          </c:spPr>
          <c:marker>
            <c:symbol val="none"/>
          </c:marker>
          <c:dPt>
            <c:idx val="12"/>
            <c:bubble3D val="0"/>
            <c:spPr>
              <a:ln w="28575" cap="rnd" cmpd="sng" algn="ctr">
                <a:solidFill>
                  <a:schemeClr val="accent1">
                    <a:shade val="95000"/>
                    <a:satMod val="105000"/>
                  </a:schemeClr>
                </a:solidFill>
                <a:prstDash val="solid"/>
                <a:round/>
              </a:ln>
              <a:effectLst/>
            </c:spPr>
            <c:extLst>
              <c:ext xmlns:c16="http://schemas.microsoft.com/office/drawing/2014/chart" uri="{C3380CC4-5D6E-409C-BE32-E72D297353CC}">
                <c16:uniqueId val="{00000001-9225-4688-813B-63E07A19C8F8}"/>
              </c:ext>
            </c:extLst>
          </c:dPt>
          <c:cat>
            <c:strRef>
              <c:f>'Anteile lange Reihe'!$L$2:$AK$2</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Reihe'!$L$3:$AK$3</c:f>
              <c:numCache>
                <c:formatCode>#,##0.0</c:formatCode>
                <c:ptCount val="26"/>
                <c:pt idx="0">
                  <c:v>15.6307357315799</c:v>
                </c:pt>
                <c:pt idx="1">
                  <c:v>16.2265445556359</c:v>
                </c:pt>
                <c:pt idx="2">
                  <c:v>16.802172039889101</c:v>
                </c:pt>
                <c:pt idx="3">
                  <c:v>17.8416486050141</c:v>
                </c:pt>
                <c:pt idx="4">
                  <c:v>18.003973044158599</c:v>
                </c:pt>
                <c:pt idx="5">
                  <c:v>18.100810147555801</c:v>
                </c:pt>
                <c:pt idx="6">
                  <c:v>19.6896213884208</c:v>
                </c:pt>
                <c:pt idx="7">
                  <c:v>19.600211819858199</c:v>
                </c:pt>
                <c:pt idx="8">
                  <c:v>19.751653157266198</c:v>
                </c:pt>
                <c:pt idx="9">
                  <c:v>19.704182095255501</c:v>
                </c:pt>
                <c:pt idx="10">
                  <c:v>19.467308242538699</c:v>
                </c:pt>
                <c:pt idx="11">
                  <c:v>20.182784407077499</c:v>
                </c:pt>
                <c:pt idx="12">
                  <c:v>20.807139655032302</c:v>
                </c:pt>
                <c:pt idx="13">
                  <c:v>20.7078288214278</c:v>
                </c:pt>
                <c:pt idx="14" formatCode="0.000">
                  <c:v>20.915423438957603</c:v>
                </c:pt>
                <c:pt idx="15" formatCode="0.000">
                  <c:v>21.429710140544</c:v>
                </c:pt>
                <c:pt idx="16" formatCode="0.000">
                  <c:v>22.913185821291201</c:v>
                </c:pt>
                <c:pt idx="17" formatCode="0.000">
                  <c:v>23.644245225398201</c:v>
                </c:pt>
                <c:pt idx="18" formatCode="0.000">
                  <c:v>24.838812088422802</c:v>
                </c:pt>
                <c:pt idx="19" formatCode="0.000">
                  <c:v>25.486323426998599</c:v>
                </c:pt>
                <c:pt idx="20" formatCode="0.000">
                  <c:v>25.929264425635303</c:v>
                </c:pt>
                <c:pt idx="21" formatCode="0.000">
                  <c:v>27.511473629364797</c:v>
                </c:pt>
                <c:pt idx="22" formatCode="0.000">
                  <c:v>29.453495166681403</c:v>
                </c:pt>
                <c:pt idx="23" formatCode="0.000">
                  <c:v>30.909767518313302</c:v>
                </c:pt>
                <c:pt idx="24" formatCode="0.000">
                  <c:v>32.701572381360002</c:v>
                </c:pt>
                <c:pt idx="25" formatCode="0.000">
                  <c:v>33.650994328033001</c:v>
                </c:pt>
              </c:numCache>
            </c:numRef>
          </c:val>
          <c:smooth val="0"/>
          <c:extLst>
            <c:ext xmlns:c16="http://schemas.microsoft.com/office/drawing/2014/chart" uri="{C3380CC4-5D6E-409C-BE32-E72D297353CC}">
              <c16:uniqueId val="{00000002-9225-4688-813B-63E07A19C8F8}"/>
            </c:ext>
          </c:extLst>
        </c:ser>
        <c:ser>
          <c:idx val="1"/>
          <c:order val="1"/>
          <c:tx>
            <c:strRef>
              <c:f>'Anteile lange Reihe'!$A$4</c:f>
              <c:strCache>
                <c:ptCount val="1"/>
                <c:pt idx="0">
                  <c:v>Deutschland</c:v>
                </c:pt>
              </c:strCache>
            </c:strRef>
          </c:tx>
          <c:spPr>
            <a:ln w="28575" cap="rnd" cmpd="sng" algn="ctr">
              <a:solidFill>
                <a:schemeClr val="accent2">
                  <a:shade val="95000"/>
                  <a:satMod val="105000"/>
                </a:schemeClr>
              </a:solidFill>
              <a:prstDash val="solid"/>
              <a:round/>
            </a:ln>
            <a:effectLst/>
          </c:spPr>
          <c:marker>
            <c:symbol val="none"/>
          </c:marker>
          <c:cat>
            <c:strRef>
              <c:f>'Anteile lange Reihe'!$L$2:$AK$2</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Reihe'!$L$4:$AK$4</c:f>
              <c:numCache>
                <c:formatCode>#,##0.0</c:formatCode>
                <c:ptCount val="26"/>
                <c:pt idx="0">
                  <c:v>6.03</c:v>
                </c:pt>
                <c:pt idx="1">
                  <c:v>5.92</c:v>
                </c:pt>
                <c:pt idx="2">
                  <c:v>5.94</c:v>
                </c:pt>
                <c:pt idx="3">
                  <c:v>6.3490000000000002</c:v>
                </c:pt>
                <c:pt idx="4">
                  <c:v>6.32</c:v>
                </c:pt>
                <c:pt idx="5">
                  <c:v>6.3630000000000004</c:v>
                </c:pt>
                <c:pt idx="6">
                  <c:v>7.0659999999999998</c:v>
                </c:pt>
                <c:pt idx="7">
                  <c:v>6.4546182900000009</c:v>
                </c:pt>
                <c:pt idx="8">
                  <c:v>6.6404503800000008</c:v>
                </c:pt>
                <c:pt idx="9">
                  <c:v>7.09374226</c:v>
                </c:pt>
                <c:pt idx="10">
                  <c:v>6.8608000000000002</c:v>
                </c:pt>
                <c:pt idx="11">
                  <c:v>7.3663999999999996</c:v>
                </c:pt>
                <c:pt idx="12">
                  <c:v>7.5878000000000005</c:v>
                </c:pt>
                <c:pt idx="13">
                  <c:v>7.4215</c:v>
                </c:pt>
                <c:pt idx="14" formatCode="0.000">
                  <c:v>7.6637000000000004</c:v>
                </c:pt>
                <c:pt idx="15" formatCode="0.000">
                  <c:v>7.7422000000000004</c:v>
                </c:pt>
                <c:pt idx="16" formatCode="0.000">
                  <c:v>8.4312000000000005</c:v>
                </c:pt>
                <c:pt idx="17" formatCode="0.000">
                  <c:v>8.6959999999999997</c:v>
                </c:pt>
                <c:pt idx="18" formatCode="0.000">
                  <c:v>9.4197999999999986</c:v>
                </c:pt>
                <c:pt idx="19" formatCode="0.000">
                  <c:v>9.8448999999999991</c:v>
                </c:pt>
                <c:pt idx="20" formatCode="0.000">
                  <c:v>9.5139999999999993</c:v>
                </c:pt>
                <c:pt idx="21" formatCode="0.000">
                  <c:v>10.125999999999999</c:v>
                </c:pt>
                <c:pt idx="22" formatCode="0.000">
                  <c:v>10.805</c:v>
                </c:pt>
                <c:pt idx="23" formatCode="0.000">
                  <c:v>11.379</c:v>
                </c:pt>
                <c:pt idx="24" formatCode="0.000">
                  <c:v>11.127000000000001</c:v>
                </c:pt>
                <c:pt idx="25" formatCode="0.000">
                  <c:v>11.135</c:v>
                </c:pt>
              </c:numCache>
            </c:numRef>
          </c:val>
          <c:smooth val="0"/>
          <c:extLst>
            <c:ext xmlns:c16="http://schemas.microsoft.com/office/drawing/2014/chart" uri="{C3380CC4-5D6E-409C-BE32-E72D297353CC}">
              <c16:uniqueId val="{00000003-9225-4688-813B-63E07A19C8F8}"/>
            </c:ext>
          </c:extLst>
        </c:ser>
        <c:ser>
          <c:idx val="2"/>
          <c:order val="2"/>
          <c:tx>
            <c:strRef>
              <c:f>'Anteile lange Reihe'!$A$5</c:f>
              <c:strCache>
                <c:ptCount val="1"/>
                <c:pt idx="0">
                  <c:v>USA</c:v>
                </c:pt>
              </c:strCache>
            </c:strRef>
          </c:tx>
          <c:spPr>
            <a:ln w="28575" cap="rnd" cmpd="sng" algn="ctr">
              <a:solidFill>
                <a:schemeClr val="accent3">
                  <a:shade val="95000"/>
                  <a:satMod val="105000"/>
                </a:schemeClr>
              </a:solidFill>
              <a:prstDash val="solid"/>
              <a:round/>
            </a:ln>
            <a:effectLst/>
          </c:spPr>
          <c:marker>
            <c:symbol val="none"/>
          </c:marker>
          <c:cat>
            <c:strRef>
              <c:f>'Anteile lange Reihe'!$L$2:$AK$2</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Reihe'!$L$5:$AK$5</c:f>
              <c:numCache>
                <c:formatCode>#,##0.0</c:formatCode>
                <c:ptCount val="26"/>
                <c:pt idx="0">
                  <c:v>23.662337662337702</c:v>
                </c:pt>
                <c:pt idx="1">
                  <c:v>21.149553571428601</c:v>
                </c:pt>
                <c:pt idx="2">
                  <c:v>22.751204223280403</c:v>
                </c:pt>
                <c:pt idx="3">
                  <c:v>21.048398083996503</c:v>
                </c:pt>
                <c:pt idx="4">
                  <c:v>31.7176186645213</c:v>
                </c:pt>
                <c:pt idx="5">
                  <c:v>34.720481927710807</c:v>
                </c:pt>
                <c:pt idx="6">
                  <c:v>37.899681528662398</c:v>
                </c:pt>
                <c:pt idx="7">
                  <c:v>41.655708984682704</c:v>
                </c:pt>
                <c:pt idx="8">
                  <c:v>40.605710401087698</c:v>
                </c:pt>
                <c:pt idx="9">
                  <c:v>39.620961952620199</c:v>
                </c:pt>
                <c:pt idx="10">
                  <c:v>45.265259984928406</c:v>
                </c:pt>
                <c:pt idx="11">
                  <c:v>40.9568965517241</c:v>
                </c:pt>
                <c:pt idx="12">
                  <c:v>45.664074650077801</c:v>
                </c:pt>
                <c:pt idx="13">
                  <c:v>47.710090361445801</c:v>
                </c:pt>
                <c:pt idx="14" formatCode="0.000">
                  <c:v>51.507148231753199</c:v>
                </c:pt>
                <c:pt idx="15" formatCode="0.000">
                  <c:v>64.390990990991</c:v>
                </c:pt>
                <c:pt idx="16" formatCode="0.000">
                  <c:v>68.289972899728994</c:v>
                </c:pt>
                <c:pt idx="17" formatCode="0.000">
                  <c:v>69.300265721877807</c:v>
                </c:pt>
                <c:pt idx="18" formatCode="0.000">
                  <c:v>73.566469093988104</c:v>
                </c:pt>
                <c:pt idx="19" formatCode="0.000">
                  <c:v>88.716859821428599</c:v>
                </c:pt>
                <c:pt idx="20" formatCode="0.000">
                  <c:v>89.759395267309401</c:v>
                </c:pt>
                <c:pt idx="21" formatCode="0.000">
                  <c:v>98.600912162162203</c:v>
                </c:pt>
                <c:pt idx="22" formatCode="0.000">
                  <c:v>124.78328462998101</c:v>
                </c:pt>
                <c:pt idx="23" formatCode="0.000">
                  <c:v>132.071182994455</c:v>
                </c:pt>
                <c:pt idx="24" formatCode="0.000">
                  <c:v>136.77630675590501</c:v>
                </c:pt>
                <c:pt idx="25" formatCode="0.000">
                  <c:v>140.17648793766</c:v>
                </c:pt>
              </c:numCache>
            </c:numRef>
          </c:val>
          <c:smooth val="0"/>
          <c:extLst>
            <c:ext xmlns:c16="http://schemas.microsoft.com/office/drawing/2014/chart" uri="{C3380CC4-5D6E-409C-BE32-E72D297353CC}">
              <c16:uniqueId val="{00000004-9225-4688-813B-63E07A19C8F8}"/>
            </c:ext>
          </c:extLst>
        </c:ser>
        <c:ser>
          <c:idx val="3"/>
          <c:order val="3"/>
          <c:tx>
            <c:strRef>
              <c:f>'Anteile lange Reihe'!$A$6</c:f>
              <c:strCache>
                <c:ptCount val="1"/>
                <c:pt idx="0">
                  <c:v>China</c:v>
                </c:pt>
              </c:strCache>
            </c:strRef>
          </c:tx>
          <c:spPr>
            <a:ln w="28575" cap="rnd" cmpd="sng" algn="ctr">
              <a:solidFill>
                <a:schemeClr val="accent4">
                  <a:shade val="95000"/>
                  <a:satMod val="105000"/>
                </a:schemeClr>
              </a:solidFill>
              <a:prstDash val="solid"/>
              <a:round/>
            </a:ln>
            <a:effectLst/>
          </c:spPr>
          <c:marker>
            <c:symbol val="none"/>
          </c:marker>
          <c:cat>
            <c:strRef>
              <c:f>'Anteile lange Reihe'!$L$2:$AK$2</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Reihe'!$L$6:$AK$6</c:f>
              <c:numCache>
                <c:formatCode>#,##0.0</c:formatCode>
                <c:ptCount val="26"/>
                <c:pt idx="0">
                  <c:v>0.89198273607114797</c:v>
                </c:pt>
                <c:pt idx="1">
                  <c:v>1.3489815189531902</c:v>
                </c:pt>
                <c:pt idx="2">
                  <c:v>1.7900524229638199</c:v>
                </c:pt>
                <c:pt idx="3">
                  <c:v>1.92307692307692</c:v>
                </c:pt>
                <c:pt idx="4">
                  <c:v>2.13779030220581</c:v>
                </c:pt>
                <c:pt idx="5">
                  <c:v>2.3522493384298699</c:v>
                </c:pt>
                <c:pt idx="6">
                  <c:v>2.7974822659606398</c:v>
                </c:pt>
                <c:pt idx="7">
                  <c:v>3.07131202610615</c:v>
                </c:pt>
                <c:pt idx="8">
                  <c:v>3.53961662591687</c:v>
                </c:pt>
                <c:pt idx="9">
                  <c:v>4.5875874750446606</c:v>
                </c:pt>
                <c:pt idx="10">
                  <c:v>6.1213205656385696</c:v>
                </c:pt>
                <c:pt idx="11">
                  <c:v>8.2250300133392589</c:v>
                </c:pt>
                <c:pt idx="12">
                  <c:v>11.102997903563901</c:v>
                </c:pt>
                <c:pt idx="13">
                  <c:v>13.163720636864701</c:v>
                </c:pt>
                <c:pt idx="14" formatCode="0.000">
                  <c:v>14.800430630190499</c:v>
                </c:pt>
                <c:pt idx="15" formatCode="0.000">
                  <c:v>18.849979922558401</c:v>
                </c:pt>
                <c:pt idx="16" formatCode="0.000">
                  <c:v>19.225087755101999</c:v>
                </c:pt>
                <c:pt idx="17" formatCode="0.000">
                  <c:v>20.360873983739801</c:v>
                </c:pt>
                <c:pt idx="18" formatCode="0.000">
                  <c:v>20.403834507493301</c:v>
                </c:pt>
                <c:pt idx="19" formatCode="0.000">
                  <c:v>21.420378329454401</c:v>
                </c:pt>
                <c:pt idx="20" formatCode="0.000">
                  <c:v>21.778531698640599</c:v>
                </c:pt>
                <c:pt idx="21" formatCode="0.000">
                  <c:v>25.791562614618801</c:v>
                </c:pt>
                <c:pt idx="22" formatCode="0.000">
                  <c:v>31.422714406779701</c:v>
                </c:pt>
                <c:pt idx="23" formatCode="0.000">
                  <c:v>34.008356182269196</c:v>
                </c:pt>
                <c:pt idx="24" formatCode="0.000">
                  <c:v>33.600565116876403</c:v>
                </c:pt>
                <c:pt idx="25" formatCode="0.000">
                  <c:v>32.3454603865911</c:v>
                </c:pt>
              </c:numCache>
            </c:numRef>
          </c:val>
          <c:smooth val="0"/>
          <c:extLst>
            <c:ext xmlns:c16="http://schemas.microsoft.com/office/drawing/2014/chart" uri="{C3380CC4-5D6E-409C-BE32-E72D297353CC}">
              <c16:uniqueId val="{00000005-9225-4688-813B-63E07A19C8F8}"/>
            </c:ext>
          </c:extLst>
        </c:ser>
        <c:dLbls>
          <c:showLegendKey val="0"/>
          <c:showVal val="0"/>
          <c:showCatName val="0"/>
          <c:showSerName val="0"/>
          <c:showPercent val="0"/>
          <c:showBubbleSize val="0"/>
        </c:dLbls>
        <c:smooth val="0"/>
        <c:axId val="823046256"/>
        <c:axId val="823049000"/>
        <c:extLst>
          <c:ext xmlns:c15="http://schemas.microsoft.com/office/drawing/2012/chart" uri="{02D57815-91ED-43cb-92C2-25804820EDAC}">
            <c15:filteredLineSeries>
              <c15:ser>
                <c:idx val="4"/>
                <c:order val="4"/>
                <c:tx>
                  <c:strRef>
                    <c:extLst>
                      <c:ext uri="{02D57815-91ED-43cb-92C2-25804820EDAC}">
                        <c15:formulaRef>
                          <c15:sqref>'Anteile lange Reihe'!$A$7</c15:sqref>
                        </c15:formulaRef>
                      </c:ext>
                    </c:extLst>
                    <c:strCache>
                      <c:ptCount val="1"/>
                      <c:pt idx="0">
                        <c:v>Japan</c:v>
                      </c:pt>
                    </c:strCache>
                  </c:strRef>
                </c:tx>
                <c:spPr>
                  <a:ln w="28575" cap="rnd" cmpd="sng" algn="ctr">
                    <a:solidFill>
                      <a:schemeClr val="accent5">
                        <a:shade val="95000"/>
                        <a:satMod val="105000"/>
                      </a:schemeClr>
                    </a:solidFill>
                    <a:prstDash val="solid"/>
                    <a:round/>
                  </a:ln>
                  <a:effectLst/>
                </c:spPr>
                <c:marker>
                  <c:symbol val="none"/>
                </c:marker>
                <c:cat>
                  <c:strRef>
                    <c:extLst>
                      <c:ext uri="{02D57815-91ED-43cb-92C2-25804820EDAC}">
                        <c15:formulaRef>
                          <c15:sqref>'Anteile lange Reihe'!$L$2:$AK$2</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c:ext uri="{02D57815-91ED-43cb-92C2-25804820EDAC}">
                        <c15:formulaRef>
                          <c15:sqref>'Anteile lange Reihe'!$L$7:$AK$7</c15:sqref>
                        </c15:formulaRef>
                      </c:ext>
                    </c:extLst>
                    <c:numCache>
                      <c:formatCode>#,##0.0</c:formatCode>
                      <c:ptCount val="26"/>
                      <c:pt idx="0">
                        <c:v>15.8525268763187</c:v>
                      </c:pt>
                      <c:pt idx="1">
                        <c:v>14.956940395280201</c:v>
                      </c:pt>
                      <c:pt idx="2">
                        <c:v>14.993512048447899</c:v>
                      </c:pt>
                      <c:pt idx="3">
                        <c:v>13.0284429308818</c:v>
                      </c:pt>
                      <c:pt idx="4">
                        <c:v>12.4328330034673</c:v>
                      </c:pt>
                      <c:pt idx="5">
                        <c:v>13.499031935179801</c:v>
                      </c:pt>
                      <c:pt idx="6">
                        <c:v>13.473504402240101</c:v>
                      </c:pt>
                      <c:pt idx="7">
                        <c:v>12.8735433295502</c:v>
                      </c:pt>
                      <c:pt idx="8">
                        <c:v>13.927243962161299</c:v>
                      </c:pt>
                      <c:pt idx="9">
                        <c:v>14.964348787566999</c:v>
                      </c:pt>
                      <c:pt idx="10">
                        <c:v>17.344785539478799</c:v>
                      </c:pt>
                      <c:pt idx="11">
                        <c:v>17.781023409985501</c:v>
                      </c:pt>
                      <c:pt idx="12">
                        <c:v>20.005612886251402</c:v>
                      </c:pt>
                      <c:pt idx="13">
                        <c:v>16.882585222890601</c:v>
                      </c:pt>
                      <c:pt idx="14" formatCode="0.000">
                        <c:v>16.019305156827702</c:v>
                      </c:pt>
                      <c:pt idx="15" formatCode="0.000">
                        <c:v>16.936129334931898</c:v>
                      </c:pt>
                      <c:pt idx="16" formatCode="0.000">
                        <c:v>18.293340758349</c:v>
                      </c:pt>
                      <c:pt idx="17" formatCode="0.000">
                        <c:v>18.300027634124199</c:v>
                      </c:pt>
                      <c:pt idx="18" formatCode="0.000">
                        <c:v>17.188858216394401</c:v>
                      </c:pt>
                      <c:pt idx="19" formatCode="0.000">
                        <c:v>18.778634397325803</c:v>
                      </c:pt>
                      <c:pt idx="20" formatCode="0.000">
                        <c:v>18.871172243892403</c:v>
                      </c:pt>
                      <c:pt idx="21" formatCode="0.000">
                        <c:v>18.033490685908298</c:v>
                      </c:pt>
                      <c:pt idx="22" formatCode="0.000">
                        <c:v>17.288779392051001</c:v>
                      </c:pt>
                      <c:pt idx="23" formatCode="0.000">
                        <c:v>16.905332297850499</c:v>
                      </c:pt>
                      <c:pt idx="24" formatCode="0.000">
                        <c:v>16.632278701233698</c:v>
                      </c:pt>
                      <c:pt idx="25" formatCode="0.000">
                        <c:v>15.122530815503401</c:v>
                      </c:pt>
                    </c:numCache>
                  </c:numRef>
                </c:val>
                <c:smooth val="0"/>
                <c:extLst>
                  <c:ext xmlns:c16="http://schemas.microsoft.com/office/drawing/2014/chart" uri="{C3380CC4-5D6E-409C-BE32-E72D297353CC}">
                    <c16:uniqueId val="{00000006-9225-4688-813B-63E07A19C8F8}"/>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'Anteile lange Reihe'!$A$8</c15:sqref>
                        </c15:formulaRef>
                      </c:ext>
                    </c:extLst>
                    <c:strCache>
                      <c:ptCount val="1"/>
                      <c:pt idx="0">
                        <c:v>Korea</c:v>
                      </c:pt>
                    </c:strCache>
                  </c:strRef>
                </c:tx>
                <c:spPr>
                  <a:ln w="28575" cap="rnd" cmpd="sng" algn="ctr">
                    <a:solidFill>
                      <a:schemeClr val="accent6">
                        <a:shade val="95000"/>
                        <a:satMod val="105000"/>
                      </a:schemeClr>
                    </a:solidFill>
                    <a:prstDash val="solid"/>
                    <a:round/>
                  </a:ln>
                  <a:effectLst/>
                </c:spPr>
                <c:marker>
                  <c:symbol val="none"/>
                </c:marker>
                <c:cat>
                  <c:strRef>
                    <c:extLst xmlns:c15="http://schemas.microsoft.com/office/drawing/2012/chart">
                      <c:ext xmlns:c15="http://schemas.microsoft.com/office/drawing/2012/chart" uri="{02D57815-91ED-43cb-92C2-25804820EDAC}">
                        <c15:formulaRef>
                          <c15:sqref>'Anteile lange Reihe'!$L$2:$AK$2</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'Anteile lange Reihe'!$L$8:$AK$8</c15:sqref>
                        </c15:formulaRef>
                      </c:ext>
                    </c:extLst>
                    <c:numCache>
                      <c:formatCode>#,##0.0</c:formatCode>
                      <c:ptCount val="26"/>
                      <c:pt idx="0">
                        <c:v>0.58908391873813504</c:v>
                      </c:pt>
                      <c:pt idx="1">
                        <c:v>0.74126995439440202</c:v>
                      </c:pt>
                      <c:pt idx="2">
                        <c:v>0.77565957336625191</c:v>
                      </c:pt>
                      <c:pt idx="3">
                        <c:v>0.72266685239241901</c:v>
                      </c:pt>
                      <c:pt idx="4">
                        <c:v>0.81851119567678599</c:v>
                      </c:pt>
                      <c:pt idx="5">
                        <c:v>1.0611760311616198</c:v>
                      </c:pt>
                      <c:pt idx="6">
                        <c:v>1.3445492543492101</c:v>
                      </c:pt>
                      <c:pt idx="7">
                        <c:v>1.47193473349077</c:v>
                      </c:pt>
                      <c:pt idx="8">
                        <c:v>1.2061406103372601</c:v>
                      </c:pt>
                      <c:pt idx="9">
                        <c:v>1.2096969710644301</c:v>
                      </c:pt>
                      <c:pt idx="10">
                        <c:v>1.61270109114827</c:v>
                      </c:pt>
                      <c:pt idx="11">
                        <c:v>2.0734876048717501</c:v>
                      </c:pt>
                      <c:pt idx="12">
                        <c:v>2.2983424193565103</c:v>
                      </c:pt>
                      <c:pt idx="13">
                        <c:v>2.5722365832654699</c:v>
                      </c:pt>
                      <c:pt idx="14" formatCode="0.000">
                        <c:v>2.5002797652659301</c:v>
                      </c:pt>
                      <c:pt idx="15" formatCode="0.000">
                        <c:v>3.2172555168621604</c:v>
                      </c:pt>
                      <c:pt idx="16" formatCode="0.000">
                        <c:v>3.1979107385852301</c:v>
                      </c:pt>
                      <c:pt idx="17" formatCode="0.000">
                        <c:v>3.8984200114121599</c:v>
                      </c:pt>
                      <c:pt idx="18" formatCode="0.000">
                        <c:v>3.9541597780877002</c:v>
                      </c:pt>
                      <c:pt idx="19" formatCode="0.000">
                        <c:v>4.2534173142902301</c:v>
                      </c:pt>
                      <c:pt idx="20" formatCode="0.000">
                        <c:v>4.3567666786112005</c:v>
                      </c:pt>
                      <c:pt idx="21" formatCode="0.000">
                        <c:v>4.4682431943371403</c:v>
                      </c:pt>
                      <c:pt idx="22" formatCode="0.000">
                        <c:v>4.6539724359035697</c:v>
                      </c:pt>
                      <c:pt idx="23" formatCode="0.000">
                        <c:v>4.4838897757248501</c:v>
                      </c:pt>
                      <c:pt idx="24" formatCode="0.000">
                        <c:v>4.5840450742108496</c:v>
                      </c:pt>
                      <c:pt idx="25" formatCode="0.000">
                        <c:v>4.5536935962128302</c:v>
                      </c:pt>
                    </c:numCache>
                  </c:numRef>
                </c:val>
                <c:smooth val="0"/>
                <c:extLst xmlns:c15="http://schemas.microsoft.com/office/drawing/2012/chart">
                  <c:ext xmlns:c16="http://schemas.microsoft.com/office/drawing/2014/chart" uri="{C3380CC4-5D6E-409C-BE32-E72D297353CC}">
                    <c16:uniqueId val="{00000007-9225-4688-813B-63E07A19C8F8}"/>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'Anteile lange Reihe'!$A$9</c15:sqref>
                        </c15:formulaRef>
                      </c:ext>
                    </c:extLst>
                    <c:strCache>
                      <c:ptCount val="1"/>
                      <c:pt idx="0">
                        <c:v>Indien</c:v>
                      </c:pt>
                    </c:strCache>
                  </c:strRef>
                </c:tx>
                <c:spPr>
                  <a:ln w="28575" cap="rnd" cmpd="sng" algn="ctr">
                    <a:solidFill>
                      <a:schemeClr val="accent1">
                        <a:lumMod val="60000"/>
                        <a:shade val="95000"/>
                        <a:satMod val="105000"/>
                      </a:schemeClr>
                    </a:solidFill>
                    <a:prstDash val="solid"/>
                    <a:round/>
                  </a:ln>
                  <a:effectLst/>
                </c:spPr>
                <c:marker>
                  <c:symbol val="none"/>
                </c:marker>
                <c:cat>
                  <c:strRef>
                    <c:extLst xmlns:c15="http://schemas.microsoft.com/office/drawing/2012/chart">
                      <c:ext xmlns:c15="http://schemas.microsoft.com/office/drawing/2012/chart" uri="{02D57815-91ED-43cb-92C2-25804820EDAC}">
                        <c15:formulaRef>
                          <c15:sqref>'Anteile lange Reihe'!$L$2:$AK$2</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'Anteile lange Reihe'!$L$9:$AK$9</c15:sqref>
                        </c15:formulaRef>
                      </c:ext>
                    </c:extLst>
                    <c:numCache>
                      <c:formatCode>#,##0.0</c:formatCode>
                      <c:ptCount val="26"/>
                      <c:pt idx="0">
                        <c:v>1.2379338540000002</c:v>
                      </c:pt>
                      <c:pt idx="1">
                        <c:v>1.2041297099999999</c:v>
                      </c:pt>
                      <c:pt idx="2">
                        <c:v>1.209189114</c:v>
                      </c:pt>
                      <c:pt idx="3">
                        <c:v>1.1835595080000001</c:v>
                      </c:pt>
                      <c:pt idx="4">
                        <c:v>1.2690225900000001</c:v>
                      </c:pt>
                      <c:pt idx="5">
                        <c:v>1.516045122</c:v>
                      </c:pt>
                      <c:pt idx="6">
                        <c:v>1.7702073900000002</c:v>
                      </c:pt>
                      <c:pt idx="7">
                        <c:v>1.9126913219999999</c:v>
                      </c:pt>
                      <c:pt idx="8">
                        <c:v>2.2581141659999999</c:v>
                      </c:pt>
                      <c:pt idx="9">
                        <c:v>2.2390541280000003</c:v>
                      </c:pt>
                      <c:pt idx="10">
                        <c:v>3.0605613480000002</c:v>
                      </c:pt>
                      <c:pt idx="11">
                        <c:v>3.8068351200000001</c:v>
                      </c:pt>
                      <c:pt idx="12">
                        <c:v>3.7358245080000003</c:v>
                      </c:pt>
                      <c:pt idx="13">
                        <c:v>3.6675325979999998</c:v>
                      </c:pt>
                      <c:pt idx="14" formatCode="0.000">
                        <c:v>3.8110076640000004</c:v>
                      </c:pt>
                      <c:pt idx="15" formatCode="0.000">
                        <c:v>4.9009616820000002</c:v>
                      </c:pt>
                      <c:pt idx="16" formatCode="0.000">
                        <c:v>4.7031519600000005</c:v>
                      </c:pt>
                      <c:pt idx="17" formatCode="0.000">
                        <c:v>5.1101044560000002</c:v>
                      </c:pt>
                      <c:pt idx="18" formatCode="0.000">
                        <c:v>5.6462272919999998</c:v>
                      </c:pt>
                      <c:pt idx="19" formatCode="0.000">
                        <c:v>5.7900865860000001</c:v>
                      </c:pt>
                      <c:pt idx="20" formatCode="0.000">
                        <c:v>5.9864164019999997</c:v>
                      </c:pt>
                      <c:pt idx="21" formatCode="0.000">
                        <c:v>7.2603943019999999</c:v>
                      </c:pt>
                      <c:pt idx="22" formatCode="0.000">
                        <c:v>8.0390197620000006</c:v>
                      </c:pt>
                      <c:pt idx="23" formatCode="0.000">
                        <c:v>7.7224511700000003</c:v>
                      </c:pt>
                      <c:pt idx="24" formatCode="0.000">
                        <c:v>7.7223777840000007</c:v>
                      </c:pt>
                      <c:pt idx="25" formatCode="0.000">
                        <c:v>7.2274367340000003</c:v>
                      </c:pt>
                    </c:numCache>
                  </c:numRef>
                </c:val>
                <c:smooth val="0"/>
                <c:extLst xmlns:c15="http://schemas.microsoft.com/office/drawing/2012/chart">
                  <c:ext xmlns:c16="http://schemas.microsoft.com/office/drawing/2014/chart" uri="{C3380CC4-5D6E-409C-BE32-E72D297353CC}">
                    <c16:uniqueId val="{00000008-9225-4688-813B-63E07A19C8F8}"/>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'Anteile lange Reihe'!$A$10</c15:sqref>
                        </c15:formulaRef>
                      </c:ext>
                    </c:extLst>
                    <c:strCache>
                      <c:ptCount val="1"/>
                      <c:pt idx="0">
                        <c:v>Brasilien</c:v>
                      </c:pt>
                    </c:strCache>
                  </c:strRef>
                </c:tx>
                <c:spPr>
                  <a:ln w="28575" cap="rnd" cmpd="sng" algn="ctr">
                    <a:solidFill>
                      <a:schemeClr val="accent2">
                        <a:lumMod val="60000"/>
                        <a:shade val="95000"/>
                        <a:satMod val="105000"/>
                      </a:schemeClr>
                    </a:solidFill>
                    <a:prstDash val="solid"/>
                    <a:round/>
                  </a:ln>
                  <a:effectLst/>
                </c:spPr>
                <c:marker>
                  <c:symbol val="none"/>
                </c:marker>
                <c:cat>
                  <c:strRef>
                    <c:extLst xmlns:c15="http://schemas.microsoft.com/office/drawing/2012/chart">
                      <c:ext xmlns:c15="http://schemas.microsoft.com/office/drawing/2012/chart" uri="{02D57815-91ED-43cb-92C2-25804820EDAC}">
                        <c15:formulaRef>
                          <c15:sqref>'Anteile lange Reihe'!$L$2:$AK$2</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'Anteile lange Reihe'!$L$10:$AK$10</c15:sqref>
                        </c15:formulaRef>
                      </c:ext>
                    </c:extLst>
                    <c:numCache>
                      <c:formatCode>0.000</c:formatCode>
                      <c:ptCount val="26"/>
                      <c:pt idx="0">
                        <c:v>0.22693291199999999</c:v>
                      </c:pt>
                      <c:pt idx="1">
                        <c:v>0.20041283600000001</c:v>
                      </c:pt>
                      <c:pt idx="2">
                        <c:v>0.17802040800000002</c:v>
                      </c:pt>
                      <c:pt idx="3">
                        <c:v>0.17277352400000001</c:v>
                      </c:pt>
                      <c:pt idx="4">
                        <c:v>0.20504044400000002</c:v>
                      </c:pt>
                      <c:pt idx="5">
                        <c:v>0.23839200800000002</c:v>
                      </c:pt>
                      <c:pt idx="6">
                        <c:v>0.27748999600000002</c:v>
                      </c:pt>
                      <c:pt idx="7">
                        <c:v>0.31198780799999998</c:v>
                      </c:pt>
                      <c:pt idx="8">
                        <c:v>0.35808438799999998</c:v>
                      </c:pt>
                      <c:pt idx="9">
                        <c:v>0.31412545599999997</c:v>
                      </c:pt>
                      <c:pt idx="10">
                        <c:v>0.39964430800000006</c:v>
                      </c:pt>
                      <c:pt idx="11">
                        <c:v>0.44871738</c:v>
                      </c:pt>
                      <c:pt idx="12">
                        <c:v>0.46282947200000002</c:v>
                      </c:pt>
                      <c:pt idx="13">
                        <c:v>0.44400416799999998</c:v>
                      </c:pt>
                      <c:pt idx="14">
                        <c:v>0.44873958399999997</c:v>
                      </c:pt>
                      <c:pt idx="15">
                        <c:v>0.402355884</c:v>
                      </c:pt>
                      <c:pt idx="16">
                        <c:v>0.40604122400000003</c:v>
                      </c:pt>
                      <c:pt idx="17">
                        <c:v>0.44334048400000003</c:v>
                      </c:pt>
                      <c:pt idx="18">
                        <c:v>0.43527924800000001</c:v>
                      </c:pt>
                      <c:pt idx="19">
                        <c:v>0.44478764399999998</c:v>
                      </c:pt>
                      <c:pt idx="20">
                        <c:v>0.38278276</c:v>
                      </c:pt>
                      <c:pt idx="21">
                        <c:v>0.46992929600000005</c:v>
                      </c:pt>
                      <c:pt idx="22">
                        <c:v>0.66405727999999997</c:v>
                      </c:pt>
                      <c:pt idx="23">
                        <c:v>0.59802615999999997</c:v>
                      </c:pt>
                      <c:pt idx="24">
                        <c:v>0.57641165999999999</c:v>
                      </c:pt>
                      <c:pt idx="25">
                        <c:v>0.55862041600000001</c:v>
                      </c:pt>
                    </c:numCache>
                  </c:numRef>
                </c:val>
                <c:smooth val="0"/>
                <c:extLst xmlns:c15="http://schemas.microsoft.com/office/drawing/2012/chart">
                  <c:ext xmlns:c16="http://schemas.microsoft.com/office/drawing/2014/chart" uri="{C3380CC4-5D6E-409C-BE32-E72D297353CC}">
                    <c16:uniqueId val="{00000009-9225-4688-813B-63E07A19C8F8}"/>
                  </c:ext>
                </c:extLst>
              </c15:ser>
            </c15:filteredLineSeries>
            <c15:filteredLineSeries>
              <c15:ser>
                <c:idx val="8"/>
                <c:order val="8"/>
                <c:tx>
                  <c:strRef>
                    <c:extLst xmlns:c15="http://schemas.microsoft.com/office/drawing/2012/chart">
                      <c:ext xmlns:c15="http://schemas.microsoft.com/office/drawing/2012/chart" uri="{02D57815-91ED-43cb-92C2-25804820EDAC}">
                        <c15:formulaRef>
                          <c15:sqref>'Anteile lange Reihe'!$A$11</c15:sqref>
                        </c15:formulaRef>
                      </c:ext>
                    </c:extLst>
                    <c:strCache>
                      <c:ptCount val="1"/>
                      <c:pt idx="0">
                        <c:v>Russland</c:v>
                      </c:pt>
                    </c:strCache>
                  </c:strRef>
                </c:tx>
                <c:spPr>
                  <a:ln w="28575" cap="rnd" cmpd="sng" algn="ctr">
                    <a:solidFill>
                      <a:schemeClr val="accent3">
                        <a:lumMod val="60000"/>
                        <a:shade val="95000"/>
                        <a:satMod val="105000"/>
                      </a:schemeClr>
                    </a:solidFill>
                    <a:prstDash val="solid"/>
                    <a:round/>
                  </a:ln>
                  <a:effectLst/>
                </c:spPr>
                <c:marker>
                  <c:symbol val="none"/>
                </c:marker>
                <c:cat>
                  <c:strRef>
                    <c:extLst xmlns:c15="http://schemas.microsoft.com/office/drawing/2012/chart">
                      <c:ext xmlns:c15="http://schemas.microsoft.com/office/drawing/2012/chart" uri="{02D57815-91ED-43cb-92C2-25804820EDAC}">
                        <c15:formulaRef>
                          <c15:sqref>'Anteile lange Reihe'!$L$2:$AK$2</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'Anteile lange Reihe'!$L$11:$AK$11</c15:sqref>
                        </c15:formulaRef>
                      </c:ext>
                    </c:extLst>
                    <c:numCache>
                      <c:formatCode>0.000</c:formatCode>
                      <c:ptCount val="26"/>
                      <c:pt idx="0">
                        <c:v>3.3767014099658099E-2</c:v>
                      </c:pt>
                      <c:pt idx="1">
                        <c:v>3.6375105130361594E-2</c:v>
                      </c:pt>
                      <c:pt idx="2">
                        <c:v>3.1757109467654997E-2</c:v>
                      </c:pt>
                      <c:pt idx="3">
                        <c:v>2.7689156835030398E-2</c:v>
                      </c:pt>
                      <c:pt idx="4">
                        <c:v>2.9821865849230501E-2</c:v>
                      </c:pt>
                      <c:pt idx="5">
                        <c:v>3.6346590909090898E-2</c:v>
                      </c:pt>
                      <c:pt idx="6">
                        <c:v>4.6906433421284102E-2</c:v>
                      </c:pt>
                      <c:pt idx="7">
                        <c:v>5.4483408532754601E-2</c:v>
                      </c:pt>
                      <c:pt idx="8">
                        <c:v>5.2769139725050103E-2</c:v>
                      </c:pt>
                      <c:pt idx="9">
                        <c:v>4.1168872371283499E-2</c:v>
                      </c:pt>
                      <c:pt idx="10">
                        <c:v>3.7043375120349505E-2</c:v>
                      </c:pt>
                      <c:pt idx="11">
                        <c:v>4.0729030297343698E-2</c:v>
                      </c:pt>
                      <c:pt idx="12">
                        <c:v>4.6140961871788906E-2</c:v>
                      </c:pt>
                      <c:pt idx="13">
                        <c:v>4.77862744081025E-2</c:v>
                      </c:pt>
                      <c:pt idx="14">
                        <c:v>4.3879764631625198E-2</c:v>
                      </c:pt>
                      <c:pt idx="15">
                        <c:v>4.3747112541028005E-2</c:v>
                      </c:pt>
                      <c:pt idx="16">
                        <c:v>4.2508419132505602E-2</c:v>
                      </c:pt>
                      <c:pt idx="17">
                        <c:v>5.1970086191959607E-2</c:v>
                      </c:pt>
                      <c:pt idx="18">
                        <c:v>5.3861630337075E-2</c:v>
                      </c:pt>
                      <c:pt idx="19">
                        <c:v>5.9139285883846399E-2</c:v>
                      </c:pt>
                      <c:pt idx="20">
                        <c:v>6.1639496903592002E-2</c:v>
                      </c:pt>
                      <c:pt idx="21">
                        <c:v>8.6030905683585207E-2</c:v>
                      </c:pt>
                      <c:pt idx="22">
                        <c:v>0.110367868018707</c:v>
                      </c:pt>
                      <c:pt idx="23">
                        <c:v>8.648926865787461E-2</c:v>
                      </c:pt>
                      <c:pt idx="24">
                        <c:v>9.08706152496397E-2</c:v>
                      </c:pt>
                      <c:pt idx="25">
                        <c:v>0.104222031196625</c:v>
                      </c:pt>
                    </c:numCache>
                  </c:numRef>
                </c:val>
                <c:smooth val="0"/>
                <c:extLst xmlns:c15="http://schemas.microsoft.com/office/drawing/2012/chart">
                  <c:ext xmlns:c16="http://schemas.microsoft.com/office/drawing/2014/chart" uri="{C3380CC4-5D6E-409C-BE32-E72D297353CC}">
                    <c16:uniqueId val="{0000000A-9225-4688-813B-63E07A19C8F8}"/>
                  </c:ext>
                </c:extLst>
              </c15:ser>
            </c15:filteredLineSeries>
          </c:ext>
        </c:extLst>
      </c:lineChart>
      <c:catAx>
        <c:axId val="823046256"/>
        <c:scaling>
          <c:orientation val="minMax"/>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crossAx val="823049000"/>
        <c:crosses val="autoZero"/>
        <c:auto val="1"/>
        <c:lblAlgn val="ctr"/>
        <c:lblOffset val="100"/>
        <c:tickLblSkip val="3"/>
        <c:noMultiLvlLbl val="0"/>
      </c:catAx>
      <c:valAx>
        <c:axId val="823049000"/>
        <c:scaling>
          <c:orientation val="minMax"/>
        </c:scaling>
        <c:delete val="0"/>
        <c:axPos val="l"/>
        <c:numFmt formatCode="#,##0"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crossAx val="823046256"/>
        <c:crosses val="autoZero"/>
        <c:crossBetween val="between"/>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legend>
    <c:plotVisOnly val="1"/>
    <c:dispBlanksAs val="gap"/>
    <c:showDLblsOverMax val="0"/>
  </c:chart>
  <c:spPr>
    <a:noFill/>
    <a:ln w="25400" cap="flat" cmpd="sng" algn="ctr">
      <a:noFill/>
      <a:prstDash val="solid"/>
      <a:round/>
    </a:ln>
    <a:effectLst/>
  </c:spPr>
  <c:txPr>
    <a:bodyPr/>
    <a:lstStyle/>
    <a:p>
      <a:pPr>
        <a:defRPr sz="1400" b="0">
          <a:solidFill>
            <a:schemeClr val="tx2"/>
          </a:solidFill>
          <a:latin typeface="Source Sans Pro" panose="020B0503030403020204" pitchFamily="34" charset="0"/>
          <a:ea typeface="Arial"/>
          <a:cs typeface="Arial"/>
        </a:defRPr>
      </a:pPr>
      <a:endParaRPr lang="de-DE"/>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1.1586480810308617E-2"/>
          <c:y val="2.1492133898176249E-2"/>
          <c:w val="0.9756618723257372"/>
          <c:h val="0.84167757099322049"/>
        </c:manualLayout>
      </c:layout>
      <c:lineChart>
        <c:grouping val="standard"/>
        <c:varyColors val="0"/>
        <c:ser>
          <c:idx val="0"/>
          <c:order val="0"/>
          <c:tx>
            <c:strRef>
              <c:f>'Anteile lange Reihe'!$A$18</c:f>
              <c:strCache>
                <c:ptCount val="1"/>
                <c:pt idx="0">
                  <c:v>EU 27</c:v>
                </c:pt>
              </c:strCache>
            </c:strRef>
          </c:tx>
          <c:spPr>
            <a:ln w="28575" cap="rnd" cmpd="sng" algn="ctr">
              <a:solidFill>
                <a:schemeClr val="accent1">
                  <a:shade val="95000"/>
                  <a:satMod val="105000"/>
                </a:schemeClr>
              </a:solidFill>
              <a:prstDash val="solid"/>
              <a:round/>
            </a:ln>
            <a:effectLst/>
          </c:spPr>
          <c:marker>
            <c:symbol val="none"/>
          </c:marker>
          <c:dPt>
            <c:idx val="12"/>
            <c:bubble3D val="0"/>
            <c:spPr>
              <a:ln w="28575" cap="rnd" cmpd="sng" algn="ctr">
                <a:solidFill>
                  <a:schemeClr val="accent1">
                    <a:shade val="95000"/>
                    <a:satMod val="105000"/>
                  </a:schemeClr>
                </a:solidFill>
                <a:prstDash val="solid"/>
                <a:round/>
              </a:ln>
              <a:effectLst/>
            </c:spPr>
            <c:extLst>
              <c:ext xmlns:c16="http://schemas.microsoft.com/office/drawing/2014/chart" uri="{C3380CC4-5D6E-409C-BE32-E72D297353CC}">
                <c16:uniqueId val="{00000001-4BE4-4B06-A4D6-4E18A4547DCE}"/>
              </c:ext>
            </c:extLst>
          </c:dPt>
          <c:cat>
            <c:strRef>
              <c:f>'Anteile lange Reihe'!$L$17:$AK$17</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Reihe'!$L$18:$AK$18</c:f>
              <c:numCache>
                <c:formatCode>0.0%</c:formatCode>
                <c:ptCount val="26"/>
                <c:pt idx="0">
                  <c:v>0.23119039619798745</c:v>
                </c:pt>
                <c:pt idx="1">
                  <c:v>0.24608025018343452</c:v>
                </c:pt>
                <c:pt idx="2">
                  <c:v>0.24308487824831113</c:v>
                </c:pt>
                <c:pt idx="3">
                  <c:v>0.27037814438971458</c:v>
                </c:pt>
                <c:pt idx="4">
                  <c:v>0.2327769373031148</c:v>
                </c:pt>
                <c:pt idx="5">
                  <c:v>0.21900357503442672</c:v>
                </c:pt>
                <c:pt idx="6">
                  <c:v>0.22105973346731583</c:v>
                </c:pt>
                <c:pt idx="7">
                  <c:v>0.2098718246325896</c:v>
                </c:pt>
                <c:pt idx="8">
                  <c:v>0.21050218446429514</c:v>
                </c:pt>
                <c:pt idx="9">
                  <c:v>0.20932168007513591</c:v>
                </c:pt>
                <c:pt idx="10">
                  <c:v>0.18309619745132108</c:v>
                </c:pt>
                <c:pt idx="11">
                  <c:v>0.18817933258151145</c:v>
                </c:pt>
                <c:pt idx="12">
                  <c:v>0.1780203113704443</c:v>
                </c:pt>
                <c:pt idx="13">
                  <c:v>0.17649038536612982</c:v>
                </c:pt>
                <c:pt idx="14">
                  <c:v>0.17089466371859133</c:v>
                </c:pt>
                <c:pt idx="15">
                  <c:v>0.14775326189138302</c:v>
                </c:pt>
                <c:pt idx="16">
                  <c:v>0.15136599698410078</c:v>
                </c:pt>
                <c:pt idx="17">
                  <c:v>0.1520580522351016</c:v>
                </c:pt>
                <c:pt idx="18">
                  <c:v>0.15459131613293955</c:v>
                </c:pt>
                <c:pt idx="19">
                  <c:v>0.1414727232112955</c:v>
                </c:pt>
                <c:pt idx="20">
                  <c:v>0.14154818871471325</c:v>
                </c:pt>
                <c:pt idx="21">
                  <c:v>0.13599639189872365</c:v>
                </c:pt>
                <c:pt idx="22">
                  <c:v>0.12300719892360178</c:v>
                </c:pt>
                <c:pt idx="23">
                  <c:v>0.12430576376772268</c:v>
                </c:pt>
                <c:pt idx="24">
                  <c:v>0.12725172248060268</c:v>
                </c:pt>
                <c:pt idx="25">
                  <c:v>0.12836440730564069</c:v>
                </c:pt>
              </c:numCache>
            </c:numRef>
          </c:val>
          <c:smooth val="0"/>
          <c:extLst>
            <c:ext xmlns:c16="http://schemas.microsoft.com/office/drawing/2014/chart" uri="{C3380CC4-5D6E-409C-BE32-E72D297353CC}">
              <c16:uniqueId val="{00000002-4BE4-4B06-A4D6-4E18A4547DCE}"/>
            </c:ext>
          </c:extLst>
        </c:ser>
        <c:ser>
          <c:idx val="1"/>
          <c:order val="1"/>
          <c:tx>
            <c:strRef>
              <c:f>'Anteile lange Reihe'!$A$19</c:f>
              <c:strCache>
                <c:ptCount val="1"/>
                <c:pt idx="0">
                  <c:v>Deutschland</c:v>
                </c:pt>
              </c:strCache>
            </c:strRef>
          </c:tx>
          <c:spPr>
            <a:ln w="28575" cap="rnd" cmpd="sng" algn="ctr">
              <a:solidFill>
                <a:schemeClr val="accent2">
                  <a:shade val="95000"/>
                  <a:satMod val="105000"/>
                </a:schemeClr>
              </a:solidFill>
              <a:prstDash val="solid"/>
              <a:round/>
            </a:ln>
            <a:effectLst/>
          </c:spPr>
          <c:marker>
            <c:symbol val="none"/>
          </c:marker>
          <c:cat>
            <c:strRef>
              <c:f>'Anteile lange Reihe'!$L$17:$AK$17</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Reihe'!$L$19:$AK$19</c:f>
              <c:numCache>
                <c:formatCode>0.0%</c:formatCode>
                <c:ptCount val="26"/>
                <c:pt idx="0">
                  <c:v>8.9188257866666384E-2</c:v>
                </c:pt>
                <c:pt idx="1">
                  <c:v>8.9778515449855864E-2</c:v>
                </c:pt>
                <c:pt idx="2">
                  <c:v>8.5936757067302263E-2</c:v>
                </c:pt>
                <c:pt idx="3">
                  <c:v>9.6214810454672173E-2</c:v>
                </c:pt>
                <c:pt idx="4">
                  <c:v>8.1712533125181577E-2</c:v>
                </c:pt>
                <c:pt idx="5">
                  <c:v>7.6986595438780836E-2</c:v>
                </c:pt>
                <c:pt idx="6">
                  <c:v>7.9331544566857412E-2</c:v>
                </c:pt>
                <c:pt idx="7">
                  <c:v>6.9113667254183067E-2</c:v>
                </c:pt>
                <c:pt idx="8">
                  <c:v>7.077024387209474E-2</c:v>
                </c:pt>
                <c:pt idx="9">
                  <c:v>7.5358319401683208E-2</c:v>
                </c:pt>
                <c:pt idx="10">
                  <c:v>6.4527996157634507E-2</c:v>
                </c:pt>
                <c:pt idx="11">
                  <c:v>6.8682507208586416E-2</c:v>
                </c:pt>
                <c:pt idx="12">
                  <c:v>6.4919183559666471E-2</c:v>
                </c:pt>
                <c:pt idx="13">
                  <c:v>6.3252570140978237E-2</c:v>
                </c:pt>
                <c:pt idx="14">
                  <c:v>6.2618164923245817E-2</c:v>
                </c:pt>
                <c:pt idx="15">
                  <c:v>5.3380810879527216E-2</c:v>
                </c:pt>
                <c:pt idx="16">
                  <c:v>5.569705599762096E-2</c:v>
                </c:pt>
                <c:pt idx="17">
                  <c:v>5.5924678907324867E-2</c:v>
                </c:pt>
                <c:pt idx="18">
                  <c:v>5.8626768241779058E-2</c:v>
                </c:pt>
                <c:pt idx="19">
                  <c:v>5.4648322137647164E-2</c:v>
                </c:pt>
                <c:pt idx="20">
                  <c:v>5.1937048630672292E-2</c:v>
                </c:pt>
                <c:pt idx="21">
                  <c:v>5.0055459875352044E-2</c:v>
                </c:pt>
                <c:pt idx="22">
                  <c:v>4.5125129525307513E-2</c:v>
                </c:pt>
                <c:pt idx="23">
                  <c:v>4.576143398926806E-2</c:v>
                </c:pt>
                <c:pt idx="24">
                  <c:v>4.3298527041126335E-2</c:v>
                </c:pt>
                <c:pt idx="25">
                  <c:v>4.2475347427032718E-2</c:v>
                </c:pt>
              </c:numCache>
            </c:numRef>
          </c:val>
          <c:smooth val="0"/>
          <c:extLst>
            <c:ext xmlns:c16="http://schemas.microsoft.com/office/drawing/2014/chart" uri="{C3380CC4-5D6E-409C-BE32-E72D297353CC}">
              <c16:uniqueId val="{00000003-4BE4-4B06-A4D6-4E18A4547DCE}"/>
            </c:ext>
          </c:extLst>
        </c:ser>
        <c:ser>
          <c:idx val="2"/>
          <c:order val="2"/>
          <c:tx>
            <c:strRef>
              <c:f>'Anteile lange Reihe'!$A$20</c:f>
              <c:strCache>
                <c:ptCount val="1"/>
                <c:pt idx="0">
                  <c:v>USA</c:v>
                </c:pt>
              </c:strCache>
            </c:strRef>
          </c:tx>
          <c:spPr>
            <a:ln w="28575" cap="rnd" cmpd="sng" algn="ctr">
              <a:solidFill>
                <a:schemeClr val="accent3">
                  <a:shade val="95000"/>
                  <a:satMod val="105000"/>
                </a:schemeClr>
              </a:solidFill>
              <a:prstDash val="solid"/>
              <a:round/>
            </a:ln>
            <a:effectLst/>
          </c:spPr>
          <c:marker>
            <c:symbol val="none"/>
          </c:marker>
          <c:cat>
            <c:strRef>
              <c:f>'Anteile lange Reihe'!$L$17:$AK$17</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Reihe'!$L$20:$AK$20</c:f>
              <c:numCache>
                <c:formatCode>0.0%</c:formatCode>
                <c:ptCount val="26"/>
                <c:pt idx="0">
                  <c:v>0.34998385956164291</c:v>
                </c:pt>
                <c:pt idx="1">
                  <c:v>0.32073910845777992</c:v>
                </c:pt>
                <c:pt idx="2">
                  <c:v>0.32915230813545943</c:v>
                </c:pt>
                <c:pt idx="3">
                  <c:v>0.31897426870786083</c:v>
                </c:pt>
                <c:pt idx="4">
                  <c:v>0.41008338066085032</c:v>
                </c:pt>
                <c:pt idx="5">
                  <c:v>0.42008670369451095</c:v>
                </c:pt>
                <c:pt idx="6">
                  <c:v>0.42550810561290459</c:v>
                </c:pt>
                <c:pt idx="7">
                  <c:v>0.44603393735378333</c:v>
                </c:pt>
                <c:pt idx="8">
                  <c:v>0.43275318137150665</c:v>
                </c:pt>
                <c:pt idx="9">
                  <c:v>0.42090183099315076</c:v>
                </c:pt>
                <c:pt idx="10">
                  <c:v>0.42573410132663636</c:v>
                </c:pt>
                <c:pt idx="11">
                  <c:v>0.38187205998250418</c:v>
                </c:pt>
                <c:pt idx="12">
                  <c:v>0.39068958647970603</c:v>
                </c:pt>
                <c:pt idx="13">
                  <c:v>0.40662747921845449</c:v>
                </c:pt>
                <c:pt idx="14">
                  <c:v>0.42085195175985374</c:v>
                </c:pt>
                <c:pt idx="15">
                  <c:v>0.44396209248474994</c:v>
                </c:pt>
                <c:pt idx="16">
                  <c:v>0.45112800605752718</c:v>
                </c:pt>
                <c:pt idx="17">
                  <c:v>0.44567561047473647</c:v>
                </c:pt>
                <c:pt idx="18">
                  <c:v>0.45786156117319293</c:v>
                </c:pt>
                <c:pt idx="19">
                  <c:v>0.49246082078659176</c:v>
                </c:pt>
                <c:pt idx="20">
                  <c:v>0.48999769571767765</c:v>
                </c:pt>
                <c:pt idx="21">
                  <c:v>0.48741003381455872</c:v>
                </c:pt>
                <c:pt idx="22">
                  <c:v>0.52113483401399419</c:v>
                </c:pt>
                <c:pt idx="23">
                  <c:v>0.53113337924996007</c:v>
                </c:pt>
                <c:pt idx="24">
                  <c:v>0.53223803510882928</c:v>
                </c:pt>
                <c:pt idx="25">
                  <c:v>0.53471441636761285</c:v>
                </c:pt>
              </c:numCache>
            </c:numRef>
          </c:val>
          <c:smooth val="0"/>
          <c:extLst>
            <c:ext xmlns:c16="http://schemas.microsoft.com/office/drawing/2014/chart" uri="{C3380CC4-5D6E-409C-BE32-E72D297353CC}">
              <c16:uniqueId val="{00000004-4BE4-4B06-A4D6-4E18A4547DCE}"/>
            </c:ext>
          </c:extLst>
        </c:ser>
        <c:ser>
          <c:idx val="3"/>
          <c:order val="3"/>
          <c:tx>
            <c:strRef>
              <c:f>'Anteile lange Reihe'!$A$21</c:f>
              <c:strCache>
                <c:ptCount val="1"/>
                <c:pt idx="0">
                  <c:v>China</c:v>
                </c:pt>
              </c:strCache>
            </c:strRef>
          </c:tx>
          <c:spPr>
            <a:ln w="28575" cap="rnd" cmpd="sng" algn="ctr">
              <a:solidFill>
                <a:schemeClr val="accent4">
                  <a:shade val="95000"/>
                  <a:satMod val="105000"/>
                </a:schemeClr>
              </a:solidFill>
              <a:prstDash val="solid"/>
              <a:round/>
            </a:ln>
            <a:effectLst/>
          </c:spPr>
          <c:marker>
            <c:symbol val="none"/>
          </c:marker>
          <c:cat>
            <c:strRef>
              <c:f>'Anteile lange Reihe'!$L$17:$AK$17</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Reihe'!$L$21:$AK$21</c:f>
              <c:numCache>
                <c:formatCode>0.0%</c:formatCode>
                <c:ptCount val="26"/>
                <c:pt idx="0">
                  <c:v>1.3193098885129049E-2</c:v>
                </c:pt>
                <c:pt idx="1">
                  <c:v>2.0457695631910307E-2</c:v>
                </c:pt>
                <c:pt idx="2">
                  <c:v>2.5897525287875013E-2</c:v>
                </c:pt>
                <c:pt idx="3">
                  <c:v>2.9142933004189644E-2</c:v>
                </c:pt>
                <c:pt idx="4">
                  <c:v>2.7639914696785471E-2</c:v>
                </c:pt>
                <c:pt idx="5">
                  <c:v>2.8460108154776089E-2</c:v>
                </c:pt>
                <c:pt idx="6">
                  <c:v>3.1407952031849672E-2</c:v>
                </c:pt>
                <c:pt idx="7">
                  <c:v>3.2886474128909528E-2</c:v>
                </c:pt>
                <c:pt idx="8">
                  <c:v>3.772327440083334E-2</c:v>
                </c:pt>
                <c:pt idx="9">
                  <c:v>4.8734908819139555E-2</c:v>
                </c:pt>
                <c:pt idx="10">
                  <c:v>5.7572957955220189E-2</c:v>
                </c:pt>
                <c:pt idx="11">
                  <c:v>7.6688162899382781E-2</c:v>
                </c:pt>
                <c:pt idx="12">
                  <c:v>9.4994274883900068E-2</c:v>
                </c:pt>
                <c:pt idx="13">
                  <c:v>0.11219284011312096</c:v>
                </c:pt>
                <c:pt idx="14">
                  <c:v>0.12093059568306794</c:v>
                </c:pt>
                <c:pt idx="15">
                  <c:v>0.12996657453036281</c:v>
                </c:pt>
                <c:pt idx="16">
                  <c:v>0.12700218109582181</c:v>
                </c:pt>
                <c:pt idx="17">
                  <c:v>0.13094242638145731</c:v>
                </c:pt>
                <c:pt idx="18">
                  <c:v>0.12698898882294996</c:v>
                </c:pt>
                <c:pt idx="19">
                  <c:v>0.11890295841078129</c:v>
                </c:pt>
                <c:pt idx="20">
                  <c:v>0.11888928525719307</c:v>
                </c:pt>
                <c:pt idx="21">
                  <c:v>0.12749442302771888</c:v>
                </c:pt>
                <c:pt idx="22">
                  <c:v>0.13123128714879043</c:v>
                </c:pt>
                <c:pt idx="23">
                  <c:v>0.1367669519745521</c:v>
                </c:pt>
                <c:pt idx="24">
                  <c:v>0.13074997549296297</c:v>
                </c:pt>
                <c:pt idx="25">
                  <c:v>0.12338434374564713</c:v>
                </c:pt>
              </c:numCache>
            </c:numRef>
          </c:val>
          <c:smooth val="0"/>
          <c:extLst>
            <c:ext xmlns:c16="http://schemas.microsoft.com/office/drawing/2014/chart" uri="{C3380CC4-5D6E-409C-BE32-E72D297353CC}">
              <c16:uniqueId val="{00000005-4BE4-4B06-A4D6-4E18A4547DCE}"/>
            </c:ext>
          </c:extLst>
        </c:ser>
        <c:dLbls>
          <c:showLegendKey val="0"/>
          <c:showVal val="0"/>
          <c:showCatName val="0"/>
          <c:showSerName val="0"/>
          <c:showPercent val="0"/>
          <c:showBubbleSize val="0"/>
        </c:dLbls>
        <c:smooth val="0"/>
        <c:axId val="823046256"/>
        <c:axId val="823049000"/>
        <c:extLst>
          <c:ext xmlns:c15="http://schemas.microsoft.com/office/drawing/2012/chart" uri="{02D57815-91ED-43cb-92C2-25804820EDAC}">
            <c15:filteredLineSeries>
              <c15:ser>
                <c:idx val="4"/>
                <c:order val="4"/>
                <c:tx>
                  <c:strRef>
                    <c:extLst>
                      <c:ext uri="{02D57815-91ED-43cb-92C2-25804820EDAC}">
                        <c15:formulaRef>
                          <c15:sqref>'Anteile lange Reihe'!$A$22</c15:sqref>
                        </c15:formulaRef>
                      </c:ext>
                    </c:extLst>
                    <c:strCache>
                      <c:ptCount val="1"/>
                      <c:pt idx="0">
                        <c:v>Japan</c:v>
                      </c:pt>
                    </c:strCache>
                  </c:strRef>
                </c:tx>
                <c:spPr>
                  <a:ln w="28575" cap="rnd" cmpd="sng" algn="ctr">
                    <a:solidFill>
                      <a:schemeClr val="accent5">
                        <a:shade val="95000"/>
                        <a:satMod val="105000"/>
                      </a:schemeClr>
                    </a:solidFill>
                    <a:prstDash val="solid"/>
                    <a:round/>
                  </a:ln>
                  <a:effectLst/>
                </c:spPr>
                <c:marker>
                  <c:symbol val="none"/>
                </c:marker>
                <c:cat>
                  <c:strRef>
                    <c:extLst>
                      <c:ext uri="{02D57815-91ED-43cb-92C2-25804820EDAC}">
                        <c15:formulaRef>
                          <c15:sqref>'Anteile lange Reihe'!$L$17:$AK$17</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c:ext uri="{02D57815-91ED-43cb-92C2-25804820EDAC}">
                        <c15:formulaRef>
                          <c15:sqref>'Anteile lange Reihe'!$L$22:$AK$22</c15:sqref>
                        </c15:formulaRef>
                      </c:ext>
                    </c:extLst>
                    <c:numCache>
                      <c:formatCode>0.0%</c:formatCode>
                      <c:ptCount val="26"/>
                      <c:pt idx="0">
                        <c:v>0.23447085487286429</c:v>
                      </c:pt>
                      <c:pt idx="1">
                        <c:v>0.22682633519598597</c:v>
                      </c:pt>
                      <c:pt idx="2">
                        <c:v>0.21691814856786809</c:v>
                      </c:pt>
                      <c:pt idx="3">
                        <c:v>0.19743726053147048</c:v>
                      </c:pt>
                      <c:pt idx="4">
                        <c:v>0.16074656307526461</c:v>
                      </c:pt>
                      <c:pt idx="5">
                        <c:v>0.163326184254105</c:v>
                      </c:pt>
                      <c:pt idx="6">
                        <c:v>0.15127001343872915</c:v>
                      </c:pt>
                      <c:pt idx="7">
                        <c:v>0.13784514437349329</c:v>
                      </c:pt>
                      <c:pt idx="8">
                        <c:v>0.14842885576509859</c:v>
                      </c:pt>
                      <c:pt idx="9">
                        <c:v>0.15896943168212385</c:v>
                      </c:pt>
                      <c:pt idx="10">
                        <c:v>0.1631331994295829</c:v>
                      </c:pt>
                      <c:pt idx="11">
                        <c:v>0.1657859020053721</c:v>
                      </c:pt>
                      <c:pt idx="12">
                        <c:v>0.17116266311528819</c:v>
                      </c:pt>
                      <c:pt idx="13">
                        <c:v>0.14388828484429433</c:v>
                      </c:pt>
                      <c:pt idx="14">
                        <c:v>0.13088971283662451</c:v>
                      </c:pt>
                      <c:pt idx="15">
                        <c:v>0.11677098461150741</c:v>
                      </c:pt>
                      <c:pt idx="16">
                        <c:v>0.12084699978666454</c:v>
                      </c:pt>
                      <c:pt idx="17">
                        <c:v>0.11768895692658322</c:v>
                      </c:pt>
                      <c:pt idx="18">
                        <c:v>0.10697968183967328</c:v>
                      </c:pt>
                      <c:pt idx="19">
                        <c:v>0.10423883044522161</c:v>
                      </c:pt>
                      <c:pt idx="20">
                        <c:v>0.10301797251932236</c:v>
                      </c:pt>
                      <c:pt idx="21">
                        <c:v>8.914424940164109E-2</c:v>
                      </c:pt>
                      <c:pt idx="22">
                        <c:v>7.2203462230520016E-2</c:v>
                      </c:pt>
                      <c:pt idx="23">
                        <c:v>6.7985960806285883E-2</c:v>
                      </c:pt>
                      <c:pt idx="24">
                        <c:v>6.4721233854670338E-2</c:v>
                      </c:pt>
                      <c:pt idx="25">
                        <c:v>5.7686102412619247E-2</c:v>
                      </c:pt>
                    </c:numCache>
                  </c:numRef>
                </c:val>
                <c:smooth val="0"/>
                <c:extLst>
                  <c:ext xmlns:c16="http://schemas.microsoft.com/office/drawing/2014/chart" uri="{C3380CC4-5D6E-409C-BE32-E72D297353CC}">
                    <c16:uniqueId val="{00000006-4BE4-4B06-A4D6-4E18A4547DCE}"/>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'Anteile lange Reihe'!$A$23</c15:sqref>
                        </c15:formulaRef>
                      </c:ext>
                    </c:extLst>
                    <c:strCache>
                      <c:ptCount val="1"/>
                      <c:pt idx="0">
                        <c:v>Korea</c:v>
                      </c:pt>
                    </c:strCache>
                  </c:strRef>
                </c:tx>
                <c:spPr>
                  <a:ln w="28575" cap="rnd" cmpd="sng" algn="ctr">
                    <a:solidFill>
                      <a:schemeClr val="accent6">
                        <a:shade val="95000"/>
                        <a:satMod val="105000"/>
                      </a:schemeClr>
                    </a:solidFill>
                    <a:prstDash val="solid"/>
                    <a:round/>
                  </a:ln>
                  <a:effectLst/>
                </c:spPr>
                <c:marker>
                  <c:symbol val="none"/>
                </c:marker>
                <c:cat>
                  <c:strRef>
                    <c:extLst xmlns:c15="http://schemas.microsoft.com/office/drawing/2012/chart">
                      <c:ext xmlns:c15="http://schemas.microsoft.com/office/drawing/2012/chart" uri="{02D57815-91ED-43cb-92C2-25804820EDAC}">
                        <c15:formulaRef>
                          <c15:sqref>'Anteile lange Reihe'!$L$17:$AK$17</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'Anteile lange Reihe'!$L$23:$AK$23</c15:sqref>
                        </c15:formulaRef>
                      </c:ext>
                    </c:extLst>
                    <c:numCache>
                      <c:formatCode>0.0%</c:formatCode>
                      <c:ptCount val="26"/>
                      <c:pt idx="0">
                        <c:v>8.7129964261232398E-3</c:v>
                      </c:pt>
                      <c:pt idx="1">
                        <c:v>1.1241573657620232E-2</c:v>
                      </c:pt>
                      <c:pt idx="2">
                        <c:v>1.1221829684057728E-2</c:v>
                      </c:pt>
                      <c:pt idx="3">
                        <c:v>1.0951528465082872E-2</c:v>
                      </c:pt>
                      <c:pt idx="4">
                        <c:v>1.0582693542732809E-2</c:v>
                      </c:pt>
                      <c:pt idx="5">
                        <c:v>1.2839278610776475E-2</c:v>
                      </c:pt>
                      <c:pt idx="6">
                        <c:v>1.5095551810605614E-2</c:v>
                      </c:pt>
                      <c:pt idx="7">
                        <c:v>1.5760933151998318E-2</c:v>
                      </c:pt>
                      <c:pt idx="8">
                        <c:v>1.2854378882898164E-2</c:v>
                      </c:pt>
                      <c:pt idx="9">
                        <c:v>1.2850865929927662E-2</c:v>
                      </c:pt>
                      <c:pt idx="10">
                        <c:v>1.516796435007995E-2</c:v>
                      </c:pt>
                      <c:pt idx="11">
                        <c:v>1.9332689966404019E-2</c:v>
                      </c:pt>
                      <c:pt idx="12">
                        <c:v>1.9664001872106963E-2</c:v>
                      </c:pt>
                      <c:pt idx="13">
                        <c:v>2.1922869352851759E-2</c:v>
                      </c:pt>
                      <c:pt idx="14">
                        <c:v>2.0429157025415447E-2</c:v>
                      </c:pt>
                      <c:pt idx="15">
                        <c:v>2.2182287760163073E-2</c:v>
                      </c:pt>
                      <c:pt idx="16">
                        <c:v>2.1125606495205302E-2</c:v>
                      </c:pt>
                      <c:pt idx="17">
                        <c:v>2.5071054207004919E-2</c:v>
                      </c:pt>
                      <c:pt idx="18">
                        <c:v>2.4609822809498305E-2</c:v>
                      </c:pt>
                      <c:pt idx="19">
                        <c:v>2.3610409407630199E-2</c:v>
                      </c:pt>
                      <c:pt idx="20">
                        <c:v>2.3783645455068586E-2</c:v>
                      </c:pt>
                      <c:pt idx="21">
                        <c:v>2.2087691875119254E-2</c:v>
                      </c:pt>
                      <c:pt idx="22">
                        <c:v>1.9436474685549238E-2</c:v>
                      </c:pt>
                      <c:pt idx="23">
                        <c:v>1.8032272254766387E-2</c:v>
                      </c:pt>
                      <c:pt idx="24">
                        <c:v>1.7837907756220045E-2</c:v>
                      </c:pt>
                      <c:pt idx="25">
                        <c:v>1.7370428161238797E-2</c:v>
                      </c:pt>
                    </c:numCache>
                  </c:numRef>
                </c:val>
                <c:smooth val="0"/>
                <c:extLst xmlns:c15="http://schemas.microsoft.com/office/drawing/2012/chart">
                  <c:ext xmlns:c16="http://schemas.microsoft.com/office/drawing/2014/chart" uri="{C3380CC4-5D6E-409C-BE32-E72D297353CC}">
                    <c16:uniqueId val="{00000007-4BE4-4B06-A4D6-4E18A4547DCE}"/>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'Anteile lange Reihe'!$A$24</c15:sqref>
                        </c15:formulaRef>
                      </c:ext>
                    </c:extLst>
                    <c:strCache>
                      <c:ptCount val="1"/>
                      <c:pt idx="0">
                        <c:v>Indien</c:v>
                      </c:pt>
                    </c:strCache>
                  </c:strRef>
                </c:tx>
                <c:spPr>
                  <a:ln w="28575" cap="rnd" cmpd="sng" algn="ctr">
                    <a:solidFill>
                      <a:schemeClr val="accent1">
                        <a:lumMod val="60000"/>
                        <a:shade val="95000"/>
                        <a:satMod val="105000"/>
                      </a:schemeClr>
                    </a:solidFill>
                    <a:prstDash val="solid"/>
                    <a:round/>
                  </a:ln>
                  <a:effectLst/>
                </c:spPr>
                <c:marker>
                  <c:symbol val="none"/>
                </c:marker>
                <c:cat>
                  <c:strRef>
                    <c:extLst xmlns:c15="http://schemas.microsoft.com/office/drawing/2012/chart">
                      <c:ext xmlns:c15="http://schemas.microsoft.com/office/drawing/2012/chart" uri="{02D57815-91ED-43cb-92C2-25804820EDAC}">
                        <c15:formulaRef>
                          <c15:sqref>'Anteile lange Reihe'!$L$17:$AK$17</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'Anteile lange Reihe'!$L$24:$AK$24</c15:sqref>
                        </c15:formulaRef>
                      </c:ext>
                    </c:extLst>
                    <c:numCache>
                      <c:formatCode>0.0%</c:formatCode>
                      <c:ptCount val="26"/>
                      <c:pt idx="0">
                        <c:v>1.8309977411679626E-2</c:v>
                      </c:pt>
                      <c:pt idx="1">
                        <c:v>1.8260975975146192E-2</c:v>
                      </c:pt>
                      <c:pt idx="2">
                        <c:v>1.7493904232027686E-2</c:v>
                      </c:pt>
                      <c:pt idx="3">
                        <c:v>1.7936045633020172E-2</c:v>
                      </c:pt>
                      <c:pt idx="4">
                        <c:v>1.640744468702195E-2</c:v>
                      </c:pt>
                      <c:pt idx="5">
                        <c:v>1.8342786810364786E-2</c:v>
                      </c:pt>
                      <c:pt idx="6">
                        <c:v>1.9874509829092182E-2</c:v>
                      </c:pt>
                      <c:pt idx="7">
                        <c:v>2.0480391813947452E-2</c:v>
                      </c:pt>
                      <c:pt idx="8">
                        <c:v>2.4065730646849862E-2</c:v>
                      </c:pt>
                      <c:pt idx="9">
                        <c:v>2.3785943998405338E-2</c:v>
                      </c:pt>
                      <c:pt idx="10">
                        <c:v>2.8785548464311549E-2</c:v>
                      </c:pt>
                      <c:pt idx="11">
                        <c:v>3.5493997145321997E-2</c:v>
                      </c:pt>
                      <c:pt idx="12">
                        <c:v>3.1962713432292983E-2</c:v>
                      </c:pt>
                      <c:pt idx="13">
                        <c:v>3.1257948244872213E-2</c:v>
                      </c:pt>
                      <c:pt idx="14">
                        <c:v>3.1138784976983157E-2</c:v>
                      </c:pt>
                      <c:pt idx="15">
                        <c:v>3.3791081175202346E-2</c:v>
                      </c:pt>
                      <c:pt idx="16">
                        <c:v>3.1069327981952839E-2</c:v>
                      </c:pt>
                      <c:pt idx="17">
                        <c:v>3.2863494811946878E-2</c:v>
                      </c:pt>
                      <c:pt idx="18">
                        <c:v>3.5140879730832054E-2</c:v>
                      </c:pt>
                      <c:pt idx="19">
                        <c:v>3.2140348500908869E-2</c:v>
                      </c:pt>
                      <c:pt idx="20">
                        <c:v>3.2679924300412895E-2</c:v>
                      </c:pt>
                      <c:pt idx="21">
                        <c:v>3.589002327305902E-2</c:v>
                      </c:pt>
                      <c:pt idx="22">
                        <c:v>3.3573513004790077E-2</c:v>
                      </c:pt>
                      <c:pt idx="23">
                        <c:v>3.1056370458854111E-2</c:v>
                      </c:pt>
                      <c:pt idx="24">
                        <c:v>3.0050110838709201E-2</c:v>
                      </c:pt>
                      <c:pt idx="25">
                        <c:v>2.756963505016153E-2</c:v>
                      </c:pt>
                    </c:numCache>
                  </c:numRef>
                </c:val>
                <c:smooth val="0"/>
                <c:extLst xmlns:c15="http://schemas.microsoft.com/office/drawing/2012/chart">
                  <c:ext xmlns:c16="http://schemas.microsoft.com/office/drawing/2014/chart" uri="{C3380CC4-5D6E-409C-BE32-E72D297353CC}">
                    <c16:uniqueId val="{00000008-4BE4-4B06-A4D6-4E18A4547DCE}"/>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'Anteile lange Reihe'!$A$25</c15:sqref>
                        </c15:formulaRef>
                      </c:ext>
                    </c:extLst>
                    <c:strCache>
                      <c:ptCount val="1"/>
                      <c:pt idx="0">
                        <c:v>Brasilien</c:v>
                      </c:pt>
                    </c:strCache>
                  </c:strRef>
                </c:tx>
                <c:spPr>
                  <a:ln w="28575" cap="rnd" cmpd="sng" algn="ctr">
                    <a:solidFill>
                      <a:schemeClr val="accent2">
                        <a:lumMod val="60000"/>
                        <a:shade val="95000"/>
                        <a:satMod val="105000"/>
                      </a:schemeClr>
                    </a:solidFill>
                    <a:prstDash val="solid"/>
                    <a:round/>
                  </a:ln>
                  <a:effectLst/>
                </c:spPr>
                <c:marker>
                  <c:symbol val="none"/>
                </c:marker>
                <c:cat>
                  <c:strRef>
                    <c:extLst xmlns:c15="http://schemas.microsoft.com/office/drawing/2012/chart">
                      <c:ext xmlns:c15="http://schemas.microsoft.com/office/drawing/2012/chart" uri="{02D57815-91ED-43cb-92C2-25804820EDAC}">
                        <c15:formulaRef>
                          <c15:sqref>'Anteile lange Reihe'!$L$17:$AK$17</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'Anteile lange Reihe'!$L$25:$AK$25</c15:sqref>
                        </c15:formulaRef>
                      </c:ext>
                    </c:extLst>
                    <c:numCache>
                      <c:formatCode>0.0%</c:formatCode>
                      <c:ptCount val="26"/>
                      <c:pt idx="0">
                        <c:v>3.3565092991524889E-3</c:v>
                      </c:pt>
                      <c:pt idx="1">
                        <c:v>3.0393187319553094E-3</c:v>
                      </c:pt>
                      <c:pt idx="2">
                        <c:v>2.5755044705922615E-3</c:v>
                      </c:pt>
                      <c:pt idx="3">
                        <c:v>2.618266162111475E-3</c:v>
                      </c:pt>
                      <c:pt idx="4">
                        <c:v>2.6510085557518888E-3</c:v>
                      </c:pt>
                      <c:pt idx="5">
                        <c:v>2.8843295734299239E-3</c:v>
                      </c:pt>
                      <c:pt idx="6">
                        <c:v>3.1154415489005219E-3</c:v>
                      </c:pt>
                      <c:pt idx="7">
                        <c:v>3.3406501485735338E-3</c:v>
                      </c:pt>
                      <c:pt idx="8">
                        <c:v>3.8162651650669802E-3</c:v>
                      </c:pt>
                      <c:pt idx="9">
                        <c:v>3.3370209373024761E-3</c:v>
                      </c:pt>
                      <c:pt idx="10">
                        <c:v>3.7587812457795739E-3</c:v>
                      </c:pt>
                      <c:pt idx="11">
                        <c:v>4.1837308164731773E-3</c:v>
                      </c:pt>
                      <c:pt idx="12">
                        <c:v>3.9598449418265522E-3</c:v>
                      </c:pt>
                      <c:pt idx="13">
                        <c:v>3.7841952138121244E-3</c:v>
                      </c:pt>
                      <c:pt idx="14">
                        <c:v>3.6665382620014769E-3</c:v>
                      </c:pt>
                      <c:pt idx="15">
                        <c:v>2.7741576489975703E-3</c:v>
                      </c:pt>
                      <c:pt idx="16">
                        <c:v>2.6823347554880152E-3</c:v>
                      </c:pt>
                      <c:pt idx="17">
                        <c:v>2.8511584883070375E-3</c:v>
                      </c:pt>
                      <c:pt idx="18">
                        <c:v>2.7090825275432467E-3</c:v>
                      </c:pt>
                      <c:pt idx="19">
                        <c:v>2.4689837837009137E-3</c:v>
                      </c:pt>
                      <c:pt idx="20">
                        <c:v>2.0896160207171497E-3</c:v>
                      </c:pt>
                      <c:pt idx="21">
                        <c:v>2.3229831147719175E-3</c:v>
                      </c:pt>
                      <c:pt idx="22">
                        <c:v>2.7733152033524661E-3</c:v>
                      </c:pt>
                      <c:pt idx="23">
                        <c:v>2.4050034840228016E-3</c:v>
                      </c:pt>
                      <c:pt idx="24">
                        <c:v>2.2429923472032458E-3</c:v>
                      </c:pt>
                      <c:pt idx="25">
                        <c:v>2.1309022226702781E-3</c:v>
                      </c:pt>
                    </c:numCache>
                  </c:numRef>
                </c:val>
                <c:smooth val="0"/>
                <c:extLst xmlns:c15="http://schemas.microsoft.com/office/drawing/2012/chart">
                  <c:ext xmlns:c16="http://schemas.microsoft.com/office/drawing/2014/chart" uri="{C3380CC4-5D6E-409C-BE32-E72D297353CC}">
                    <c16:uniqueId val="{00000009-4BE4-4B06-A4D6-4E18A4547DCE}"/>
                  </c:ext>
                </c:extLst>
              </c15:ser>
            </c15:filteredLineSeries>
          </c:ext>
        </c:extLst>
      </c:lineChart>
      <c:catAx>
        <c:axId val="823046256"/>
        <c:scaling>
          <c:orientation val="minMax"/>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crossAx val="823049000"/>
        <c:crosses val="autoZero"/>
        <c:auto val="1"/>
        <c:lblAlgn val="ctr"/>
        <c:lblOffset val="100"/>
        <c:tickLblSkip val="3"/>
        <c:noMultiLvlLbl val="0"/>
      </c:catAx>
      <c:valAx>
        <c:axId val="823049000"/>
        <c:scaling>
          <c:orientation val="minMax"/>
        </c:scaling>
        <c:delete val="0"/>
        <c:axPos val="l"/>
        <c:numFmt formatCode="0.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crossAx val="823046256"/>
        <c:crosses val="autoZero"/>
        <c:crossBetween val="between"/>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legend>
    <c:plotVisOnly val="1"/>
    <c:dispBlanksAs val="gap"/>
    <c:showDLblsOverMax val="0"/>
  </c:chart>
  <c:spPr>
    <a:noFill/>
    <a:ln w="25400" cap="flat" cmpd="sng" algn="ctr">
      <a:noFill/>
      <a:prstDash val="solid"/>
      <a:round/>
    </a:ln>
    <a:effectLst/>
  </c:spPr>
  <c:txPr>
    <a:bodyPr/>
    <a:lstStyle/>
    <a:p>
      <a:pPr>
        <a:defRPr sz="1400" b="0">
          <a:solidFill>
            <a:schemeClr val="tx2"/>
          </a:solidFill>
          <a:latin typeface="Source Sans Pro" panose="020B0503030403020204" pitchFamily="34" charset="0"/>
          <a:ea typeface="Arial"/>
          <a:cs typeface="Arial"/>
        </a:defRPr>
      </a:pPr>
      <a:endParaRPr lang="de-DE"/>
    </a:p>
  </c:txPr>
  <c:externalData r:id="rId4">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965214489042313"/>
          <c:y val="0.21353368999293346"/>
          <c:w val="0.49978690841618223"/>
          <c:h val="0.64704031759345648"/>
        </c:manualLayout>
      </c:layout>
      <c:pieChart>
        <c:varyColors val="1"/>
        <c:ser>
          <c:idx val="0"/>
          <c:order val="0"/>
          <c:spPr>
            <a:ln>
              <a:noFill/>
            </a:ln>
          </c:spPr>
          <c:dPt>
            <c:idx val="0"/>
            <c:bubble3D val="0"/>
            <c:spPr>
              <a:solidFill>
                <a:schemeClr val="accent1"/>
              </a:solidFill>
              <a:ln w="19050">
                <a:noFill/>
              </a:ln>
              <a:effectLst/>
            </c:spPr>
            <c:extLst>
              <c:ext xmlns:c16="http://schemas.microsoft.com/office/drawing/2014/chart" uri="{C3380CC4-5D6E-409C-BE32-E72D297353CC}">
                <c16:uniqueId val="{00000001-5D07-4D2E-955D-97C79A69F776}"/>
              </c:ext>
            </c:extLst>
          </c:dPt>
          <c:dPt>
            <c:idx val="1"/>
            <c:bubble3D val="0"/>
            <c:spPr>
              <a:solidFill>
                <a:schemeClr val="accent2"/>
              </a:solidFill>
              <a:ln w="19050">
                <a:noFill/>
              </a:ln>
              <a:effectLst/>
            </c:spPr>
            <c:extLst>
              <c:ext xmlns:c16="http://schemas.microsoft.com/office/drawing/2014/chart" uri="{C3380CC4-5D6E-409C-BE32-E72D297353CC}">
                <c16:uniqueId val="{00000003-5D07-4D2E-955D-97C79A69F776}"/>
              </c:ext>
            </c:extLst>
          </c:dPt>
          <c:dPt>
            <c:idx val="2"/>
            <c:bubble3D val="0"/>
            <c:spPr>
              <a:solidFill>
                <a:schemeClr val="accent3"/>
              </a:solidFill>
              <a:ln w="19050">
                <a:noFill/>
              </a:ln>
              <a:effectLst/>
            </c:spPr>
            <c:extLst>
              <c:ext xmlns:c16="http://schemas.microsoft.com/office/drawing/2014/chart" uri="{C3380CC4-5D6E-409C-BE32-E72D297353CC}">
                <c16:uniqueId val="{00000005-5D07-4D2E-955D-97C79A69F776}"/>
              </c:ext>
            </c:extLst>
          </c:dPt>
          <c:dPt>
            <c:idx val="3"/>
            <c:bubble3D val="0"/>
            <c:explosion val="11"/>
            <c:spPr>
              <a:solidFill>
                <a:schemeClr val="accent4"/>
              </a:solidFill>
              <a:ln w="19050">
                <a:noFill/>
              </a:ln>
              <a:effectLst/>
            </c:spPr>
            <c:extLst>
              <c:ext xmlns:c16="http://schemas.microsoft.com/office/drawing/2014/chart" uri="{C3380CC4-5D6E-409C-BE32-E72D297353CC}">
                <c16:uniqueId val="{00000007-5D07-4D2E-955D-97C79A69F776}"/>
              </c:ext>
            </c:extLst>
          </c:dPt>
          <c:dPt>
            <c:idx val="4"/>
            <c:bubble3D val="0"/>
            <c:spPr>
              <a:solidFill>
                <a:schemeClr val="accent5"/>
              </a:solidFill>
              <a:ln w="19050">
                <a:noFill/>
              </a:ln>
              <a:effectLst/>
            </c:spPr>
            <c:extLst>
              <c:ext xmlns:c16="http://schemas.microsoft.com/office/drawing/2014/chart" uri="{C3380CC4-5D6E-409C-BE32-E72D297353CC}">
                <c16:uniqueId val="{00000009-5D07-4D2E-955D-97C79A69F776}"/>
              </c:ext>
            </c:extLst>
          </c:dPt>
          <c:dPt>
            <c:idx val="5"/>
            <c:bubble3D val="0"/>
            <c:spPr>
              <a:solidFill>
                <a:schemeClr val="accent6"/>
              </a:solidFill>
              <a:ln w="19050">
                <a:noFill/>
              </a:ln>
              <a:effectLst/>
            </c:spPr>
            <c:extLst>
              <c:ext xmlns:c16="http://schemas.microsoft.com/office/drawing/2014/chart" uri="{C3380CC4-5D6E-409C-BE32-E72D297353CC}">
                <c16:uniqueId val="{0000000B-5D07-4D2E-955D-97C79A69F776}"/>
              </c:ext>
            </c:extLst>
          </c:dPt>
          <c:dPt>
            <c:idx val="7"/>
            <c:bubble3D val="0"/>
            <c:spPr>
              <a:solidFill>
                <a:srgbClr val="FF3EB5">
                  <a:lumMod val="20000"/>
                  <a:lumOff val="80000"/>
                </a:srgbClr>
              </a:solidFill>
              <a:ln>
                <a:noFill/>
              </a:ln>
            </c:spPr>
            <c:extLst>
              <c:ext xmlns:c16="http://schemas.microsoft.com/office/drawing/2014/chart" uri="{C3380CC4-5D6E-409C-BE32-E72D297353CC}">
                <c16:uniqueId val="{0000000D-5D07-4D2E-955D-97C79A69F776}"/>
              </c:ext>
            </c:extLst>
          </c:dPt>
          <c:dLbls>
            <c:dLbl>
              <c:idx val="0"/>
              <c:layout>
                <c:manualLayout>
                  <c:x val="1.6358090884240048E-2"/>
                  <c:y val="-3.958887991285171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D07-4D2E-955D-97C79A69F776}"/>
                </c:ext>
              </c:extLst>
            </c:dLbl>
            <c:dLbl>
              <c:idx val="1"/>
              <c:layout>
                <c:manualLayout>
                  <c:x val="9.7922003985197834E-2"/>
                  <c:y val="5.786067064186016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D07-4D2E-955D-97C79A69F776}"/>
                </c:ext>
              </c:extLst>
            </c:dLbl>
            <c:dLbl>
              <c:idx val="2"/>
              <c:layout>
                <c:manualLayout>
                  <c:x val="2.6547451448735684E-2"/>
                  <c:y val="1.8271790729008371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3263581416635812"/>
                      <c:h val="0.13665788805434922"/>
                    </c:manualLayout>
                  </c15:layout>
                </c:ext>
                <c:ext xmlns:c16="http://schemas.microsoft.com/office/drawing/2014/chart" uri="{C3380CC4-5D6E-409C-BE32-E72D297353CC}">
                  <c16:uniqueId val="{00000005-5D07-4D2E-955D-97C79A69F776}"/>
                </c:ext>
              </c:extLst>
            </c:dLbl>
            <c:dLbl>
              <c:idx val="3"/>
              <c:layout>
                <c:manualLayout>
                  <c:x val="-2.2286175421881516E-3"/>
                  <c:y val="0.13856107969498099"/>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8606503284722024"/>
                      <c:h val="0.16406557414786194"/>
                    </c:manualLayout>
                  </c15:layout>
                </c:ext>
                <c:ext xmlns:c16="http://schemas.microsoft.com/office/drawing/2014/chart" uri="{C3380CC4-5D6E-409C-BE32-E72D297353CC}">
                  <c16:uniqueId val="{00000007-5D07-4D2E-955D-97C79A69F776}"/>
                </c:ext>
              </c:extLst>
            </c:dLbl>
            <c:dLbl>
              <c:idx val="4"/>
              <c:layout>
                <c:manualLayout>
                  <c:x val="-7.0297811463308518E-2"/>
                  <c:y val="6.3951267551529689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6798549458454735"/>
                      <c:h val="0.16102027569302721"/>
                    </c:manualLayout>
                  </c15:layout>
                </c:ext>
                <c:ext xmlns:c16="http://schemas.microsoft.com/office/drawing/2014/chart" uri="{C3380CC4-5D6E-409C-BE32-E72D297353CC}">
                  <c16:uniqueId val="{00000009-5D07-4D2E-955D-97C79A69F776}"/>
                </c:ext>
              </c:extLst>
            </c:dLbl>
            <c:dLbl>
              <c:idx val="5"/>
              <c:layout>
                <c:manualLayout>
                  <c:x val="0"/>
                  <c:y val="-3.6851750498015506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32533963612736744"/>
                      <c:h val="0.15027037214746056"/>
                    </c:manualLayout>
                  </c15:layout>
                </c:ext>
                <c:ext xmlns:c16="http://schemas.microsoft.com/office/drawing/2014/chart" uri="{C3380CC4-5D6E-409C-BE32-E72D297353CC}">
                  <c16:uniqueId val="{0000000B-5D07-4D2E-955D-97C79A69F776}"/>
                </c:ext>
              </c:extLst>
            </c:dLbl>
            <c:dLbl>
              <c:idx val="6"/>
              <c:layout>
                <c:manualLayout>
                  <c:x val="-5.5963515083518017E-2"/>
                  <c:y val="-0.10347920603396676"/>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5D07-4D2E-955D-97C79A69F776}"/>
                </c:ext>
              </c:extLst>
            </c:dLbl>
            <c:numFmt formatCode="0.0%" sourceLinked="0"/>
            <c:spPr>
              <a:noFill/>
              <a:ln>
                <a:noFill/>
              </a:ln>
              <a:effectLst/>
            </c:spPr>
            <c:txPr>
              <a:bodyPr rot="0" vert="horz"/>
              <a:lstStyle/>
              <a:p>
                <a:pPr>
                  <a:defRPr/>
                </a:pPr>
                <a:endParaRPr lang="de-DE"/>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'Anteil an Welt'!$N$70:$N$77</c:f>
              <c:strCache>
                <c:ptCount val="8"/>
                <c:pt idx="0">
                  <c:v>China</c:v>
                </c:pt>
                <c:pt idx="1">
                  <c:v>USA</c:v>
                </c:pt>
                <c:pt idx="2">
                  <c:v>Japan</c:v>
                </c:pt>
                <c:pt idx="3">
                  <c:v>Deutschland</c:v>
                </c:pt>
                <c:pt idx="4">
                  <c:v>Korea</c:v>
                </c:pt>
                <c:pt idx="5">
                  <c:v>Frankreich</c:v>
                </c:pt>
                <c:pt idx="6">
                  <c:v>restliche EU</c:v>
                </c:pt>
                <c:pt idx="7">
                  <c:v>übrige Länder</c:v>
                </c:pt>
              </c:strCache>
            </c:strRef>
          </c:cat>
          <c:val>
            <c:numRef>
              <c:f>'Anteil an Welt'!$P$70:$P$77</c:f>
              <c:numCache>
                <c:formatCode>_-* #,##0\ _€_-;\-* #,##0\ _€_-;_-* "-"??\ _€_-;_-@_-</c:formatCode>
                <c:ptCount val="8"/>
                <c:pt idx="0">
                  <c:v>18090.490664000001</c:v>
                </c:pt>
                <c:pt idx="1">
                  <c:v>13057.1483230046</c:v>
                </c:pt>
                <c:pt idx="2">
                  <c:v>5927.7111965301401</c:v>
                </c:pt>
                <c:pt idx="3">
                  <c:v>4745</c:v>
                </c:pt>
                <c:pt idx="4">
                  <c:v>2518.3764345663299</c:v>
                </c:pt>
                <c:pt idx="5">
                  <c:v>2158.8117591755099</c:v>
                </c:pt>
                <c:pt idx="6">
                  <c:v>3212.6159309013901</c:v>
                </c:pt>
                <c:pt idx="7">
                  <c:v>6231.9070250675359</c:v>
                </c:pt>
              </c:numCache>
            </c:numRef>
          </c:val>
          <c:extLst>
            <c:ext xmlns:c16="http://schemas.microsoft.com/office/drawing/2014/chart" uri="{C3380CC4-5D6E-409C-BE32-E72D297353CC}">
              <c16:uniqueId val="{0000000F-5D07-4D2E-955D-97C79A69F776}"/>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sz="1400" b="0">
          <a:solidFill>
            <a:schemeClr val="tx2"/>
          </a:solidFill>
          <a:latin typeface="Source Sans Pro" panose="020B0503030403020204" pitchFamily="34" charset="0"/>
          <a:ea typeface="Arial"/>
          <a:cs typeface="Arial"/>
        </a:defRPr>
      </a:pPr>
      <a:endParaRPr lang="de-DE"/>
    </a:p>
  </c:txPr>
  <c:externalData r:id="rId2">
    <c:autoUpdate val="0"/>
  </c:externalData>
  <c:userShapes r:id="rId3"/>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1.1586480810308617E-2"/>
          <c:y val="2.1492133898176249E-2"/>
          <c:w val="0.9756618723257372"/>
          <c:h val="0.84167757099322049"/>
        </c:manualLayout>
      </c:layout>
      <c:lineChart>
        <c:grouping val="standard"/>
        <c:varyColors val="0"/>
        <c:ser>
          <c:idx val="0"/>
          <c:order val="0"/>
          <c:tx>
            <c:strRef>
              <c:f>'Anteile lange Reihe'!$B$71</c:f>
              <c:strCache>
                <c:ptCount val="1"/>
                <c:pt idx="0">
                  <c:v>EU 27</c:v>
                </c:pt>
              </c:strCache>
            </c:strRef>
          </c:tx>
          <c:spPr>
            <a:ln w="28575" cap="rnd" cmpd="sng" algn="ctr">
              <a:solidFill>
                <a:schemeClr val="accent1">
                  <a:shade val="95000"/>
                  <a:satMod val="105000"/>
                </a:schemeClr>
              </a:solidFill>
              <a:prstDash val="solid"/>
              <a:round/>
            </a:ln>
            <a:effectLst/>
          </c:spPr>
          <c:marker>
            <c:symbol val="none"/>
          </c:marker>
          <c:dPt>
            <c:idx val="12"/>
            <c:bubble3D val="0"/>
            <c:spPr>
              <a:ln w="28575" cap="rnd" cmpd="sng" algn="ctr">
                <a:solidFill>
                  <a:schemeClr val="accent1">
                    <a:shade val="95000"/>
                    <a:satMod val="105000"/>
                  </a:schemeClr>
                </a:solidFill>
                <a:prstDash val="solid"/>
                <a:round/>
              </a:ln>
              <a:effectLst/>
            </c:spPr>
            <c:extLst>
              <c:ext xmlns:c16="http://schemas.microsoft.com/office/drawing/2014/chart" uri="{C3380CC4-5D6E-409C-BE32-E72D297353CC}">
                <c16:uniqueId val="{00000001-1BB7-4A33-97B6-F2C5569AEE35}"/>
              </c:ext>
            </c:extLst>
          </c:dPt>
          <c:cat>
            <c:strRef>
              <c:f>'Anteile lange Reihe'!$L$70:$AK$70</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Reihe'!$L$71:$AK$71</c:f>
              <c:numCache>
                <c:formatCode>0.0%</c:formatCode>
                <c:ptCount val="26"/>
                <c:pt idx="0">
                  <c:v>0.23862925139288371</c:v>
                </c:pt>
                <c:pt idx="1">
                  <c:v>0.24200324839808154</c:v>
                </c:pt>
                <c:pt idx="2">
                  <c:v>0.25995292032403922</c:v>
                </c:pt>
                <c:pt idx="3">
                  <c:v>0.27443183344748145</c:v>
                </c:pt>
                <c:pt idx="4">
                  <c:v>0.28436198325742412</c:v>
                </c:pt>
                <c:pt idx="5">
                  <c:v>0.26674249999169147</c:v>
                </c:pt>
                <c:pt idx="6">
                  <c:v>0.27747508741006921</c:v>
                </c:pt>
                <c:pt idx="7">
                  <c:v>0.27651378372154095</c:v>
                </c:pt>
                <c:pt idx="8">
                  <c:v>0.26419825895197485</c:v>
                </c:pt>
                <c:pt idx="9">
                  <c:v>0.26013274004920534</c:v>
                </c:pt>
                <c:pt idx="10">
                  <c:v>0.23045827343409969</c:v>
                </c:pt>
                <c:pt idx="11">
                  <c:v>0.21758540170524929</c:v>
                </c:pt>
                <c:pt idx="12">
                  <c:v>0.20619004233556132</c:v>
                </c:pt>
                <c:pt idx="13">
                  <c:v>0.2059200111432318</c:v>
                </c:pt>
                <c:pt idx="14">
                  <c:v>0.20446788181903974</c:v>
                </c:pt>
                <c:pt idx="15">
                  <c:v>0.18054663850374514</c:v>
                </c:pt>
                <c:pt idx="16">
                  <c:v>0.18519439516078853</c:v>
                </c:pt>
                <c:pt idx="17">
                  <c:v>0.18593275624295064</c:v>
                </c:pt>
                <c:pt idx="18">
                  <c:v>0.19384401639693133</c:v>
                </c:pt>
                <c:pt idx="19">
                  <c:v>0.19068837680544617</c:v>
                </c:pt>
                <c:pt idx="20">
                  <c:v>0.19743244061857523</c:v>
                </c:pt>
                <c:pt idx="21">
                  <c:v>0.19153820821369952</c:v>
                </c:pt>
                <c:pt idx="22">
                  <c:v>0.17368625643802674</c:v>
                </c:pt>
                <c:pt idx="23">
                  <c:v>0.18329238697135178</c:v>
                </c:pt>
                <c:pt idx="24">
                  <c:v>0.17883189199738089</c:v>
                </c:pt>
                <c:pt idx="25">
                  <c:v>0.18083759248365172</c:v>
                </c:pt>
              </c:numCache>
            </c:numRef>
          </c:val>
          <c:smooth val="0"/>
          <c:extLst>
            <c:ext xmlns:c16="http://schemas.microsoft.com/office/drawing/2014/chart" uri="{C3380CC4-5D6E-409C-BE32-E72D297353CC}">
              <c16:uniqueId val="{00000002-1BB7-4A33-97B6-F2C5569AEE35}"/>
            </c:ext>
          </c:extLst>
        </c:ser>
        <c:ser>
          <c:idx val="1"/>
          <c:order val="1"/>
          <c:tx>
            <c:strRef>
              <c:f>'Anteile lange Reihe'!$B$72</c:f>
              <c:strCache>
                <c:ptCount val="1"/>
                <c:pt idx="0">
                  <c:v>Deutschland</c:v>
                </c:pt>
              </c:strCache>
            </c:strRef>
          </c:tx>
          <c:spPr>
            <a:ln w="28575" cap="rnd" cmpd="sng" algn="ctr">
              <a:solidFill>
                <a:schemeClr val="accent2">
                  <a:shade val="95000"/>
                  <a:satMod val="105000"/>
                </a:schemeClr>
              </a:solidFill>
              <a:prstDash val="solid"/>
              <a:round/>
            </a:ln>
            <a:effectLst/>
          </c:spPr>
          <c:marker>
            <c:symbol val="none"/>
          </c:marker>
          <c:cat>
            <c:strRef>
              <c:f>'Anteile lange Reihe'!$L$70:$AK$70</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Reihe'!$L$72:$AK$72</c:f>
              <c:numCache>
                <c:formatCode>0.0%</c:formatCode>
                <c:ptCount val="26"/>
                <c:pt idx="0">
                  <c:v>0.13222996355201405</c:v>
                </c:pt>
                <c:pt idx="1">
                  <c:v>0.12807025657100488</c:v>
                </c:pt>
                <c:pt idx="2">
                  <c:v>0.13391016243673379</c:v>
                </c:pt>
                <c:pt idx="3">
                  <c:v>0.13476227392919546</c:v>
                </c:pt>
                <c:pt idx="4">
                  <c:v>0.1338009099940082</c:v>
                </c:pt>
                <c:pt idx="5">
                  <c:v>0.12106641897031802</c:v>
                </c:pt>
                <c:pt idx="6">
                  <c:v>0.13364294238439869</c:v>
                </c:pt>
                <c:pt idx="7">
                  <c:v>0.12348319298068111</c:v>
                </c:pt>
                <c:pt idx="8">
                  <c:v>0.11818881900271658</c:v>
                </c:pt>
                <c:pt idx="9">
                  <c:v>0.11758212755868674</c:v>
                </c:pt>
                <c:pt idx="10">
                  <c:v>0.10245416896392709</c:v>
                </c:pt>
                <c:pt idx="11">
                  <c:v>9.9579548936961984E-2</c:v>
                </c:pt>
                <c:pt idx="12">
                  <c:v>9.5918163081209609E-2</c:v>
                </c:pt>
                <c:pt idx="13">
                  <c:v>9.192322953838683E-2</c:v>
                </c:pt>
                <c:pt idx="14">
                  <c:v>9.5019802528536354E-2</c:v>
                </c:pt>
                <c:pt idx="15">
                  <c:v>8.3768258593024794E-2</c:v>
                </c:pt>
                <c:pt idx="16">
                  <c:v>8.724392986282066E-2</c:v>
                </c:pt>
                <c:pt idx="17">
                  <c:v>8.8144291130972774E-2</c:v>
                </c:pt>
                <c:pt idx="18">
                  <c:v>9.1543040131750103E-2</c:v>
                </c:pt>
                <c:pt idx="19">
                  <c:v>9.106198521406085E-2</c:v>
                </c:pt>
                <c:pt idx="20">
                  <c:v>9.3690377847461384E-2</c:v>
                </c:pt>
                <c:pt idx="21">
                  <c:v>9.2072391317054553E-2</c:v>
                </c:pt>
                <c:pt idx="22">
                  <c:v>8.2772702741705118E-2</c:v>
                </c:pt>
                <c:pt idx="23">
                  <c:v>8.650123298797277E-2</c:v>
                </c:pt>
                <c:pt idx="24">
                  <c:v>8.3808147289662072E-2</c:v>
                </c:pt>
                <c:pt idx="25">
                  <c:v>8.4819899140543817E-2</c:v>
                </c:pt>
              </c:numCache>
            </c:numRef>
          </c:val>
          <c:smooth val="0"/>
          <c:extLst>
            <c:ext xmlns:c16="http://schemas.microsoft.com/office/drawing/2014/chart" uri="{C3380CC4-5D6E-409C-BE32-E72D297353CC}">
              <c16:uniqueId val="{00000003-1BB7-4A33-97B6-F2C5569AEE35}"/>
            </c:ext>
          </c:extLst>
        </c:ser>
        <c:ser>
          <c:idx val="2"/>
          <c:order val="2"/>
          <c:tx>
            <c:strRef>
              <c:f>'Anteile lange Reihe'!$B$73</c:f>
              <c:strCache>
                <c:ptCount val="1"/>
                <c:pt idx="0">
                  <c:v>USA</c:v>
                </c:pt>
              </c:strCache>
            </c:strRef>
          </c:tx>
          <c:spPr>
            <a:ln w="28575" cap="rnd" cmpd="sng" algn="ctr">
              <a:solidFill>
                <a:schemeClr val="accent3">
                  <a:shade val="95000"/>
                  <a:satMod val="105000"/>
                </a:schemeClr>
              </a:solidFill>
              <a:prstDash val="solid"/>
              <a:round/>
            </a:ln>
            <a:effectLst/>
          </c:spPr>
          <c:marker>
            <c:symbol val="none"/>
          </c:marker>
          <c:cat>
            <c:strRef>
              <c:f>'Anteile lange Reihe'!$L$70:$AK$70</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Reihe'!$L$73:$AK$73</c:f>
              <c:numCache>
                <c:formatCode>0.0%</c:formatCode>
                <c:ptCount val="26"/>
                <c:pt idx="0">
                  <c:v>0.33543015967547013</c:v>
                </c:pt>
                <c:pt idx="1">
                  <c:v>0.34578398002782545</c:v>
                </c:pt>
                <c:pt idx="2">
                  <c:v>0.29979611245325338</c:v>
                </c:pt>
                <c:pt idx="3">
                  <c:v>0.28393955038978685</c:v>
                </c:pt>
                <c:pt idx="4">
                  <c:v>0.26929518115608597</c:v>
                </c:pt>
                <c:pt idx="5">
                  <c:v>0.2742658927095139</c:v>
                </c:pt>
                <c:pt idx="6">
                  <c:v>0.27086537963280144</c:v>
                </c:pt>
                <c:pt idx="7">
                  <c:v>0.26877507432143882</c:v>
                </c:pt>
                <c:pt idx="8">
                  <c:v>0.28886619381699635</c:v>
                </c:pt>
                <c:pt idx="9">
                  <c:v>0.27071992439683656</c:v>
                </c:pt>
                <c:pt idx="10">
                  <c:v>0.26325634338421627</c:v>
                </c:pt>
                <c:pt idx="11">
                  <c:v>0.24006254379806721</c:v>
                </c:pt>
                <c:pt idx="12">
                  <c:v>0.22569236584746744</c:v>
                </c:pt>
                <c:pt idx="13">
                  <c:v>0.22613237309705794</c:v>
                </c:pt>
                <c:pt idx="14">
                  <c:v>0.23330629608793654</c:v>
                </c:pt>
                <c:pt idx="15">
                  <c:v>0.24279926690629078</c:v>
                </c:pt>
                <c:pt idx="16">
                  <c:v>0.21783227781712947</c:v>
                </c:pt>
                <c:pt idx="17">
                  <c:v>0.20868859476526835</c:v>
                </c:pt>
                <c:pt idx="18">
                  <c:v>0.20809918868985217</c:v>
                </c:pt>
                <c:pt idx="19">
                  <c:v>0.19757480593509089</c:v>
                </c:pt>
                <c:pt idx="20">
                  <c:v>0.19643619143169666</c:v>
                </c:pt>
                <c:pt idx="21">
                  <c:v>0.2171855053728049</c:v>
                </c:pt>
                <c:pt idx="22">
                  <c:v>0.23315774005235629</c:v>
                </c:pt>
                <c:pt idx="23">
                  <c:v>0.21015636484530953</c:v>
                </c:pt>
                <c:pt idx="24">
                  <c:v>0.22343673331812458</c:v>
                </c:pt>
                <c:pt idx="25">
                  <c:v>0.2334048480127231</c:v>
                </c:pt>
              </c:numCache>
            </c:numRef>
          </c:val>
          <c:smooth val="0"/>
          <c:extLst>
            <c:ext xmlns:c16="http://schemas.microsoft.com/office/drawing/2014/chart" uri="{C3380CC4-5D6E-409C-BE32-E72D297353CC}">
              <c16:uniqueId val="{00000004-1BB7-4A33-97B6-F2C5569AEE35}"/>
            </c:ext>
          </c:extLst>
        </c:ser>
        <c:ser>
          <c:idx val="3"/>
          <c:order val="3"/>
          <c:tx>
            <c:strRef>
              <c:f>'Anteile lange Reihe'!$B$74</c:f>
              <c:strCache>
                <c:ptCount val="1"/>
                <c:pt idx="0">
                  <c:v>China</c:v>
                </c:pt>
              </c:strCache>
            </c:strRef>
          </c:tx>
          <c:spPr>
            <a:ln w="28575" cap="rnd" cmpd="sng" algn="ctr">
              <a:solidFill>
                <a:schemeClr val="accent4">
                  <a:shade val="95000"/>
                  <a:satMod val="105000"/>
                </a:schemeClr>
              </a:solidFill>
              <a:prstDash val="solid"/>
              <a:round/>
            </a:ln>
            <a:effectLst/>
          </c:spPr>
          <c:marker>
            <c:symbol val="none"/>
          </c:marker>
          <c:cat>
            <c:strRef>
              <c:f>'Anteile lange Reihe'!$L$70:$AK$70</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Reihe'!$L$74:$AK$74</c:f>
              <c:numCache>
                <c:formatCode>0.0%</c:formatCode>
                <c:ptCount val="26"/>
                <c:pt idx="0">
                  <c:v>1.9994014972765175E-2</c:v>
                </c:pt>
                <c:pt idx="1">
                  <c:v>2.8454198612442312E-2</c:v>
                </c:pt>
                <c:pt idx="2">
                  <c:v>4.466575355205326E-2</c:v>
                </c:pt>
                <c:pt idx="3">
                  <c:v>5.2514330110355875E-2</c:v>
                </c:pt>
                <c:pt idx="4">
                  <c:v>6.1386876086252859E-2</c:v>
                </c:pt>
                <c:pt idx="5">
                  <c:v>7.1817015113232643E-2</c:v>
                </c:pt>
                <c:pt idx="6">
                  <c:v>8.2035641008884191E-2</c:v>
                </c:pt>
                <c:pt idx="7">
                  <c:v>8.6739719821152347E-2</c:v>
                </c:pt>
                <c:pt idx="8">
                  <c:v>9.281477431543346E-2</c:v>
                </c:pt>
                <c:pt idx="9">
                  <c:v>0.1167050465469389</c:v>
                </c:pt>
                <c:pt idx="10">
                  <c:v>0.13992400034345404</c:v>
                </c:pt>
                <c:pt idx="11">
                  <c:v>0.17751379450890281</c:v>
                </c:pt>
                <c:pt idx="12">
                  <c:v>0.20878432984643341</c:v>
                </c:pt>
                <c:pt idx="13">
                  <c:v>0.24462270501800309</c:v>
                </c:pt>
                <c:pt idx="14">
                  <c:v>0.26273359218206199</c:v>
                </c:pt>
                <c:pt idx="15">
                  <c:v>0.27698602135957134</c:v>
                </c:pt>
                <c:pt idx="16">
                  <c:v>0.28045095027816697</c:v>
                </c:pt>
                <c:pt idx="17">
                  <c:v>0.28960473605339421</c:v>
                </c:pt>
                <c:pt idx="18">
                  <c:v>0.28299141724553395</c:v>
                </c:pt>
                <c:pt idx="19">
                  <c:v>0.27949918872186069</c:v>
                </c:pt>
                <c:pt idx="20">
                  <c:v>0.25937982806006449</c:v>
                </c:pt>
                <c:pt idx="21">
                  <c:v>0.26919626180838846</c:v>
                </c:pt>
                <c:pt idx="22">
                  <c:v>0.29149346938176124</c:v>
                </c:pt>
                <c:pt idx="23">
                  <c:v>0.32094233693948854</c:v>
                </c:pt>
                <c:pt idx="24">
                  <c:v>0.31812461452172047</c:v>
                </c:pt>
                <c:pt idx="25">
                  <c:v>0.32337905026837294</c:v>
                </c:pt>
              </c:numCache>
            </c:numRef>
          </c:val>
          <c:smooth val="0"/>
          <c:extLst>
            <c:ext xmlns:c16="http://schemas.microsoft.com/office/drawing/2014/chart" uri="{C3380CC4-5D6E-409C-BE32-E72D297353CC}">
              <c16:uniqueId val="{00000005-1BB7-4A33-97B6-F2C5569AEE35}"/>
            </c:ext>
          </c:extLst>
        </c:ser>
        <c:dLbls>
          <c:showLegendKey val="0"/>
          <c:showVal val="0"/>
          <c:showCatName val="0"/>
          <c:showSerName val="0"/>
          <c:showPercent val="0"/>
          <c:showBubbleSize val="0"/>
        </c:dLbls>
        <c:smooth val="0"/>
        <c:axId val="823046256"/>
        <c:axId val="823049000"/>
        <c:extLst>
          <c:ext xmlns:c15="http://schemas.microsoft.com/office/drawing/2012/chart" uri="{02D57815-91ED-43cb-92C2-25804820EDAC}">
            <c15:filteredLineSeries>
              <c15:ser>
                <c:idx val="4"/>
                <c:order val="4"/>
                <c:tx>
                  <c:strRef>
                    <c:extLst>
                      <c:ext uri="{02D57815-91ED-43cb-92C2-25804820EDAC}">
                        <c15:formulaRef>
                          <c15:sqref>'Anteile lange Reihe'!$B$75</c15:sqref>
                        </c15:formulaRef>
                      </c:ext>
                    </c:extLst>
                    <c:strCache>
                      <c:ptCount val="1"/>
                      <c:pt idx="0">
                        <c:v>Japan</c:v>
                      </c:pt>
                    </c:strCache>
                  </c:strRef>
                </c:tx>
                <c:spPr>
                  <a:ln w="28575" cap="rnd" cmpd="sng" algn="ctr">
                    <a:solidFill>
                      <a:schemeClr val="accent5">
                        <a:shade val="95000"/>
                        <a:satMod val="105000"/>
                      </a:schemeClr>
                    </a:solidFill>
                    <a:prstDash val="solid"/>
                    <a:round/>
                  </a:ln>
                  <a:effectLst/>
                </c:spPr>
                <c:marker>
                  <c:symbol val="none"/>
                </c:marker>
                <c:cat>
                  <c:strRef>
                    <c:extLst>
                      <c:ext uri="{02D57815-91ED-43cb-92C2-25804820EDAC}">
                        <c15:formulaRef>
                          <c15:sqref>'Anteile lange Reihe'!$L$70:$AK$70</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c:ext uri="{02D57815-91ED-43cb-92C2-25804820EDAC}">
                        <c15:formulaRef>
                          <c15:sqref>'Anteile lange Reihe'!$L$75:$AK$75</c15:sqref>
                        </c15:formulaRef>
                      </c:ext>
                    </c:extLst>
                    <c:numCache>
                      <c:formatCode>0.0%</c:formatCode>
                      <c:ptCount val="26"/>
                      <c:pt idx="0">
                        <c:v>0.28547831378614419</c:v>
                      </c:pt>
                      <c:pt idx="1">
                        <c:v>0.26362508158245301</c:v>
                      </c:pt>
                      <c:pt idx="2">
                        <c:v>0.26447934523436373</c:v>
                      </c:pt>
                      <c:pt idx="3">
                        <c:v>0.25728313463820129</c:v>
                      </c:pt>
                      <c:pt idx="4">
                        <c:v>0.23947239015631808</c:v>
                      </c:pt>
                      <c:pt idx="5">
                        <c:v>0.2379006272453702</c:v>
                      </c:pt>
                      <c:pt idx="6">
                        <c:v>0.21266401232081159</c:v>
                      </c:pt>
                      <c:pt idx="7">
                        <c:v>0.20031750006536875</c:v>
                      </c:pt>
                      <c:pt idx="8">
                        <c:v>0.19861961013534832</c:v>
                      </c:pt>
                      <c:pt idx="9">
                        <c:v>0.21322428984190397</c:v>
                      </c:pt>
                      <c:pt idx="10">
                        <c:v>0.20949002686349791</c:v>
                      </c:pt>
                      <c:pt idx="11">
                        <c:v>0.20245829389354514</c:v>
                      </c:pt>
                      <c:pt idx="12">
                        <c:v>0.19969095591580099</c:v>
                      </c:pt>
                      <c:pt idx="13">
                        <c:v>0.15929371397786507</c:v>
                      </c:pt>
                      <c:pt idx="14">
                        <c:v>0.14053877913231361</c:v>
                      </c:pt>
                      <c:pt idx="15">
                        <c:v>0.13453990296641777</c:v>
                      </c:pt>
                      <c:pt idx="16">
                        <c:v>0.15739375841784353</c:v>
                      </c:pt>
                      <c:pt idx="17">
                        <c:v>0.14594557395611424</c:v>
                      </c:pt>
                      <c:pt idx="18">
                        <c:v>0.14010072878865398</c:v>
                      </c:pt>
                      <c:pt idx="19">
                        <c:v>0.16117014767366064</c:v>
                      </c:pt>
                      <c:pt idx="20">
                        <c:v>0.17609350062341347</c:v>
                      </c:pt>
                      <c:pt idx="21">
                        <c:v>0.14540461593229465</c:v>
                      </c:pt>
                      <c:pt idx="22">
                        <c:v>0.12152511108895588</c:v>
                      </c:pt>
                      <c:pt idx="23">
                        <c:v>0.12001764114739882</c:v>
                      </c:pt>
                      <c:pt idx="24">
                        <c:v>0.11413882926740362</c:v>
                      </c:pt>
                      <c:pt idx="25">
                        <c:v>0.10596161555826318</c:v>
                      </c:pt>
                    </c:numCache>
                  </c:numRef>
                </c:val>
                <c:smooth val="0"/>
                <c:extLst>
                  <c:ext xmlns:c16="http://schemas.microsoft.com/office/drawing/2014/chart" uri="{C3380CC4-5D6E-409C-BE32-E72D297353CC}">
                    <c16:uniqueId val="{00000006-1BB7-4A33-97B6-F2C5569AEE35}"/>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'Anteile lange Reihe'!$B$76</c15:sqref>
                        </c15:formulaRef>
                      </c:ext>
                    </c:extLst>
                    <c:strCache>
                      <c:ptCount val="1"/>
                      <c:pt idx="0">
                        <c:v>Südkorea</c:v>
                      </c:pt>
                    </c:strCache>
                  </c:strRef>
                </c:tx>
                <c:spPr>
                  <a:ln w="28575" cap="rnd" cmpd="sng" algn="ctr">
                    <a:solidFill>
                      <a:schemeClr val="accent6">
                        <a:shade val="95000"/>
                        <a:satMod val="105000"/>
                      </a:schemeClr>
                    </a:solidFill>
                    <a:prstDash val="solid"/>
                    <a:round/>
                  </a:ln>
                  <a:effectLst/>
                </c:spPr>
                <c:marker>
                  <c:symbol val="none"/>
                </c:marker>
                <c:cat>
                  <c:strRef>
                    <c:extLst xmlns:c15="http://schemas.microsoft.com/office/drawing/2012/chart">
                      <c:ext xmlns:c15="http://schemas.microsoft.com/office/drawing/2012/chart" uri="{02D57815-91ED-43cb-92C2-25804820EDAC}">
                        <c15:formulaRef>
                          <c15:sqref>'Anteile lange Reihe'!$L$70:$AK$70</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'Anteile lange Reihe'!$L$76:$AK$76</c15:sqref>
                        </c15:formulaRef>
                      </c:ext>
                    </c:extLst>
                    <c:numCache>
                      <c:formatCode>0.0%</c:formatCode>
                      <c:ptCount val="26"/>
                      <c:pt idx="0">
                        <c:v>1.5609751561857479E-2</c:v>
                      </c:pt>
                      <c:pt idx="1">
                        <c:v>1.7760487519200483E-2</c:v>
                      </c:pt>
                      <c:pt idx="2">
                        <c:v>2.1733485317365821E-2</c:v>
                      </c:pt>
                      <c:pt idx="3">
                        <c:v>2.2190754859580393E-2</c:v>
                      </c:pt>
                      <c:pt idx="4">
                        <c:v>2.5206458449507682E-2</c:v>
                      </c:pt>
                      <c:pt idx="5">
                        <c:v>3.2010123808106514E-2</c:v>
                      </c:pt>
                      <c:pt idx="6">
                        <c:v>3.7638290935407728E-2</c:v>
                      </c:pt>
                      <c:pt idx="7">
                        <c:v>3.9421189933152308E-2</c:v>
                      </c:pt>
                      <c:pt idx="8">
                        <c:v>2.9709355781668383E-2</c:v>
                      </c:pt>
                      <c:pt idx="9">
                        <c:v>3.0174654117917466E-2</c:v>
                      </c:pt>
                      <c:pt idx="10">
                        <c:v>3.7098730556065503E-2</c:v>
                      </c:pt>
                      <c:pt idx="11">
                        <c:v>4.571193877832818E-2</c:v>
                      </c:pt>
                      <c:pt idx="12">
                        <c:v>4.3271527289611485E-2</c:v>
                      </c:pt>
                      <c:pt idx="13">
                        <c:v>5.0196802018494344E-2</c:v>
                      </c:pt>
                      <c:pt idx="14">
                        <c:v>4.446714291760856E-2</c:v>
                      </c:pt>
                      <c:pt idx="15">
                        <c:v>4.7368448555829737E-2</c:v>
                      </c:pt>
                      <c:pt idx="16">
                        <c:v>4.8770245984512697E-2</c:v>
                      </c:pt>
                      <c:pt idx="17">
                        <c:v>6.0362141615253252E-2</c:v>
                      </c:pt>
                      <c:pt idx="18">
                        <c:v>5.977231220109807E-2</c:v>
                      </c:pt>
                      <c:pt idx="19">
                        <c:v>5.9801247956655687E-2</c:v>
                      </c:pt>
                      <c:pt idx="20">
                        <c:v>6.0286737847198887E-2</c:v>
                      </c:pt>
                      <c:pt idx="21">
                        <c:v>5.4299546149939121E-2</c:v>
                      </c:pt>
                      <c:pt idx="22">
                        <c:v>4.8698435933023199E-2</c:v>
                      </c:pt>
                      <c:pt idx="23">
                        <c:v>4.6860459789628821E-2</c:v>
                      </c:pt>
                      <c:pt idx="24">
                        <c:v>4.8272711188915365E-2</c:v>
                      </c:pt>
                      <c:pt idx="25">
                        <c:v>4.5017583809871121E-2</c:v>
                      </c:pt>
                    </c:numCache>
                  </c:numRef>
                </c:val>
                <c:smooth val="0"/>
                <c:extLst xmlns:c15="http://schemas.microsoft.com/office/drawing/2012/chart">
                  <c:ext xmlns:c16="http://schemas.microsoft.com/office/drawing/2014/chart" uri="{C3380CC4-5D6E-409C-BE32-E72D297353CC}">
                    <c16:uniqueId val="{00000007-1BB7-4A33-97B6-F2C5569AEE35}"/>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'Anteile lange Reihe'!$B$77</c15:sqref>
                        </c15:formulaRef>
                      </c:ext>
                    </c:extLst>
                    <c:strCache>
                      <c:ptCount val="1"/>
                      <c:pt idx="0">
                        <c:v>Indien</c:v>
                      </c:pt>
                    </c:strCache>
                  </c:strRef>
                </c:tx>
                <c:spPr>
                  <a:ln w="28575" cap="rnd" cmpd="sng" algn="ctr">
                    <a:solidFill>
                      <a:schemeClr val="accent1">
                        <a:lumMod val="60000"/>
                        <a:shade val="95000"/>
                        <a:satMod val="105000"/>
                      </a:schemeClr>
                    </a:solidFill>
                    <a:prstDash val="solid"/>
                    <a:round/>
                  </a:ln>
                  <a:effectLst/>
                </c:spPr>
                <c:marker>
                  <c:symbol val="none"/>
                </c:marker>
                <c:cat>
                  <c:strRef>
                    <c:extLst xmlns:c15="http://schemas.microsoft.com/office/drawing/2012/chart">
                      <c:ext xmlns:c15="http://schemas.microsoft.com/office/drawing/2012/chart" uri="{02D57815-91ED-43cb-92C2-25804820EDAC}">
                        <c15:formulaRef>
                          <c15:sqref>'Anteile lange Reihe'!$L$70:$AK$70</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'Anteile lange Reihe'!$L$77:$AK$77</c15:sqref>
                        </c15:formulaRef>
                      </c:ext>
                    </c:extLst>
                    <c:numCache>
                      <c:formatCode>0.0%</c:formatCode>
                      <c:ptCount val="26"/>
                      <c:pt idx="0">
                        <c:v>1.8776924204497791E-2</c:v>
                      </c:pt>
                      <c:pt idx="1">
                        <c:v>1.8087752909377121E-2</c:v>
                      </c:pt>
                      <c:pt idx="2">
                        <c:v>1.9379348058103023E-2</c:v>
                      </c:pt>
                      <c:pt idx="3">
                        <c:v>1.9388825001650001E-2</c:v>
                      </c:pt>
                      <c:pt idx="4">
                        <c:v>2.214520288379981E-2</c:v>
                      </c:pt>
                      <c:pt idx="5">
                        <c:v>2.4906529974727337E-2</c:v>
                      </c:pt>
                      <c:pt idx="6">
                        <c:v>2.5280404150191078E-2</c:v>
                      </c:pt>
                      <c:pt idx="7">
                        <c:v>2.8235353104800517E-2</c:v>
                      </c:pt>
                      <c:pt idx="8">
                        <c:v>2.9945216197744439E-2</c:v>
                      </c:pt>
                      <c:pt idx="9">
                        <c:v>2.7446147369408029E-2</c:v>
                      </c:pt>
                      <c:pt idx="10">
                        <c:v>3.4299767319712647E-2</c:v>
                      </c:pt>
                      <c:pt idx="11">
                        <c:v>3.890808673032975E-2</c:v>
                      </c:pt>
                      <c:pt idx="12">
                        <c:v>3.403675437634654E-2</c:v>
                      </c:pt>
                      <c:pt idx="13">
                        <c:v>3.2626913401542598E-2</c:v>
                      </c:pt>
                      <c:pt idx="14">
                        <c:v>3.2398650031447866E-2</c:v>
                      </c:pt>
                      <c:pt idx="15">
                        <c:v>3.4088086268439122E-2</c:v>
                      </c:pt>
                      <c:pt idx="16">
                        <c:v>3.1465789425535552E-2</c:v>
                      </c:pt>
                      <c:pt idx="17">
                        <c:v>3.5127625097338015E-2</c:v>
                      </c:pt>
                      <c:pt idx="18">
                        <c:v>3.9968568505296259E-2</c:v>
                      </c:pt>
                      <c:pt idx="19">
                        <c:v>3.7376263341019234E-2</c:v>
                      </c:pt>
                      <c:pt idx="20">
                        <c:v>3.6525861496019253E-2</c:v>
                      </c:pt>
                      <c:pt idx="21">
                        <c:v>4.5223642931232287E-2</c:v>
                      </c:pt>
                      <c:pt idx="22">
                        <c:v>5.0249195550937528E-2</c:v>
                      </c:pt>
                      <c:pt idx="23">
                        <c:v>4.4227199480914733E-2</c:v>
                      </c:pt>
                      <c:pt idx="24">
                        <c:v>4.235215716420436E-2</c:v>
                      </c:pt>
                      <c:pt idx="25">
                        <c:v>3.9508638425636906E-2</c:v>
                      </c:pt>
                    </c:numCache>
                  </c:numRef>
                </c:val>
                <c:smooth val="0"/>
                <c:extLst xmlns:c15="http://schemas.microsoft.com/office/drawing/2012/chart">
                  <c:ext xmlns:c16="http://schemas.microsoft.com/office/drawing/2014/chart" uri="{C3380CC4-5D6E-409C-BE32-E72D297353CC}">
                    <c16:uniqueId val="{00000008-1BB7-4A33-97B6-F2C5569AEE35}"/>
                  </c:ext>
                </c:extLst>
              </c15:ser>
            </c15:filteredLineSeries>
          </c:ext>
        </c:extLst>
      </c:lineChart>
      <c:catAx>
        <c:axId val="823046256"/>
        <c:scaling>
          <c:orientation val="minMax"/>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crossAx val="823049000"/>
        <c:crosses val="autoZero"/>
        <c:auto val="1"/>
        <c:lblAlgn val="ctr"/>
        <c:lblOffset val="100"/>
        <c:tickLblSkip val="3"/>
        <c:noMultiLvlLbl val="0"/>
      </c:catAx>
      <c:valAx>
        <c:axId val="823049000"/>
        <c:scaling>
          <c:orientation val="minMax"/>
        </c:scaling>
        <c:delete val="0"/>
        <c:axPos val="l"/>
        <c:numFmt formatCode="0%"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crossAx val="823046256"/>
        <c:crosses val="autoZero"/>
        <c:crossBetween val="between"/>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legend>
    <c:plotVisOnly val="1"/>
    <c:dispBlanksAs val="gap"/>
    <c:showDLblsOverMax val="0"/>
  </c:chart>
  <c:spPr>
    <a:noFill/>
    <a:ln w="25400" cap="flat" cmpd="sng" algn="ctr">
      <a:noFill/>
      <a:prstDash val="solid"/>
      <a:round/>
    </a:ln>
    <a:effectLst/>
  </c:spPr>
  <c:txPr>
    <a:bodyPr/>
    <a:lstStyle/>
    <a:p>
      <a:pPr>
        <a:defRPr sz="1400" b="0">
          <a:solidFill>
            <a:schemeClr val="tx2"/>
          </a:solidFill>
          <a:latin typeface="Source Sans Pro" panose="020B0503030403020204" pitchFamily="34" charset="0"/>
          <a:ea typeface="Arial"/>
          <a:cs typeface="Arial"/>
        </a:defRPr>
      </a:pPr>
      <a:endParaRPr lang="de-DE"/>
    </a:p>
  </c:txPr>
  <c:externalData r:id="rId4">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1.1586480810308617E-2"/>
          <c:y val="2.1492133898176249E-2"/>
          <c:w val="0.9756618723257372"/>
          <c:h val="0.84167757099322049"/>
        </c:manualLayout>
      </c:layout>
      <c:lineChart>
        <c:grouping val="standard"/>
        <c:varyColors val="0"/>
        <c:ser>
          <c:idx val="0"/>
          <c:order val="0"/>
          <c:tx>
            <c:strRef>
              <c:f>'Anteile lange Reihe'!$B$123</c:f>
              <c:strCache>
                <c:ptCount val="1"/>
                <c:pt idx="0">
                  <c:v>EU 27</c:v>
                </c:pt>
              </c:strCache>
            </c:strRef>
          </c:tx>
          <c:spPr>
            <a:ln w="28575" cap="rnd" cmpd="sng" algn="ctr">
              <a:solidFill>
                <a:schemeClr val="accent1">
                  <a:shade val="95000"/>
                  <a:satMod val="105000"/>
                </a:schemeClr>
              </a:solidFill>
              <a:prstDash val="solid"/>
              <a:round/>
            </a:ln>
            <a:effectLst/>
          </c:spPr>
          <c:marker>
            <c:symbol val="none"/>
          </c:marker>
          <c:dPt>
            <c:idx val="12"/>
            <c:bubble3D val="0"/>
            <c:spPr>
              <a:ln w="28575" cap="rnd" cmpd="sng" algn="ctr">
                <a:solidFill>
                  <a:schemeClr val="accent1">
                    <a:shade val="95000"/>
                    <a:satMod val="105000"/>
                  </a:schemeClr>
                </a:solidFill>
                <a:prstDash val="solid"/>
                <a:round/>
              </a:ln>
              <a:effectLst/>
            </c:spPr>
            <c:extLst>
              <c:ext xmlns:c16="http://schemas.microsoft.com/office/drawing/2014/chart" uri="{C3380CC4-5D6E-409C-BE32-E72D297353CC}">
                <c16:uniqueId val="{00000001-669C-4425-BA97-6CCDA81F7BE9}"/>
              </c:ext>
            </c:extLst>
          </c:dPt>
          <c:cat>
            <c:strRef>
              <c:f>'Anteile lange Reihe'!$L$70:$AK$70</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Reihe'!$L$123:$AK$123</c:f>
              <c:numCache>
                <c:formatCode>0.0%</c:formatCode>
                <c:ptCount val="26"/>
                <c:pt idx="0">
                  <c:v>0.22551226268375751</c:v>
                </c:pt>
                <c:pt idx="1">
                  <c:v>0.24917326206351306</c:v>
                </c:pt>
                <c:pt idx="2">
                  <c:v>0.23306158478308026</c:v>
                </c:pt>
                <c:pt idx="3">
                  <c:v>0.26799773312077108</c:v>
                </c:pt>
                <c:pt idx="4">
                  <c:v>0.20992534292246298</c:v>
                </c:pt>
                <c:pt idx="5">
                  <c:v>0.19881431052823806</c:v>
                </c:pt>
                <c:pt idx="6">
                  <c:v>0.19833529112452797</c:v>
                </c:pt>
                <c:pt idx="7">
                  <c:v>0.18490887481577284</c:v>
                </c:pt>
                <c:pt idx="8">
                  <c:v>0.18846984496491534</c:v>
                </c:pt>
                <c:pt idx="9">
                  <c:v>0.18867757226042844</c:v>
                </c:pt>
                <c:pt idx="10">
                  <c:v>0.1640519235516962</c:v>
                </c:pt>
                <c:pt idx="11">
                  <c:v>0.17504964993468039</c:v>
                </c:pt>
                <c:pt idx="12">
                  <c:v>0.16525642093408988</c:v>
                </c:pt>
                <c:pt idx="13">
                  <c:v>0.16325056806231494</c:v>
                </c:pt>
                <c:pt idx="14">
                  <c:v>0.15566734790128403</c:v>
                </c:pt>
                <c:pt idx="15">
                  <c:v>0.13290775909672159</c:v>
                </c:pt>
                <c:pt idx="16">
                  <c:v>0.13712183400719999</c:v>
                </c:pt>
                <c:pt idx="17">
                  <c:v>0.13777470862123592</c:v>
                </c:pt>
                <c:pt idx="18">
                  <c:v>0.13893755574895375</c:v>
                </c:pt>
                <c:pt idx="19">
                  <c:v>0.12337255453163566</c:v>
                </c:pt>
                <c:pt idx="20">
                  <c:v>0.12306239919640995</c:v>
                </c:pt>
                <c:pt idx="21">
                  <c:v>0.11778581874934224</c:v>
                </c:pt>
                <c:pt idx="22">
                  <c:v>0.10718292691922215</c:v>
                </c:pt>
                <c:pt idx="23">
                  <c:v>0.1069681582758867</c:v>
                </c:pt>
                <c:pt idx="24">
                  <c:v>0.11258202631466355</c:v>
                </c:pt>
                <c:pt idx="25">
                  <c:v>0.11412912237935358</c:v>
                </c:pt>
              </c:numCache>
            </c:numRef>
          </c:val>
          <c:smooth val="0"/>
          <c:extLst>
            <c:ext xmlns:c16="http://schemas.microsoft.com/office/drawing/2014/chart" uri="{C3380CC4-5D6E-409C-BE32-E72D297353CC}">
              <c16:uniqueId val="{00000002-669C-4425-BA97-6CCDA81F7BE9}"/>
            </c:ext>
          </c:extLst>
        </c:ser>
        <c:ser>
          <c:idx val="1"/>
          <c:order val="1"/>
          <c:tx>
            <c:strRef>
              <c:f>'Anteile lange Reihe'!$B$124</c:f>
              <c:strCache>
                <c:ptCount val="1"/>
                <c:pt idx="0">
                  <c:v>Deutschland</c:v>
                </c:pt>
              </c:strCache>
            </c:strRef>
          </c:tx>
          <c:spPr>
            <a:ln w="28575" cap="rnd" cmpd="sng" algn="ctr">
              <a:solidFill>
                <a:schemeClr val="accent2">
                  <a:shade val="95000"/>
                  <a:satMod val="105000"/>
                </a:schemeClr>
              </a:solidFill>
              <a:prstDash val="solid"/>
              <a:round/>
            </a:ln>
            <a:effectLst/>
          </c:spPr>
          <c:marker>
            <c:symbol val="none"/>
          </c:marker>
          <c:cat>
            <c:strRef>
              <c:f>'Anteile lange Reihe'!$L$70:$AK$70</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Reihe'!$L$124:$AK$124</c:f>
              <c:numCache>
                <c:formatCode>0.0%</c:formatCode>
                <c:ptCount val="26"/>
                <c:pt idx="0">
                  <c:v>5.6334203693210259E-2</c:v>
                </c:pt>
                <c:pt idx="1">
                  <c:v>6.072853793398713E-2</c:v>
                </c:pt>
                <c:pt idx="2">
                  <c:v>5.7430098239591068E-2</c:v>
                </c:pt>
                <c:pt idx="3">
                  <c:v>7.3578931102227671E-2</c:v>
                </c:pt>
                <c:pt idx="4">
                  <c:v>5.8637968818168046E-2</c:v>
                </c:pt>
                <c:pt idx="5">
                  <c:v>5.8344801190984272E-2</c:v>
                </c:pt>
                <c:pt idx="6">
                  <c:v>5.7454588348285075E-2</c:v>
                </c:pt>
                <c:pt idx="7">
                  <c:v>4.874776323771917E-2</c:v>
                </c:pt>
                <c:pt idx="8">
                  <c:v>5.1313660577641543E-2</c:v>
                </c:pt>
                <c:pt idx="9">
                  <c:v>5.8203140029603126E-2</c:v>
                </c:pt>
                <c:pt idx="10">
                  <c:v>4.9277895567657361E-2</c:v>
                </c:pt>
                <c:pt idx="11">
                  <c:v>5.4887111744048769E-2</c:v>
                </c:pt>
                <c:pt idx="12">
                  <c:v>5.087334198802583E-2</c:v>
                </c:pt>
                <c:pt idx="13">
                  <c:v>5.0354197077160857E-2</c:v>
                </c:pt>
                <c:pt idx="14">
                  <c:v>4.7922225816738155E-2</c:v>
                </c:pt>
                <c:pt idx="15">
                  <c:v>3.9624467783606822E-2</c:v>
                </c:pt>
                <c:pt idx="16">
                  <c:v>4.241357711693064E-2</c:v>
                </c:pt>
                <c:pt idx="17">
                  <c:v>4.2339208392534383E-2</c:v>
                </c:pt>
                <c:pt idx="18">
                  <c:v>4.5499940547521621E-2</c:v>
                </c:pt>
                <c:pt idx="19">
                  <c:v>4.1256374742972703E-2</c:v>
                </c:pt>
                <c:pt idx="20">
                  <c:v>3.8125586021889431E-2</c:v>
                </c:pt>
                <c:pt idx="21">
                  <c:v>3.6279309682630954E-2</c:v>
                </c:pt>
                <c:pt idx="22">
                  <c:v>3.3369870684680628E-2</c:v>
                </c:pt>
                <c:pt idx="23">
                  <c:v>3.3787014629510899E-2</c:v>
                </c:pt>
                <c:pt idx="24">
                  <c:v>3.177735860738759E-2</c:v>
                </c:pt>
                <c:pt idx="25">
                  <c:v>3.0987827531435926E-2</c:v>
                </c:pt>
              </c:numCache>
            </c:numRef>
          </c:val>
          <c:smooth val="0"/>
          <c:extLst>
            <c:ext xmlns:c16="http://schemas.microsoft.com/office/drawing/2014/chart" uri="{C3380CC4-5D6E-409C-BE32-E72D297353CC}">
              <c16:uniqueId val="{00000003-669C-4425-BA97-6CCDA81F7BE9}"/>
            </c:ext>
          </c:extLst>
        </c:ser>
        <c:ser>
          <c:idx val="2"/>
          <c:order val="2"/>
          <c:tx>
            <c:strRef>
              <c:f>'Anteile lange Reihe'!$B$125</c:f>
              <c:strCache>
                <c:ptCount val="1"/>
                <c:pt idx="0">
                  <c:v>USA</c:v>
                </c:pt>
              </c:strCache>
            </c:strRef>
          </c:tx>
          <c:spPr>
            <a:ln w="28575" cap="rnd" cmpd="sng" algn="ctr">
              <a:solidFill>
                <a:schemeClr val="accent3">
                  <a:shade val="95000"/>
                  <a:satMod val="105000"/>
                </a:schemeClr>
              </a:solidFill>
              <a:prstDash val="solid"/>
              <a:round/>
            </a:ln>
            <a:effectLst/>
          </c:spPr>
          <c:marker>
            <c:symbol val="none"/>
          </c:marker>
          <c:cat>
            <c:strRef>
              <c:f>'Anteile lange Reihe'!$L$70:$AK$70</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Reihe'!$L$125:$AK$125</c:f>
              <c:numCache>
                <c:formatCode>0.0%</c:formatCode>
                <c:ptCount val="26"/>
                <c:pt idx="0">
                  <c:v>0.36109280696210072</c:v>
                </c:pt>
                <c:pt idx="1">
                  <c:v>0.30173885057721478</c:v>
                </c:pt>
                <c:pt idx="2">
                  <c:v>0.34659628669707787</c:v>
                </c:pt>
                <c:pt idx="3">
                  <c:v>0.33954739040026288</c:v>
                </c:pt>
                <c:pt idx="4">
                  <c:v>0.47245096741292514</c:v>
                </c:pt>
                <c:pt idx="5">
                  <c:v>0.48175576989402336</c:v>
                </c:pt>
                <c:pt idx="6">
                  <c:v>0.48779912152733523</c:v>
                </c:pt>
                <c:pt idx="7">
                  <c:v>0.51243210695975361</c:v>
                </c:pt>
                <c:pt idx="8">
                  <c:v>0.49179226364317935</c:v>
                </c:pt>
                <c:pt idx="9">
                  <c:v>0.48191948095311654</c:v>
                </c:pt>
                <c:pt idx="10">
                  <c:v>0.49106634998012216</c:v>
                </c:pt>
                <c:pt idx="11">
                  <c:v>0.44518939546069569</c:v>
                </c:pt>
                <c:pt idx="12">
                  <c:v>0.46545091270823347</c:v>
                </c:pt>
                <c:pt idx="13">
                  <c:v>0.48782872341298378</c:v>
                </c:pt>
                <c:pt idx="14">
                  <c:v>0.50591430475013688</c:v>
                </c:pt>
                <c:pt idx="15">
                  <c:v>0.535028142943899</c:v>
                </c:pt>
                <c:pt idx="16">
                  <c:v>0.54936210976867095</c:v>
                </c:pt>
                <c:pt idx="17">
                  <c:v>0.54560170803174124</c:v>
                </c:pt>
                <c:pt idx="18">
                  <c:v>0.55746541786319781</c:v>
                </c:pt>
                <c:pt idx="19">
                  <c:v>0.60091181595369447</c:v>
                </c:pt>
                <c:pt idx="20">
                  <c:v>0.58710405384237596</c:v>
                </c:pt>
                <c:pt idx="21">
                  <c:v>0.57600892863713182</c:v>
                </c:pt>
                <c:pt idx="22">
                  <c:v>0.61105418313730298</c:v>
                </c:pt>
                <c:pt idx="23">
                  <c:v>0.62547634288231235</c:v>
                </c:pt>
                <c:pt idx="24">
                  <c:v>0.62006289717025875</c:v>
                </c:pt>
                <c:pt idx="25">
                  <c:v>0.61645573894976369</c:v>
                </c:pt>
              </c:numCache>
            </c:numRef>
          </c:val>
          <c:smooth val="0"/>
          <c:extLst>
            <c:ext xmlns:c16="http://schemas.microsoft.com/office/drawing/2014/chart" uri="{C3380CC4-5D6E-409C-BE32-E72D297353CC}">
              <c16:uniqueId val="{00000004-669C-4425-BA97-6CCDA81F7BE9}"/>
            </c:ext>
          </c:extLst>
        </c:ser>
        <c:ser>
          <c:idx val="3"/>
          <c:order val="3"/>
          <c:tx>
            <c:strRef>
              <c:f>'Anteile lange Reihe'!$B$126</c:f>
              <c:strCache>
                <c:ptCount val="1"/>
                <c:pt idx="0">
                  <c:v>China</c:v>
                </c:pt>
              </c:strCache>
            </c:strRef>
          </c:tx>
          <c:spPr>
            <a:ln w="28575" cap="rnd" cmpd="sng" algn="ctr">
              <a:solidFill>
                <a:schemeClr val="accent4">
                  <a:shade val="95000"/>
                  <a:satMod val="105000"/>
                </a:schemeClr>
              </a:solidFill>
              <a:prstDash val="solid"/>
              <a:round/>
            </a:ln>
            <a:effectLst/>
          </c:spPr>
          <c:marker>
            <c:symbol val="none"/>
          </c:marker>
          <c:cat>
            <c:strRef>
              <c:f>'Anteile lange Reihe'!$L$70:$AK$70</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Reihe'!$L$126:$AK$126</c:f>
              <c:numCache>
                <c:formatCode>0.0%</c:formatCode>
                <c:ptCount val="26"/>
                <c:pt idx="0">
                  <c:v>8.0019090376414401E-3</c:v>
                </c:pt>
                <c:pt idx="1">
                  <c:v>1.4391159481070946E-2</c:v>
                </c:pt>
                <c:pt idx="2">
                  <c:v>1.4745107071834464E-2</c:v>
                </c:pt>
                <c:pt idx="3">
                  <c:v>1.5418758246416137E-2</c:v>
                </c:pt>
                <c:pt idx="4">
                  <c:v>1.2690390876748966E-2</c:v>
                </c:pt>
                <c:pt idx="5">
                  <c:v>1.0124042490580933E-2</c:v>
                </c:pt>
                <c:pt idx="6">
                  <c:v>1.1014815789637889E-2</c:v>
                </c:pt>
                <c:pt idx="7">
                  <c:v>1.2713959874132319E-2</c:v>
                </c:pt>
                <c:pt idx="8">
                  <c:v>1.5118370015746181E-2</c:v>
                </c:pt>
                <c:pt idx="9">
                  <c:v>2.1119211525100507E-2</c:v>
                </c:pt>
                <c:pt idx="10">
                  <c:v>2.4459633114237118E-2</c:v>
                </c:pt>
                <c:pt idx="11">
                  <c:v>3.1669954578884239E-2</c:v>
                </c:pt>
                <c:pt idx="12">
                  <c:v>4.3435252325712763E-2</c:v>
                </c:pt>
                <c:pt idx="13">
                  <c:v>5.261521482527963E-2</c:v>
                </c:pt>
                <c:pt idx="14">
                  <c:v>5.6615074749976617E-2</c:v>
                </c:pt>
                <c:pt idx="15">
                  <c:v>6.3411134553195109E-2</c:v>
                </c:pt>
                <c:pt idx="16">
                  <c:v>6.2389329330813377E-2</c:v>
                </c:pt>
                <c:pt idx="17">
                  <c:v>6.4042113773890214E-2</c:v>
                </c:pt>
                <c:pt idx="18">
                  <c:v>6.4776080731953692E-2</c:v>
                </c:pt>
                <c:pt idx="19">
                  <c:v>5.9840065902663483E-2</c:v>
                </c:pt>
                <c:pt idx="20">
                  <c:v>7.2416826289076655E-2</c:v>
                </c:pt>
                <c:pt idx="21">
                  <c:v>8.1034442571132057E-2</c:v>
                </c:pt>
                <c:pt idx="22">
                  <c:v>8.1190254658235914E-2</c:v>
                </c:pt>
                <c:pt idx="23">
                  <c:v>8.2633319764315039E-2</c:v>
                </c:pt>
                <c:pt idx="24">
                  <c:v>7.7459553039808837E-2</c:v>
                </c:pt>
                <c:pt idx="25">
                  <c:v>6.9128410521047567E-2</c:v>
                </c:pt>
              </c:numCache>
            </c:numRef>
          </c:val>
          <c:smooth val="0"/>
          <c:extLst>
            <c:ext xmlns:c16="http://schemas.microsoft.com/office/drawing/2014/chart" uri="{C3380CC4-5D6E-409C-BE32-E72D297353CC}">
              <c16:uniqueId val="{00000005-669C-4425-BA97-6CCDA81F7BE9}"/>
            </c:ext>
          </c:extLst>
        </c:ser>
        <c:dLbls>
          <c:showLegendKey val="0"/>
          <c:showVal val="0"/>
          <c:showCatName val="0"/>
          <c:showSerName val="0"/>
          <c:showPercent val="0"/>
          <c:showBubbleSize val="0"/>
        </c:dLbls>
        <c:smooth val="0"/>
        <c:axId val="823046256"/>
        <c:axId val="823049000"/>
        <c:extLst>
          <c:ext xmlns:c15="http://schemas.microsoft.com/office/drawing/2012/chart" uri="{02D57815-91ED-43cb-92C2-25804820EDAC}">
            <c15:filteredLineSeries>
              <c15:ser>
                <c:idx val="4"/>
                <c:order val="4"/>
                <c:tx>
                  <c:strRef>
                    <c:extLst>
                      <c:ext uri="{02D57815-91ED-43cb-92C2-25804820EDAC}">
                        <c15:formulaRef>
                          <c15:sqref>'Anteile lange Reihe'!$B$127</c15:sqref>
                        </c15:formulaRef>
                      </c:ext>
                    </c:extLst>
                    <c:strCache>
                      <c:ptCount val="1"/>
                      <c:pt idx="0">
                        <c:v>Japan</c:v>
                      </c:pt>
                    </c:strCache>
                  </c:strRef>
                </c:tx>
                <c:spPr>
                  <a:ln w="28575" cap="rnd" cmpd="sng" algn="ctr">
                    <a:solidFill>
                      <a:schemeClr val="accent5">
                        <a:shade val="95000"/>
                        <a:satMod val="105000"/>
                      </a:schemeClr>
                    </a:solidFill>
                    <a:prstDash val="solid"/>
                    <a:round/>
                  </a:ln>
                  <a:effectLst/>
                </c:spPr>
                <c:marker>
                  <c:symbol val="none"/>
                </c:marker>
                <c:cat>
                  <c:strRef>
                    <c:extLst>
                      <c:ext uri="{02D57815-91ED-43cb-92C2-25804820EDAC}">
                        <c15:formulaRef>
                          <c15:sqref>'Anteile lange Reihe'!$L$70:$AK$70</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c:ext uri="{02D57815-91ED-43cb-92C2-25804820EDAC}">
                        <c15:formulaRef>
                          <c15:sqref>'Anteile lange Reihe'!$L$127:$AK$127</c15:sqref>
                        </c15:formulaRef>
                      </c:ext>
                    </c:extLst>
                    <c:numCache>
                      <c:formatCode>0.0%</c:formatCode>
                      <c:ptCount val="26"/>
                      <c:pt idx="0">
                        <c:v>0.19553648199651877</c:v>
                      </c:pt>
                      <c:pt idx="1">
                        <c:v>0.19890901611256001</c:v>
                      </c:pt>
                      <c:pt idx="2">
                        <c:v>0.18865643155260292</c:v>
                      </c:pt>
                      <c:pt idx="3">
                        <c:v>0.16229450757401842</c:v>
                      </c:pt>
                      <c:pt idx="4">
                        <c:v>0.12587190832879008</c:v>
                      </c:pt>
                      <c:pt idx="5">
                        <c:v>0.13178791320380137</c:v>
                      </c:pt>
                      <c:pt idx="6">
                        <c:v>0.12654014310582878</c:v>
                      </c:pt>
                      <c:pt idx="7">
                        <c:v>0.11444405740975203</c:v>
                      </c:pt>
                      <c:pt idx="8">
                        <c:v>0.12783480395468164</c:v>
                      </c:pt>
                      <c:pt idx="9">
                        <c:v>0.13692613752739197</c:v>
                      </c:pt>
                      <c:pt idx="10">
                        <c:v>0.14449313561375482</c:v>
                      </c:pt>
                      <c:pt idx="11">
                        <c:v>0.14941183767988078</c:v>
                      </c:pt>
                      <c:pt idx="12">
                        <c:v>0.15823630595224364</c:v>
                      </c:pt>
                      <c:pt idx="13">
                        <c:v>0.13695768135106115</c:v>
                      </c:pt>
                      <c:pt idx="14">
                        <c:v>0.12651332629581094</c:v>
                      </c:pt>
                      <c:pt idx="15">
                        <c:v>0.10872702713149242</c:v>
                      </c:pt>
                      <c:pt idx="16">
                        <c:v>0.10545821361059572</c:v>
                      </c:pt>
                      <c:pt idx="17">
                        <c:v>0.10577449207089921</c:v>
                      </c:pt>
                      <c:pt idx="18">
                        <c:v>9.3771190981231878E-2</c:v>
                      </c:pt>
                      <c:pt idx="19">
                        <c:v>8.330105212193531E-2</c:v>
                      </c:pt>
                      <c:pt idx="20">
                        <c:v>7.884553063363739E-2</c:v>
                      </c:pt>
                      <c:pt idx="21">
                        <c:v>7.0698084186097174E-2</c:v>
                      </c:pt>
                      <c:pt idx="22">
                        <c:v>5.6803034015803312E-2</c:v>
                      </c:pt>
                      <c:pt idx="23">
                        <c:v>5.2692582446291068E-2</c:v>
                      </c:pt>
                      <c:pt idx="24">
                        <c:v>5.0666586172283486E-2</c:v>
                      </c:pt>
                      <c:pt idx="25">
                        <c:v>4.4589590694116908E-2</c:v>
                      </c:pt>
                    </c:numCache>
                  </c:numRef>
                </c:val>
                <c:smooth val="0"/>
                <c:extLst>
                  <c:ext xmlns:c16="http://schemas.microsoft.com/office/drawing/2014/chart" uri="{C3380CC4-5D6E-409C-BE32-E72D297353CC}">
                    <c16:uniqueId val="{00000006-669C-4425-BA97-6CCDA81F7BE9}"/>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'Anteile lange Reihe'!$B$128</c15:sqref>
                        </c15:formulaRef>
                      </c:ext>
                    </c:extLst>
                    <c:strCache>
                      <c:ptCount val="1"/>
                      <c:pt idx="0">
                        <c:v>Südkorea</c:v>
                      </c:pt>
                    </c:strCache>
                  </c:strRef>
                </c:tx>
                <c:spPr>
                  <a:ln w="28575" cap="rnd" cmpd="sng" algn="ctr">
                    <a:solidFill>
                      <a:schemeClr val="accent6">
                        <a:shade val="95000"/>
                        <a:satMod val="105000"/>
                      </a:schemeClr>
                    </a:solidFill>
                    <a:prstDash val="solid"/>
                    <a:round/>
                  </a:ln>
                  <a:effectLst/>
                </c:spPr>
                <c:marker>
                  <c:symbol val="none"/>
                </c:marker>
                <c:cat>
                  <c:strRef>
                    <c:extLst xmlns:c15="http://schemas.microsoft.com/office/drawing/2012/chart">
                      <c:ext xmlns:c15="http://schemas.microsoft.com/office/drawing/2012/chart" uri="{02D57815-91ED-43cb-92C2-25804820EDAC}">
                        <c15:formulaRef>
                          <c15:sqref>'Anteile lange Reihe'!$L$70:$AK$70</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'Anteile lange Reihe'!$L$128:$AK$128</c15:sqref>
                        </c15:formulaRef>
                      </c:ext>
                    </c:extLst>
                    <c:numCache>
                      <c:formatCode>0.0%</c:formatCode>
                      <c:ptCount val="26"/>
                      <c:pt idx="0">
                        <c:v>3.4486519201942039E-3</c:v>
                      </c:pt>
                      <c:pt idx="1">
                        <c:v>6.296008489725652E-3</c:v>
                      </c:pt>
                      <c:pt idx="2">
                        <c:v>4.9756151711301249E-3</c:v>
                      </c:pt>
                      <c:pt idx="3">
                        <c:v>4.3516189055654271E-3</c:v>
                      </c:pt>
                      <c:pt idx="4">
                        <c:v>4.1045303893332196E-3</c:v>
                      </c:pt>
                      <c:pt idx="5">
                        <c:v>4.7317381740663916E-3</c:v>
                      </c:pt>
                      <c:pt idx="6">
                        <c:v>6.0152015213941227E-3</c:v>
                      </c:pt>
                      <c:pt idx="7">
                        <c:v>6.8982014623043021E-3</c:v>
                      </c:pt>
                      <c:pt idx="8">
                        <c:v>5.9385181457578626E-3</c:v>
                      </c:pt>
                      <c:pt idx="9">
                        <c:v>5.8123559816109695E-3</c:v>
                      </c:pt>
                      <c:pt idx="10">
                        <c:v>6.3496110623720145E-3</c:v>
                      </c:pt>
                      <c:pt idx="11">
                        <c:v>7.5544694941274337E-3</c:v>
                      </c:pt>
                      <c:pt idx="12">
                        <c:v>8.9672767853243122E-3</c:v>
                      </c:pt>
                      <c:pt idx="13">
                        <c:v>9.202975943784256E-3</c:v>
                      </c:pt>
                      <c:pt idx="14">
                        <c:v>9.5265976789374197E-3</c:v>
                      </c:pt>
                      <c:pt idx="15">
                        <c:v>1.0780557926159322E-2</c:v>
                      </c:pt>
                      <c:pt idx="16">
                        <c:v>9.4852459831105997E-3</c:v>
                      </c:pt>
                      <c:pt idx="17">
                        <c:v>1.019048941027049E-2</c:v>
                      </c:pt>
                      <c:pt idx="18">
                        <c:v>1.0587215963632416E-2</c:v>
                      </c:pt>
                      <c:pt idx="19">
                        <c:v>1.0300410767816211E-2</c:v>
                      </c:pt>
                      <c:pt idx="20">
                        <c:v>1.1708893449996571E-2</c:v>
                      </c:pt>
                      <c:pt idx="21">
                        <c:v>1.1526346073566437E-2</c:v>
                      </c:pt>
                      <c:pt idx="22">
                        <c:v>1.0299579548344939E-2</c:v>
                      </c:pt>
                      <c:pt idx="23">
                        <c:v>9.5589656747525151E-3</c:v>
                      </c:pt>
                      <c:pt idx="24">
                        <c:v>9.1820750319306088E-3</c:v>
                      </c:pt>
                      <c:pt idx="25">
                        <c:v>9.8701184940333999E-3</c:v>
                      </c:pt>
                    </c:numCache>
                  </c:numRef>
                </c:val>
                <c:smooth val="0"/>
                <c:extLst xmlns:c15="http://schemas.microsoft.com/office/drawing/2012/chart">
                  <c:ext xmlns:c16="http://schemas.microsoft.com/office/drawing/2014/chart" uri="{C3380CC4-5D6E-409C-BE32-E72D297353CC}">
                    <c16:uniqueId val="{00000007-669C-4425-BA97-6CCDA81F7BE9}"/>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'Anteile lange Reihe'!$B$129</c15:sqref>
                        </c15:formulaRef>
                      </c:ext>
                    </c:extLst>
                    <c:strCache>
                      <c:ptCount val="1"/>
                      <c:pt idx="0">
                        <c:v>Indien</c:v>
                      </c:pt>
                    </c:strCache>
                  </c:strRef>
                </c:tx>
                <c:spPr>
                  <a:ln w="28575" cap="rnd" cmpd="sng" algn="ctr">
                    <a:solidFill>
                      <a:schemeClr val="accent1">
                        <a:lumMod val="60000"/>
                        <a:shade val="95000"/>
                        <a:satMod val="105000"/>
                      </a:schemeClr>
                    </a:solidFill>
                    <a:prstDash val="solid"/>
                    <a:round/>
                  </a:ln>
                  <a:effectLst/>
                </c:spPr>
                <c:marker>
                  <c:symbol val="none"/>
                </c:marker>
                <c:cat>
                  <c:strRef>
                    <c:extLst xmlns:c15="http://schemas.microsoft.com/office/drawing/2012/chart">
                      <c:ext xmlns:c15="http://schemas.microsoft.com/office/drawing/2012/chart" uri="{02D57815-91ED-43cb-92C2-25804820EDAC}">
                        <c15:formulaRef>
                          <c15:sqref>'Anteile lange Reihe'!$L$70:$AK$70</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'Anteile lange Reihe'!$L$129:$AK$129</c15:sqref>
                        </c15:formulaRef>
                      </c:ext>
                    </c:extLst>
                    <c:numCache>
                      <c:formatCode>0.0%</c:formatCode>
                      <c:ptCount val="26"/>
                      <c:pt idx="0">
                        <c:v>1.7953553450707465E-2</c:v>
                      </c:pt>
                      <c:pt idx="1">
                        <c:v>1.8392391419272874E-2</c:v>
                      </c:pt>
                      <c:pt idx="2">
                        <c:v>1.6373539657638062E-2</c:v>
                      </c:pt>
                      <c:pt idx="3">
                        <c:v>1.7082943105644805E-2</c:v>
                      </c:pt>
                      <c:pt idx="4">
                        <c:v>1.3865682427409654E-2</c:v>
                      </c:pt>
                      <c:pt idx="5">
                        <c:v>1.5566914772721879E-2</c:v>
                      </c:pt>
                      <c:pt idx="6">
                        <c:v>1.7696983229938575E-2</c:v>
                      </c:pt>
                      <c:pt idx="7">
                        <c:v>1.7575514583724833E-2</c:v>
                      </c:pt>
                      <c:pt idx="8">
                        <c:v>2.1653285733977713E-2</c:v>
                      </c:pt>
                      <c:pt idx="9">
                        <c:v>2.2298834045310582E-2</c:v>
                      </c:pt>
                      <c:pt idx="10">
                        <c:v>2.6568283024702887E-2</c:v>
                      </c:pt>
                      <c:pt idx="11">
                        <c:v>3.3969620915694797E-2</c:v>
                      </c:pt>
                      <c:pt idx="12">
                        <c:v>3.1022951834882222E-2</c:v>
                      </c:pt>
                      <c:pt idx="13">
                        <c:v>3.0642077397350125E-2</c:v>
                      </c:pt>
                      <c:pt idx="14">
                        <c:v>3.0567366323754019E-2</c:v>
                      </c:pt>
                      <c:pt idx="15">
                        <c:v>3.3656627502017283E-2</c:v>
                      </c:pt>
                      <c:pt idx="16">
                        <c:v>3.0902389500651984E-2</c:v>
                      </c:pt>
                      <c:pt idx="17">
                        <c:v>3.190881928635967E-2</c:v>
                      </c:pt>
                      <c:pt idx="18">
                        <c:v>3.321562407260556E-2</c:v>
                      </c:pt>
                      <c:pt idx="19">
                        <c:v>3.0214722508417943E-2</c:v>
                      </c:pt>
                      <c:pt idx="20">
                        <c:v>3.1407737895897798E-2</c:v>
                      </c:pt>
                      <c:pt idx="21">
                        <c:v>3.2829796315953931E-2</c:v>
                      </c:pt>
                      <c:pt idx="22">
                        <c:v>2.8366617900361199E-2</c:v>
                      </c:pt>
                      <c:pt idx="23">
                        <c:v>2.7185142963823312E-2</c:v>
                      </c:pt>
                      <c:pt idx="24">
                        <c:v>2.6551338277373999E-2</c:v>
                      </c:pt>
                      <c:pt idx="25">
                        <c:v>2.433074047554715E-2</c:v>
                      </c:pt>
                    </c:numCache>
                  </c:numRef>
                </c:val>
                <c:smooth val="0"/>
                <c:extLst xmlns:c15="http://schemas.microsoft.com/office/drawing/2012/chart">
                  <c:ext xmlns:c16="http://schemas.microsoft.com/office/drawing/2014/chart" uri="{C3380CC4-5D6E-409C-BE32-E72D297353CC}">
                    <c16:uniqueId val="{00000008-669C-4425-BA97-6CCDA81F7BE9}"/>
                  </c:ext>
                </c:extLst>
              </c15:ser>
            </c15:filteredLineSeries>
          </c:ext>
        </c:extLst>
      </c:lineChart>
      <c:catAx>
        <c:axId val="823046256"/>
        <c:scaling>
          <c:orientation val="minMax"/>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crossAx val="823049000"/>
        <c:crosses val="autoZero"/>
        <c:auto val="1"/>
        <c:lblAlgn val="ctr"/>
        <c:lblOffset val="100"/>
        <c:tickLblSkip val="3"/>
        <c:noMultiLvlLbl val="0"/>
      </c:catAx>
      <c:valAx>
        <c:axId val="823049000"/>
        <c:scaling>
          <c:orientation val="minMax"/>
        </c:scaling>
        <c:delete val="0"/>
        <c:axPos val="l"/>
        <c:numFmt formatCode="0%"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crossAx val="823046256"/>
        <c:crosses val="autoZero"/>
        <c:crossBetween val="between"/>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legend>
    <c:plotVisOnly val="1"/>
    <c:dispBlanksAs val="gap"/>
    <c:showDLblsOverMax val="0"/>
  </c:chart>
  <c:spPr>
    <a:noFill/>
    <a:ln w="25400" cap="flat" cmpd="sng" algn="ctr">
      <a:noFill/>
      <a:prstDash val="solid"/>
      <a:round/>
    </a:ln>
    <a:effectLst/>
  </c:spPr>
  <c:txPr>
    <a:bodyPr/>
    <a:lstStyle/>
    <a:p>
      <a:pPr>
        <a:defRPr sz="1400" b="0">
          <a:solidFill>
            <a:schemeClr val="tx2"/>
          </a:solidFill>
          <a:latin typeface="Source Sans Pro" panose="020B0503030403020204" pitchFamily="34" charset="0"/>
          <a:ea typeface="Arial"/>
          <a:cs typeface="Arial"/>
        </a:defRPr>
      </a:pPr>
      <a:endParaRPr lang="de-DE"/>
    </a:p>
  </c:txPr>
  <c:externalData r:id="rId4">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8430786886054271"/>
          <c:y val="0.18906833282635271"/>
          <c:w val="0.53649052130521058"/>
          <c:h val="0.65237051307602023"/>
        </c:manualLayout>
      </c:layout>
      <c:pieChart>
        <c:varyColors val="1"/>
        <c:ser>
          <c:idx val="0"/>
          <c:order val="0"/>
          <c:dPt>
            <c:idx val="0"/>
            <c:bubble3D val="0"/>
            <c:spPr>
              <a:solidFill>
                <a:schemeClr val="accent1"/>
              </a:solidFill>
              <a:ln>
                <a:noFill/>
              </a:ln>
              <a:effectLst/>
            </c:spPr>
            <c:extLst>
              <c:ext xmlns:c16="http://schemas.microsoft.com/office/drawing/2014/chart" uri="{C3380CC4-5D6E-409C-BE32-E72D297353CC}">
                <c16:uniqueId val="{00000001-D744-4359-B1FE-1D7ED5EF1DBC}"/>
              </c:ext>
            </c:extLst>
          </c:dPt>
          <c:dPt>
            <c:idx val="1"/>
            <c:bubble3D val="0"/>
            <c:spPr>
              <a:solidFill>
                <a:schemeClr val="accent2"/>
              </a:solidFill>
              <a:ln>
                <a:noFill/>
              </a:ln>
              <a:effectLst/>
            </c:spPr>
            <c:extLst>
              <c:ext xmlns:c16="http://schemas.microsoft.com/office/drawing/2014/chart" uri="{C3380CC4-5D6E-409C-BE32-E72D297353CC}">
                <c16:uniqueId val="{00000003-D744-4359-B1FE-1D7ED5EF1DBC}"/>
              </c:ext>
            </c:extLst>
          </c:dPt>
          <c:dPt>
            <c:idx val="2"/>
            <c:bubble3D val="0"/>
            <c:spPr>
              <a:solidFill>
                <a:schemeClr val="accent3"/>
              </a:solidFill>
              <a:ln>
                <a:noFill/>
              </a:ln>
              <a:effectLst/>
            </c:spPr>
            <c:extLst>
              <c:ext xmlns:c16="http://schemas.microsoft.com/office/drawing/2014/chart" uri="{C3380CC4-5D6E-409C-BE32-E72D297353CC}">
                <c16:uniqueId val="{00000005-D744-4359-B1FE-1D7ED5EF1DBC}"/>
              </c:ext>
            </c:extLst>
          </c:dPt>
          <c:dPt>
            <c:idx val="3"/>
            <c:bubble3D val="0"/>
            <c:spPr>
              <a:solidFill>
                <a:schemeClr val="accent4"/>
              </a:solidFill>
              <a:ln>
                <a:noFill/>
              </a:ln>
              <a:effectLst/>
            </c:spPr>
            <c:extLst>
              <c:ext xmlns:c16="http://schemas.microsoft.com/office/drawing/2014/chart" uri="{C3380CC4-5D6E-409C-BE32-E72D297353CC}">
                <c16:uniqueId val="{00000007-D744-4359-B1FE-1D7ED5EF1DBC}"/>
              </c:ext>
            </c:extLst>
          </c:dPt>
          <c:dPt>
            <c:idx val="4"/>
            <c:bubble3D val="0"/>
            <c:spPr>
              <a:solidFill>
                <a:schemeClr val="accent5"/>
              </a:solidFill>
              <a:ln>
                <a:noFill/>
              </a:ln>
              <a:effectLst/>
            </c:spPr>
            <c:extLst>
              <c:ext xmlns:c16="http://schemas.microsoft.com/office/drawing/2014/chart" uri="{C3380CC4-5D6E-409C-BE32-E72D297353CC}">
                <c16:uniqueId val="{00000009-D744-4359-B1FE-1D7ED5EF1DBC}"/>
              </c:ext>
            </c:extLst>
          </c:dPt>
          <c:dPt>
            <c:idx val="5"/>
            <c:bubble3D val="0"/>
            <c:spPr>
              <a:solidFill>
                <a:schemeClr val="accent6"/>
              </a:solidFill>
              <a:ln>
                <a:noFill/>
              </a:ln>
              <a:effectLst/>
            </c:spPr>
            <c:extLst>
              <c:ext xmlns:c16="http://schemas.microsoft.com/office/drawing/2014/chart" uri="{C3380CC4-5D6E-409C-BE32-E72D297353CC}">
                <c16:uniqueId val="{0000000B-D744-4359-B1FE-1D7ED5EF1DBC}"/>
              </c:ext>
            </c:extLst>
          </c:dPt>
          <c:dPt>
            <c:idx val="6"/>
            <c:bubble3D val="0"/>
            <c:spPr>
              <a:solidFill>
                <a:schemeClr val="accent2">
                  <a:lumMod val="20000"/>
                  <a:lumOff val="80000"/>
                </a:schemeClr>
              </a:solidFill>
              <a:ln>
                <a:noFill/>
              </a:ln>
              <a:effectLst/>
            </c:spPr>
            <c:extLst>
              <c:ext xmlns:c16="http://schemas.microsoft.com/office/drawing/2014/chart" uri="{C3380CC4-5D6E-409C-BE32-E72D297353CC}">
                <c16:uniqueId val="{0000000D-D744-4359-B1FE-1D7ED5EF1DBC}"/>
              </c:ext>
            </c:extLst>
          </c:dPt>
          <c:dPt>
            <c:idx val="7"/>
            <c:bubble3D val="0"/>
            <c:spPr>
              <a:solidFill>
                <a:schemeClr val="accent2">
                  <a:lumMod val="60000"/>
                </a:schemeClr>
              </a:solidFill>
              <a:ln>
                <a:noFill/>
              </a:ln>
              <a:effectLst/>
            </c:spPr>
            <c:extLst>
              <c:ext xmlns:c16="http://schemas.microsoft.com/office/drawing/2014/chart" uri="{C3380CC4-5D6E-409C-BE32-E72D297353CC}">
                <c16:uniqueId val="{0000000F-D744-4359-B1FE-1D7ED5EF1DBC}"/>
              </c:ext>
            </c:extLst>
          </c:dPt>
          <c:dLbls>
            <c:dLbl>
              <c:idx val="0"/>
              <c:layout>
                <c:manualLayout>
                  <c:x val="1.3576071854671259E-2"/>
                  <c:y val="-0.27574779638260605"/>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D744-4359-B1FE-1D7ED5EF1DBC}"/>
                </c:ext>
              </c:extLst>
            </c:dLbl>
            <c:dLbl>
              <c:idx val="1"/>
              <c:layout>
                <c:manualLayout>
                  <c:x val="3.287778100260285E-2"/>
                  <c:y val="4.567947682252120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D744-4359-B1FE-1D7ED5EF1DBC}"/>
                </c:ext>
              </c:extLst>
            </c:dLbl>
            <c:dLbl>
              <c:idx val="2"/>
              <c:layout>
                <c:manualLayout>
                  <c:x val="-6.0522640216762576E-2"/>
                  <c:y val="4.8724775277355949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D744-4359-B1FE-1D7ED5EF1DBC}"/>
                </c:ext>
              </c:extLst>
            </c:dLbl>
            <c:dLbl>
              <c:idx val="3"/>
              <c:layout>
                <c:manualLayout>
                  <c:x val="-6.7158338768712841E-2"/>
                  <c:y val="2.644661867564046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D744-4359-B1FE-1D7ED5EF1DBC}"/>
                </c:ext>
              </c:extLst>
            </c:dLbl>
            <c:dLbl>
              <c:idx val="4"/>
              <c:layout>
                <c:manualLayout>
                  <c:x val="-0.11544512956375756"/>
                  <c:y val="1.122012640146673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D744-4359-B1FE-1D7ED5EF1DBC}"/>
                </c:ext>
              </c:extLst>
            </c:dLbl>
            <c:dLbl>
              <c:idx val="5"/>
              <c:layout>
                <c:manualLayout>
                  <c:x val="-6.4881082862080344E-2"/>
                  <c:y val="-6.836023626720264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D744-4359-B1FE-1D7ED5EF1DBC}"/>
                </c:ext>
              </c:extLst>
            </c:dLbl>
            <c:dLbl>
              <c:idx val="6"/>
              <c:layout>
                <c:manualLayout>
                  <c:x val="-2.7939329957794558E-2"/>
                  <c:y val="-7.8216692407831162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D744-4359-B1FE-1D7ED5EF1DBC}"/>
                </c:ext>
              </c:extLst>
            </c:dLbl>
            <c:dLbl>
              <c:idx val="7"/>
              <c:layout>
                <c:manualLayout>
                  <c:x val="1.9452470841722084E-2"/>
                  <c:y val="-1.934563039661397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D744-4359-B1FE-1D7ED5EF1DBC}"/>
                </c:ext>
              </c:extLst>
            </c:dLbl>
            <c:numFmt formatCode="0%" sourceLinked="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dLblPos val="outEnd"/>
            <c:showLegendKey val="0"/>
            <c:showVal val="0"/>
            <c:showCatName val="1"/>
            <c:showSerName val="0"/>
            <c:showPercent val="1"/>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'Anteil an Welt'!$N$116:$N$122</c:f>
              <c:strCache>
                <c:ptCount val="7"/>
                <c:pt idx="0">
                  <c:v>USA</c:v>
                </c:pt>
                <c:pt idx="1">
                  <c:v> UK </c:v>
                </c:pt>
                <c:pt idx="2">
                  <c:v> China </c:v>
                </c:pt>
                <c:pt idx="3">
                  <c:v> Japan </c:v>
                </c:pt>
                <c:pt idx="4">
                  <c:v> Schweiz </c:v>
                </c:pt>
                <c:pt idx="5">
                  <c:v> Deutschland </c:v>
                </c:pt>
                <c:pt idx="6">
                  <c:v>übrige Länder</c:v>
                </c:pt>
              </c:strCache>
            </c:strRef>
          </c:cat>
          <c:val>
            <c:numRef>
              <c:f>'Anteil an Welt'!$O$116:$O$122</c:f>
              <c:numCache>
                <c:formatCode>0%</c:formatCode>
                <c:ptCount val="7"/>
                <c:pt idx="0">
                  <c:v>0.6164557389497638</c:v>
                </c:pt>
                <c:pt idx="1">
                  <c:v>7.1062318100326136E-2</c:v>
                </c:pt>
                <c:pt idx="2">
                  <c:v>6.9128410521047581E-2</c:v>
                </c:pt>
                <c:pt idx="3">
                  <c:v>4.4589590694116908E-2</c:v>
                </c:pt>
                <c:pt idx="4">
                  <c:v>3.6361432995031043E-2</c:v>
                </c:pt>
                <c:pt idx="5">
                  <c:v>3.0987827531435922E-2</c:v>
                </c:pt>
                <c:pt idx="6">
                  <c:v>0.13141468120827859</c:v>
                </c:pt>
              </c:numCache>
            </c:numRef>
          </c:val>
          <c:extLst>
            <c:ext xmlns:c16="http://schemas.microsoft.com/office/drawing/2014/chart" uri="{C3380CC4-5D6E-409C-BE32-E72D297353CC}">
              <c16:uniqueId val="{00000010-D744-4359-B1FE-1D7ED5EF1DBC}"/>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prstDash val="solid"/>
      <a:round/>
    </a:ln>
    <a:effectLst/>
  </c:spPr>
  <c:txPr>
    <a:bodyPr/>
    <a:lstStyle/>
    <a:p>
      <a:pPr>
        <a:defRPr sz="1400" b="0">
          <a:solidFill>
            <a:schemeClr val="tx2"/>
          </a:solidFill>
          <a:latin typeface="Source Sans Pro" panose="020B0503030403020204" pitchFamily="34" charset="0"/>
          <a:ea typeface="Arial"/>
          <a:cs typeface="Arial"/>
        </a:defRPr>
      </a:pPr>
      <a:endParaRPr lang="de-DE"/>
    </a:p>
  </c:txPr>
  <c:externalData r:id="rId4">
    <c:autoUpdate val="0"/>
  </c:externalData>
  <c:userShapes r:id="rId5"/>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1"/>
            </a:solidFill>
            <a:ln>
              <a:noFill/>
            </a:ln>
            <a:effectLst/>
          </c:spPr>
          <c:invertIfNegative val="0"/>
          <c:dPt>
            <c:idx val="1"/>
            <c:invertIfNegative val="0"/>
            <c:bubble3D val="0"/>
            <c:spPr>
              <a:solidFill>
                <a:srgbClr val="10069F"/>
              </a:solidFill>
              <a:ln>
                <a:noFill/>
              </a:ln>
              <a:effectLst/>
            </c:spPr>
            <c:extLst>
              <c:ext xmlns:c16="http://schemas.microsoft.com/office/drawing/2014/chart" uri="{C3380CC4-5D6E-409C-BE32-E72D297353CC}">
                <c16:uniqueId val="{00000001-4A01-478F-9FC2-C7F875C855C2}"/>
              </c:ext>
            </c:extLst>
          </c:dPt>
          <c:dPt>
            <c:idx val="2"/>
            <c:invertIfNegative val="0"/>
            <c:bubble3D val="0"/>
            <c:spPr>
              <a:solidFill>
                <a:srgbClr val="FF3EB5"/>
              </a:solidFill>
              <a:ln>
                <a:noFill/>
              </a:ln>
              <a:effectLst/>
            </c:spPr>
            <c:extLst>
              <c:ext xmlns:c16="http://schemas.microsoft.com/office/drawing/2014/chart" uri="{C3380CC4-5D6E-409C-BE32-E72D297353CC}">
                <c16:uniqueId val="{00000003-4A01-478F-9FC2-C7F875C855C2}"/>
              </c:ext>
            </c:extLst>
          </c:dPt>
          <c:dPt>
            <c:idx val="3"/>
            <c:invertIfNegative val="0"/>
            <c:bubble3D val="0"/>
            <c:spPr>
              <a:solidFill>
                <a:srgbClr val="10069F"/>
              </a:solidFill>
              <a:ln>
                <a:noFill/>
              </a:ln>
              <a:effectLst/>
            </c:spPr>
            <c:extLst>
              <c:ext xmlns:c16="http://schemas.microsoft.com/office/drawing/2014/chart" uri="{C3380CC4-5D6E-409C-BE32-E72D297353CC}">
                <c16:uniqueId val="{00000005-4A01-478F-9FC2-C7F875C855C2}"/>
              </c:ext>
            </c:extLst>
          </c:dPt>
          <c:dPt>
            <c:idx val="8"/>
            <c:invertIfNegative val="0"/>
            <c:bubble3D val="0"/>
            <c:spPr>
              <a:solidFill>
                <a:srgbClr val="10069F"/>
              </a:solidFill>
              <a:ln>
                <a:noFill/>
              </a:ln>
              <a:effectLst/>
            </c:spPr>
            <c:extLst>
              <c:ext xmlns:c16="http://schemas.microsoft.com/office/drawing/2014/chart" uri="{C3380CC4-5D6E-409C-BE32-E72D297353CC}">
                <c16:uniqueId val="{00000007-4A01-478F-9FC2-C7F875C855C2}"/>
              </c:ext>
            </c:extLst>
          </c:dPt>
          <c:dPt>
            <c:idx val="9"/>
            <c:invertIfNegative val="0"/>
            <c:bubble3D val="0"/>
            <c:spPr>
              <a:solidFill>
                <a:srgbClr val="8C3E9F"/>
              </a:solidFill>
              <a:ln>
                <a:noFill/>
              </a:ln>
              <a:effectLst/>
            </c:spPr>
            <c:extLst>
              <c:ext xmlns:c16="http://schemas.microsoft.com/office/drawing/2014/chart" uri="{C3380CC4-5D6E-409C-BE32-E72D297353CC}">
                <c16:uniqueId val="{00000009-4A01-478F-9FC2-C7F875C855C2}"/>
              </c:ext>
            </c:extLst>
          </c:dPt>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'Intensität Länder'!$X$109:$X$119</c:f>
              <c:strCache>
                <c:ptCount val="11"/>
                <c:pt idx="0">
                  <c:v>Dänemark</c:v>
                </c:pt>
                <c:pt idx="1">
                  <c:v>Japan</c:v>
                </c:pt>
                <c:pt idx="2">
                  <c:v>Deutschland</c:v>
                </c:pt>
                <c:pt idx="3">
                  <c:v>USA</c:v>
                </c:pt>
                <c:pt idx="4">
                  <c:v>UK</c:v>
                </c:pt>
                <c:pt idx="5">
                  <c:v>Korea </c:v>
                </c:pt>
                <c:pt idx="6">
                  <c:v>Frankreich</c:v>
                </c:pt>
                <c:pt idx="7">
                  <c:v>Schweiz</c:v>
                </c:pt>
                <c:pt idx="8">
                  <c:v>Irland</c:v>
                </c:pt>
                <c:pt idx="9">
                  <c:v>EU</c:v>
                </c:pt>
                <c:pt idx="10">
                  <c:v>Finland</c:v>
                </c:pt>
              </c:strCache>
            </c:strRef>
          </c:cat>
          <c:val>
            <c:numRef>
              <c:f>'Intensität Länder'!$Y$109:$Y$119</c:f>
              <c:numCache>
                <c:formatCode>0.0%</c:formatCode>
                <c:ptCount val="11"/>
                <c:pt idx="0">
                  <c:v>5.5468208188951568E-2</c:v>
                </c:pt>
                <c:pt idx="1">
                  <c:v>4.3799421963209996E-2</c:v>
                </c:pt>
                <c:pt idx="2">
                  <c:v>2.5092044327425258E-2</c:v>
                </c:pt>
                <c:pt idx="3">
                  <c:v>2.3220009459198779E-2</c:v>
                </c:pt>
                <c:pt idx="4">
                  <c:v>2.2470206974022165E-2</c:v>
                </c:pt>
                <c:pt idx="5">
                  <c:v>2.223514434921512E-2</c:v>
                </c:pt>
                <c:pt idx="6">
                  <c:v>2.087681191331503E-2</c:v>
                </c:pt>
                <c:pt idx="7">
                  <c:v>1.7219365279474801E-2</c:v>
                </c:pt>
                <c:pt idx="8">
                  <c:v>1.6329970452728767E-2</c:v>
                </c:pt>
                <c:pt idx="9">
                  <c:v>1.6290070607333441E-2</c:v>
                </c:pt>
                <c:pt idx="10">
                  <c:v>1.6129107228801034E-2</c:v>
                </c:pt>
              </c:numCache>
            </c:numRef>
          </c:val>
          <c:extLst>
            <c:ext xmlns:c16="http://schemas.microsoft.com/office/drawing/2014/chart" uri="{C3380CC4-5D6E-409C-BE32-E72D297353CC}">
              <c16:uniqueId val="{0000000A-4A01-478F-9FC2-C7F875C855C2}"/>
            </c:ext>
          </c:extLst>
        </c:ser>
        <c:dLbls>
          <c:showLegendKey val="0"/>
          <c:showVal val="0"/>
          <c:showCatName val="0"/>
          <c:showSerName val="0"/>
          <c:showPercent val="0"/>
          <c:showBubbleSize val="0"/>
        </c:dLbls>
        <c:gapWidth val="50"/>
        <c:overlap val="-27"/>
        <c:axId val="1044398008"/>
        <c:axId val="1044394048"/>
      </c:barChart>
      <c:catAx>
        <c:axId val="1044398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de-DE"/>
          </a:p>
        </c:txPr>
        <c:crossAx val="1044394048"/>
        <c:crosses val="autoZero"/>
        <c:auto val="1"/>
        <c:lblAlgn val="ctr"/>
        <c:lblOffset val="100"/>
        <c:noMultiLvlLbl val="0"/>
      </c:catAx>
      <c:valAx>
        <c:axId val="1044394048"/>
        <c:scaling>
          <c:orientation val="minMax"/>
        </c:scaling>
        <c:delete val="1"/>
        <c:axPos val="l"/>
        <c:numFmt formatCode="0.0%" sourceLinked="1"/>
        <c:majorTickMark val="none"/>
        <c:minorTickMark val="none"/>
        <c:tickLblPos val="nextTo"/>
        <c:crossAx val="1044398008"/>
        <c:crosses val="autoZero"/>
        <c:crossBetween val="between"/>
      </c:valAx>
      <c:spPr>
        <a:noFill/>
        <a:ln>
          <a:noFill/>
        </a:ln>
        <a:effectLst/>
      </c:spPr>
    </c:plotArea>
    <c:plotVisOnly val="1"/>
    <c:dispBlanksAs val="gap"/>
    <c:showDLblsOverMax val="0"/>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2">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567543674891996E-2"/>
          <c:y val="2.7102308011684107E-2"/>
          <c:w val="0.94864912650216004"/>
          <c:h val="0.74984617128326703"/>
        </c:manualLayout>
      </c:layout>
      <c:barChart>
        <c:barDir val="col"/>
        <c:grouping val="clustered"/>
        <c:varyColors val="0"/>
        <c:ser>
          <c:idx val="0"/>
          <c:order val="0"/>
          <c:spPr>
            <a:solidFill>
              <a:srgbClr val="10069F"/>
            </a:solidFill>
            <a:ln>
              <a:noFill/>
            </a:ln>
            <a:effectLst/>
          </c:spPr>
          <c:invertIfNegative val="0"/>
          <c:dPt>
            <c:idx val="1"/>
            <c:invertIfNegative val="0"/>
            <c:bubble3D val="0"/>
            <c:extLst>
              <c:ext xmlns:c16="http://schemas.microsoft.com/office/drawing/2014/chart" uri="{C3380CC4-5D6E-409C-BE32-E72D297353CC}">
                <c16:uniqueId val="{00000000-F5B1-4417-AC30-FF4B1E525DE1}"/>
              </c:ext>
            </c:extLst>
          </c:dPt>
          <c:dPt>
            <c:idx val="3"/>
            <c:invertIfNegative val="0"/>
            <c:bubble3D val="0"/>
            <c:extLst>
              <c:ext xmlns:c16="http://schemas.microsoft.com/office/drawing/2014/chart" uri="{C3380CC4-5D6E-409C-BE32-E72D297353CC}">
                <c16:uniqueId val="{00000001-F5B1-4417-AC30-FF4B1E525DE1}"/>
              </c:ext>
            </c:extLst>
          </c:dPt>
          <c:dPt>
            <c:idx val="7"/>
            <c:invertIfNegative val="0"/>
            <c:bubble3D val="0"/>
            <c:extLst>
              <c:ext xmlns:c16="http://schemas.microsoft.com/office/drawing/2014/chart" uri="{C3380CC4-5D6E-409C-BE32-E72D297353CC}">
                <c16:uniqueId val="{00000002-F5B1-4417-AC30-FF4B1E525DE1}"/>
              </c:ext>
            </c:extLst>
          </c:dPt>
          <c:dPt>
            <c:idx val="8"/>
            <c:invertIfNegative val="0"/>
            <c:bubble3D val="0"/>
            <c:spPr>
              <a:solidFill>
                <a:srgbClr val="FF3EB5"/>
              </a:solidFill>
              <a:ln>
                <a:noFill/>
              </a:ln>
              <a:effectLst/>
            </c:spPr>
            <c:extLst>
              <c:ext xmlns:c16="http://schemas.microsoft.com/office/drawing/2014/chart" uri="{C3380CC4-5D6E-409C-BE32-E72D297353CC}">
                <c16:uniqueId val="{00000004-F5B1-4417-AC30-FF4B1E525DE1}"/>
              </c:ext>
            </c:extLst>
          </c:dPt>
          <c:dPt>
            <c:idx val="10"/>
            <c:invertIfNegative val="0"/>
            <c:bubble3D val="0"/>
            <c:spPr>
              <a:solidFill>
                <a:srgbClr val="8C3E9F"/>
              </a:solidFill>
              <a:ln>
                <a:noFill/>
              </a:ln>
              <a:effectLst/>
            </c:spPr>
            <c:extLst>
              <c:ext xmlns:c16="http://schemas.microsoft.com/office/drawing/2014/chart" uri="{C3380CC4-5D6E-409C-BE32-E72D297353CC}">
                <c16:uniqueId val="{00000006-F5B1-4417-AC30-FF4B1E525DE1}"/>
              </c:ext>
            </c:extLst>
          </c:dPt>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('Intensität Länder'!$AE$109:$AE$115,'Intensität Länder'!$AE$117:$AE$118,'Intensität Länder'!$AE$120,'Intensität Länder'!$AE$127)</c:f>
              <c:strCache>
                <c:ptCount val="11"/>
                <c:pt idx="0">
                  <c:v>USA</c:v>
                </c:pt>
                <c:pt idx="1">
                  <c:v>UK</c:v>
                </c:pt>
                <c:pt idx="2">
                  <c:v>Japan</c:v>
                </c:pt>
                <c:pt idx="3">
                  <c:v>Slowenien</c:v>
                </c:pt>
                <c:pt idx="4">
                  <c:v>Belgien</c:v>
                </c:pt>
                <c:pt idx="5">
                  <c:v>Korea</c:v>
                </c:pt>
                <c:pt idx="6">
                  <c:v>Finnland</c:v>
                </c:pt>
                <c:pt idx="7">
                  <c:v>Dänemark</c:v>
                </c:pt>
                <c:pt idx="8">
                  <c:v>Deutschland</c:v>
                </c:pt>
                <c:pt idx="9">
                  <c:v>Frankreich</c:v>
                </c:pt>
                <c:pt idx="10">
                  <c:v>EU</c:v>
                </c:pt>
              </c:strCache>
              <c:extLst/>
            </c:strRef>
          </c:cat>
          <c:val>
            <c:numRef>
              <c:f>('Intensität Länder'!$AF$109:$AF$115,'Intensität Länder'!$AF$117:$AF$118,'Intensität Länder'!$AF$120,'Intensität Länder'!$AF$127)</c:f>
              <c:numCache>
                <c:formatCode>0.0%</c:formatCode>
                <c:ptCount val="11"/>
                <c:pt idx="0">
                  <c:v>0.49497633052592016</c:v>
                </c:pt>
                <c:pt idx="1">
                  <c:v>0.24875575689299001</c:v>
                </c:pt>
                <c:pt idx="2">
                  <c:v>0.16574961293449131</c:v>
                </c:pt>
                <c:pt idx="3">
                  <c:v>8.7071349798741038E-2</c:v>
                </c:pt>
                <c:pt idx="4">
                  <c:v>8.2498121853333786E-2</c:v>
                </c:pt>
                <c:pt idx="5">
                  <c:v>7.7040087382184722E-2</c:v>
                </c:pt>
                <c:pt idx="6">
                  <c:v>7.0665504254579362E-2</c:v>
                </c:pt>
                <c:pt idx="7">
                  <c:v>6.5617842599264523E-2</c:v>
                </c:pt>
                <c:pt idx="8">
                  <c:v>5.9924379175698109E-2</c:v>
                </c:pt>
                <c:pt idx="9">
                  <c:v>5.9106368746933133E-2</c:v>
                </c:pt>
                <c:pt idx="10">
                  <c:v>2.3512851886754459E-2</c:v>
                </c:pt>
              </c:numCache>
              <c:extLst/>
            </c:numRef>
          </c:val>
          <c:extLst>
            <c:ext xmlns:c16="http://schemas.microsoft.com/office/drawing/2014/chart" uri="{C3380CC4-5D6E-409C-BE32-E72D297353CC}">
              <c16:uniqueId val="{00000007-F5B1-4417-AC30-FF4B1E525DE1}"/>
            </c:ext>
          </c:extLst>
        </c:ser>
        <c:dLbls>
          <c:showLegendKey val="0"/>
          <c:showVal val="0"/>
          <c:showCatName val="0"/>
          <c:showSerName val="0"/>
          <c:showPercent val="0"/>
          <c:showBubbleSize val="0"/>
        </c:dLbls>
        <c:gapWidth val="50"/>
        <c:overlap val="-27"/>
        <c:axId val="1044398008"/>
        <c:axId val="1044394048"/>
      </c:barChart>
      <c:catAx>
        <c:axId val="1044398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de-DE"/>
          </a:p>
        </c:txPr>
        <c:crossAx val="1044394048"/>
        <c:crosses val="autoZero"/>
        <c:auto val="1"/>
        <c:lblAlgn val="ctr"/>
        <c:lblOffset val="100"/>
        <c:noMultiLvlLbl val="0"/>
      </c:catAx>
      <c:valAx>
        <c:axId val="1044394048"/>
        <c:scaling>
          <c:orientation val="minMax"/>
        </c:scaling>
        <c:delete val="1"/>
        <c:axPos val="l"/>
        <c:numFmt formatCode="0.0%" sourceLinked="1"/>
        <c:majorTickMark val="none"/>
        <c:minorTickMark val="none"/>
        <c:tickLblPos val="nextTo"/>
        <c:crossAx val="1044398008"/>
        <c:crosses val="autoZero"/>
        <c:crossBetween val="between"/>
      </c:valAx>
      <c:spPr>
        <a:noFill/>
        <a:ln>
          <a:noFill/>
        </a:ln>
        <a:effectLst/>
      </c:spPr>
    </c:plotArea>
    <c:plotVisOnly val="1"/>
    <c:dispBlanksAs val="gap"/>
    <c:showDLblsOverMax val="0"/>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2">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5.0402307738859717E-2"/>
          <c:y val="0.10954322201688438"/>
          <c:w val="0.94798460610869417"/>
          <c:h val="0.77744047700404018"/>
        </c:manualLayout>
      </c:layout>
      <c:barChart>
        <c:barDir val="col"/>
        <c:grouping val="clustered"/>
        <c:varyColors val="0"/>
        <c:ser>
          <c:idx val="0"/>
          <c:order val="0"/>
          <c:tx>
            <c:strRef>
              <c:f>'AH Deutschlands'!$A$6</c:f>
              <c:strCache>
                <c:ptCount val="1"/>
                <c:pt idx="0">
                  <c:v> Saldo</c:v>
                </c:pt>
              </c:strCache>
            </c:strRef>
          </c:tx>
          <c:spPr>
            <a:solidFill>
              <a:srgbClr val="10069F"/>
            </a:solidFill>
            <a:ln w="28575">
              <a:noFill/>
            </a:ln>
          </c:spPr>
          <c:invertIfNegative val="0"/>
          <c:cat>
            <c:numRef>
              <c:f>'AH Deutschlands'!$L$3:$Z$3</c:f>
              <c:numCache>
                <c:formatCode>General</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'AH Deutschlands'!$L$6:$Z$6</c:f>
              <c:numCache>
                <c:formatCode>0.0</c:formatCode>
                <c:ptCount val="15"/>
                <c:pt idx="0">
                  <c:v>1.0985339177006104</c:v>
                </c:pt>
                <c:pt idx="1">
                  <c:v>0.83598946597064483</c:v>
                </c:pt>
                <c:pt idx="2">
                  <c:v>0.98101509419401722</c:v>
                </c:pt>
                <c:pt idx="3">
                  <c:v>2.3429137176090116</c:v>
                </c:pt>
                <c:pt idx="4">
                  <c:v>1.6371997320797149</c:v>
                </c:pt>
                <c:pt idx="5">
                  <c:v>-1.2436165608190421</c:v>
                </c:pt>
                <c:pt idx="6">
                  <c:v>-0.59027625273058959</c:v>
                </c:pt>
                <c:pt idx="7">
                  <c:v>-0.54642879324175908</c:v>
                </c:pt>
                <c:pt idx="8">
                  <c:v>-6.3571596049546599</c:v>
                </c:pt>
                <c:pt idx="9">
                  <c:v>-6.2412044797511115</c:v>
                </c:pt>
                <c:pt idx="10">
                  <c:v>-2.8048353122380476</c:v>
                </c:pt>
                <c:pt idx="11">
                  <c:v>3.4791433126306899</c:v>
                </c:pt>
                <c:pt idx="12">
                  <c:v>-19.257318395109721</c:v>
                </c:pt>
                <c:pt idx="13">
                  <c:v>-6.3689370017126734</c:v>
                </c:pt>
                <c:pt idx="14">
                  <c:v>0.11776153460348837</c:v>
                </c:pt>
              </c:numCache>
            </c:numRef>
          </c:val>
          <c:extLst>
            <c:ext xmlns:c16="http://schemas.microsoft.com/office/drawing/2014/chart" uri="{C3380CC4-5D6E-409C-BE32-E72D297353CC}">
              <c16:uniqueId val="{00000000-81CF-4205-AE49-DC28F8A47271}"/>
            </c:ext>
          </c:extLst>
        </c:ser>
        <c:dLbls>
          <c:showLegendKey val="0"/>
          <c:showVal val="0"/>
          <c:showCatName val="0"/>
          <c:showSerName val="0"/>
          <c:showPercent val="0"/>
          <c:showBubbleSize val="0"/>
        </c:dLbls>
        <c:gapWidth val="20"/>
        <c:axId val="608674632"/>
        <c:axId val="608675024"/>
      </c:barChart>
      <c:lineChart>
        <c:grouping val="standard"/>
        <c:varyColors val="0"/>
        <c:ser>
          <c:idx val="1"/>
          <c:order val="1"/>
          <c:tx>
            <c:strRef>
              <c:f>'AH Deutschlands'!$A$4</c:f>
              <c:strCache>
                <c:ptCount val="1"/>
                <c:pt idx="0">
                  <c:v> Ausfuhr</c:v>
                </c:pt>
              </c:strCache>
            </c:strRef>
          </c:tx>
          <c:spPr>
            <a:ln w="28575">
              <a:solidFill>
                <a:srgbClr val="FF3EB5"/>
              </a:solidFill>
            </a:ln>
          </c:spPr>
          <c:marker>
            <c:symbol val="none"/>
          </c:marker>
          <c:cat>
            <c:numRef>
              <c:f>'AH Deutschlands'!$L$3:$Z$3</c:f>
              <c:numCache>
                <c:formatCode>General</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'AH Deutschlands'!$L$4:$Z$4</c:f>
              <c:numCache>
                <c:formatCode>0.0</c:formatCode>
                <c:ptCount val="15"/>
                <c:pt idx="0">
                  <c:v>26.8418522301621</c:v>
                </c:pt>
                <c:pt idx="1">
                  <c:v>30.538834391622135</c:v>
                </c:pt>
                <c:pt idx="2">
                  <c:v>31.439963896665791</c:v>
                </c:pt>
                <c:pt idx="3">
                  <c:v>31.89189200186317</c:v>
                </c:pt>
                <c:pt idx="4">
                  <c:v>32.787983957392548</c:v>
                </c:pt>
                <c:pt idx="5">
                  <c:v>32.105724738602028</c:v>
                </c:pt>
                <c:pt idx="6">
                  <c:v>31.133663312475068</c:v>
                </c:pt>
                <c:pt idx="7">
                  <c:v>33.662650699455767</c:v>
                </c:pt>
                <c:pt idx="8">
                  <c:v>34.515307773793602</c:v>
                </c:pt>
                <c:pt idx="9">
                  <c:v>35.342540915901765</c:v>
                </c:pt>
                <c:pt idx="10">
                  <c:v>33.904920326500012</c:v>
                </c:pt>
                <c:pt idx="11">
                  <c:v>42.462424568160472</c:v>
                </c:pt>
                <c:pt idx="12">
                  <c:v>51.757905170132005</c:v>
                </c:pt>
                <c:pt idx="13">
                  <c:v>40.727399960994688</c:v>
                </c:pt>
                <c:pt idx="14">
                  <c:v>39.197615212179812</c:v>
                </c:pt>
              </c:numCache>
            </c:numRef>
          </c:val>
          <c:smooth val="0"/>
          <c:extLst>
            <c:ext xmlns:c16="http://schemas.microsoft.com/office/drawing/2014/chart" uri="{C3380CC4-5D6E-409C-BE32-E72D297353CC}">
              <c16:uniqueId val="{00000001-81CF-4205-AE49-DC28F8A47271}"/>
            </c:ext>
          </c:extLst>
        </c:ser>
        <c:ser>
          <c:idx val="2"/>
          <c:order val="2"/>
          <c:tx>
            <c:strRef>
              <c:f>'AH Deutschlands'!$A$5</c:f>
              <c:strCache>
                <c:ptCount val="1"/>
                <c:pt idx="0">
                  <c:v> Einfuhr</c:v>
                </c:pt>
              </c:strCache>
            </c:strRef>
          </c:tx>
          <c:marker>
            <c:symbol val="none"/>
          </c:marker>
          <c:cat>
            <c:numRef>
              <c:f>'AH Deutschlands'!$L$3:$Z$3</c:f>
              <c:numCache>
                <c:formatCode>General</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'AH Deutschlands'!$L$5:$Z$5</c:f>
              <c:numCache>
                <c:formatCode>0.0</c:formatCode>
                <c:ptCount val="15"/>
                <c:pt idx="0">
                  <c:v>25.74331831246149</c:v>
                </c:pt>
                <c:pt idx="1">
                  <c:v>29.70284492565149</c:v>
                </c:pt>
                <c:pt idx="2">
                  <c:v>30.458948802471774</c:v>
                </c:pt>
                <c:pt idx="3">
                  <c:v>29.548978284254158</c:v>
                </c:pt>
                <c:pt idx="4">
                  <c:v>31.150784225312833</c:v>
                </c:pt>
                <c:pt idx="5">
                  <c:v>33.34934129942107</c:v>
                </c:pt>
                <c:pt idx="6">
                  <c:v>31.723939565205658</c:v>
                </c:pt>
                <c:pt idx="7">
                  <c:v>34.209079492697526</c:v>
                </c:pt>
                <c:pt idx="8">
                  <c:v>40.872467378748262</c:v>
                </c:pt>
                <c:pt idx="9">
                  <c:v>41.583745395652876</c:v>
                </c:pt>
                <c:pt idx="10">
                  <c:v>36.709755638738059</c:v>
                </c:pt>
                <c:pt idx="11">
                  <c:v>38.983281255529782</c:v>
                </c:pt>
                <c:pt idx="12">
                  <c:v>71.015223565241726</c:v>
                </c:pt>
                <c:pt idx="13">
                  <c:v>47.096336962707362</c:v>
                </c:pt>
                <c:pt idx="14">
                  <c:v>39.079853677576324</c:v>
                </c:pt>
              </c:numCache>
            </c:numRef>
          </c:val>
          <c:smooth val="0"/>
          <c:extLst>
            <c:ext xmlns:c16="http://schemas.microsoft.com/office/drawing/2014/chart" uri="{C3380CC4-5D6E-409C-BE32-E72D297353CC}">
              <c16:uniqueId val="{00000002-81CF-4205-AE49-DC28F8A47271}"/>
            </c:ext>
          </c:extLst>
        </c:ser>
        <c:dLbls>
          <c:showLegendKey val="0"/>
          <c:showVal val="0"/>
          <c:showCatName val="0"/>
          <c:showSerName val="0"/>
          <c:showPercent val="0"/>
          <c:showBubbleSize val="0"/>
        </c:dLbls>
        <c:marker val="1"/>
        <c:smooth val="0"/>
        <c:axId val="608674632"/>
        <c:axId val="608675024"/>
      </c:lineChart>
      <c:catAx>
        <c:axId val="608674632"/>
        <c:scaling>
          <c:orientation val="minMax"/>
        </c:scaling>
        <c:delete val="0"/>
        <c:axPos val="b"/>
        <c:majorGridlines>
          <c:spPr>
            <a:ln>
              <a:solidFill>
                <a:srgbClr val="969696"/>
              </a:solidFill>
            </a:ln>
          </c:spPr>
        </c:majorGridlines>
        <c:numFmt formatCode="General" sourceLinked="1"/>
        <c:majorTickMark val="out"/>
        <c:minorTickMark val="none"/>
        <c:tickLblPos val="low"/>
        <c:spPr>
          <a:ln>
            <a:solidFill>
              <a:srgbClr val="969696"/>
            </a:solidFill>
          </a:ln>
        </c:spPr>
        <c:crossAx val="608675024"/>
        <c:crosses val="autoZero"/>
        <c:auto val="1"/>
        <c:lblAlgn val="ctr"/>
        <c:lblOffset val="100"/>
        <c:tickMarkSkip val="1"/>
        <c:noMultiLvlLbl val="0"/>
      </c:catAx>
      <c:valAx>
        <c:axId val="608675024"/>
        <c:scaling>
          <c:orientation val="minMax"/>
        </c:scaling>
        <c:delete val="0"/>
        <c:axPos val="l"/>
        <c:majorGridlines>
          <c:spPr>
            <a:ln>
              <a:solidFill>
                <a:srgbClr val="969696"/>
              </a:solidFill>
            </a:ln>
          </c:spPr>
        </c:majorGridlines>
        <c:numFmt formatCode="0" sourceLinked="0"/>
        <c:majorTickMark val="out"/>
        <c:minorTickMark val="none"/>
        <c:tickLblPos val="nextTo"/>
        <c:spPr>
          <a:ln>
            <a:solidFill>
              <a:srgbClr val="969696"/>
            </a:solidFill>
          </a:ln>
        </c:spPr>
        <c:crossAx val="608674632"/>
        <c:crosses val="autoZero"/>
        <c:crossBetween val="between"/>
      </c:valAx>
      <c:spPr>
        <a:noFill/>
        <a:ln w="25400">
          <a:noFill/>
        </a:ln>
      </c:spPr>
    </c:plotArea>
    <c:legend>
      <c:legendPos val="t"/>
      <c:overlay val="0"/>
      <c:spPr>
        <a:noFill/>
      </c:spPr>
    </c:legend>
    <c:plotVisOnly val="1"/>
    <c:dispBlanksAs val="gap"/>
    <c:showDLblsOverMax val="0"/>
  </c:chart>
  <c:spPr>
    <a:noFill/>
    <a:ln w="9525">
      <a:noFill/>
    </a:ln>
  </c:spPr>
  <c:txPr>
    <a:bodyPr/>
    <a:lstStyle/>
    <a:p>
      <a:pPr>
        <a:defRPr sz="1400" b="0">
          <a:solidFill>
            <a:schemeClr val="tx2"/>
          </a:solidFill>
          <a:latin typeface="Source Sans Pro" panose="020B0503030403020204" pitchFamily="34" charset="0"/>
          <a:ea typeface="Arial"/>
          <a:cs typeface="Arial"/>
        </a:defRPr>
      </a:pPr>
      <a:endParaRPr lang="de-DE"/>
    </a:p>
  </c:txPr>
  <c:externalData r:id="rId2">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5.0402307738859717E-2"/>
          <c:y val="0.10954322201688438"/>
          <c:w val="0.94798460610869417"/>
          <c:h val="0.77744047700404018"/>
        </c:manualLayout>
      </c:layout>
      <c:barChart>
        <c:barDir val="col"/>
        <c:grouping val="clustered"/>
        <c:varyColors val="0"/>
        <c:ser>
          <c:idx val="3"/>
          <c:order val="2"/>
          <c:tx>
            <c:strRef>
              <c:f>'AH Deutschlands'!$K$13</c:f>
              <c:strCache>
                <c:ptCount val="1"/>
                <c:pt idx="0">
                  <c:v>Saldo</c:v>
                </c:pt>
              </c:strCache>
            </c:strRef>
          </c:tx>
          <c:spPr>
            <a:solidFill>
              <a:schemeClr val="accent1"/>
            </a:solidFill>
            <a:ln>
              <a:noFill/>
            </a:ln>
            <a:effectLst/>
          </c:spPr>
          <c:invertIfNegative val="0"/>
          <c:cat>
            <c:numRef>
              <c:f>'AH Deutschlands'!$L$10:$Z$10</c:f>
              <c:numCache>
                <c:formatCode>General</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'AH Deutschlands'!$L$13:$Z$13</c:f>
              <c:numCache>
                <c:formatCode>0.0</c:formatCode>
                <c:ptCount val="15"/>
                <c:pt idx="0">
                  <c:v>13.595337614795191</c:v>
                </c:pt>
                <c:pt idx="1">
                  <c:v>12.959102738824114</c:v>
                </c:pt>
                <c:pt idx="2">
                  <c:v>17.392865541992222</c:v>
                </c:pt>
                <c:pt idx="3">
                  <c:v>21.23760495678907</c:v>
                </c:pt>
                <c:pt idx="4">
                  <c:v>22.122145129807208</c:v>
                </c:pt>
                <c:pt idx="5">
                  <c:v>25.96578154808418</c:v>
                </c:pt>
                <c:pt idx="6">
                  <c:v>24.573332830849068</c:v>
                </c:pt>
                <c:pt idx="7">
                  <c:v>26.968946197721309</c:v>
                </c:pt>
                <c:pt idx="8">
                  <c:v>32.735667875724388</c:v>
                </c:pt>
                <c:pt idx="9">
                  <c:v>28.639353142838409</c:v>
                </c:pt>
                <c:pt idx="10">
                  <c:v>27.648871742157567</c:v>
                </c:pt>
                <c:pt idx="11">
                  <c:v>32.527277341627553</c:v>
                </c:pt>
                <c:pt idx="12">
                  <c:v>42.630092441690863</c:v>
                </c:pt>
                <c:pt idx="13">
                  <c:v>41.973161233513068</c:v>
                </c:pt>
                <c:pt idx="14">
                  <c:v>41.383270929199284</c:v>
                </c:pt>
              </c:numCache>
            </c:numRef>
          </c:val>
          <c:extLst>
            <c:ext xmlns:c16="http://schemas.microsoft.com/office/drawing/2014/chart" uri="{C3380CC4-5D6E-409C-BE32-E72D297353CC}">
              <c16:uniqueId val="{00000000-4DD4-4EDC-866C-2C51C9FB14DD}"/>
            </c:ext>
          </c:extLst>
        </c:ser>
        <c:dLbls>
          <c:showLegendKey val="0"/>
          <c:showVal val="0"/>
          <c:showCatName val="0"/>
          <c:showSerName val="0"/>
          <c:showPercent val="0"/>
          <c:showBubbleSize val="0"/>
        </c:dLbls>
        <c:gapWidth val="50"/>
        <c:axId val="608674632"/>
        <c:axId val="608675024"/>
      </c:barChart>
      <c:lineChart>
        <c:grouping val="standard"/>
        <c:varyColors val="0"/>
        <c:ser>
          <c:idx val="1"/>
          <c:order val="0"/>
          <c:tx>
            <c:strRef>
              <c:f>'AH Deutschlands'!$K$11</c:f>
              <c:strCache>
                <c:ptCount val="1"/>
                <c:pt idx="0">
                  <c:v>Ausfuhr</c:v>
                </c:pt>
              </c:strCache>
            </c:strRef>
          </c:tx>
          <c:spPr>
            <a:ln w="28575" cap="rnd" cmpd="sng" algn="ctr">
              <a:solidFill>
                <a:schemeClr val="accent2">
                  <a:shade val="95000"/>
                  <a:satMod val="105000"/>
                </a:schemeClr>
              </a:solidFill>
              <a:prstDash val="solid"/>
              <a:round/>
            </a:ln>
            <a:effectLst/>
          </c:spPr>
          <c:marker>
            <c:symbol val="none"/>
          </c:marker>
          <c:cat>
            <c:numRef>
              <c:f>'AH Deutschlands'!$L$10:$Z$10</c:f>
              <c:numCache>
                <c:formatCode>General</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'AH Deutschlands'!$L$11:$Z$11</c:f>
              <c:numCache>
                <c:formatCode>0.0</c:formatCode>
                <c:ptCount val="15"/>
                <c:pt idx="0">
                  <c:v>48.830638779292983</c:v>
                </c:pt>
                <c:pt idx="1">
                  <c:v>49.552237409745651</c:v>
                </c:pt>
                <c:pt idx="2">
                  <c:v>52.730321164896566</c:v>
                </c:pt>
                <c:pt idx="3">
                  <c:v>56.044484896948468</c:v>
                </c:pt>
                <c:pt idx="4">
                  <c:v>59.754134416346901</c:v>
                </c:pt>
                <c:pt idx="5">
                  <c:v>68.151775381439691</c:v>
                </c:pt>
                <c:pt idx="6">
                  <c:v>68.998353840218726</c:v>
                </c:pt>
                <c:pt idx="7">
                  <c:v>74.088994532413054</c:v>
                </c:pt>
                <c:pt idx="8">
                  <c:v>81.663756686141809</c:v>
                </c:pt>
                <c:pt idx="9">
                  <c:v>81.494664641503263</c:v>
                </c:pt>
                <c:pt idx="10">
                  <c:v>86.408640580072017</c:v>
                </c:pt>
                <c:pt idx="11">
                  <c:v>100.45753302760468</c:v>
                </c:pt>
                <c:pt idx="12">
                  <c:v>119.67574776922019</c:v>
                </c:pt>
                <c:pt idx="13">
                  <c:v>111.57193221607423</c:v>
                </c:pt>
                <c:pt idx="14">
                  <c:v>115.68427456266265</c:v>
                </c:pt>
              </c:numCache>
            </c:numRef>
          </c:val>
          <c:smooth val="0"/>
          <c:extLst>
            <c:ext xmlns:c16="http://schemas.microsoft.com/office/drawing/2014/chart" uri="{C3380CC4-5D6E-409C-BE32-E72D297353CC}">
              <c16:uniqueId val="{00000001-4DD4-4EDC-866C-2C51C9FB14DD}"/>
            </c:ext>
          </c:extLst>
        </c:ser>
        <c:ser>
          <c:idx val="2"/>
          <c:order val="1"/>
          <c:tx>
            <c:strRef>
              <c:f>'AH Deutschlands'!$K$12</c:f>
              <c:strCache>
                <c:ptCount val="1"/>
                <c:pt idx="0">
                  <c:v>Einfuhr</c:v>
                </c:pt>
              </c:strCache>
            </c:strRef>
          </c:tx>
          <c:spPr>
            <a:ln w="28575" cap="rnd" cmpd="sng" algn="ctr">
              <a:solidFill>
                <a:schemeClr val="accent3">
                  <a:shade val="95000"/>
                  <a:satMod val="105000"/>
                </a:schemeClr>
              </a:solidFill>
              <a:prstDash val="solid"/>
              <a:round/>
            </a:ln>
            <a:effectLst/>
          </c:spPr>
          <c:marker>
            <c:symbol val="none"/>
          </c:marker>
          <c:cat>
            <c:numRef>
              <c:f>'AH Deutschlands'!$L$10:$Z$10</c:f>
              <c:numCache>
                <c:formatCode>General</c:formatCod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numCache>
            </c:numRef>
          </c:cat>
          <c:val>
            <c:numRef>
              <c:f>'AH Deutschlands'!$L$12:$Z$12</c:f>
              <c:numCache>
                <c:formatCode>0.0</c:formatCode>
                <c:ptCount val="15"/>
                <c:pt idx="0">
                  <c:v>35.235301164497791</c:v>
                </c:pt>
                <c:pt idx="1">
                  <c:v>36.593134670921536</c:v>
                </c:pt>
                <c:pt idx="2">
                  <c:v>35.337455622904343</c:v>
                </c:pt>
                <c:pt idx="3">
                  <c:v>34.806879940159398</c:v>
                </c:pt>
                <c:pt idx="4">
                  <c:v>37.631989286539692</c:v>
                </c:pt>
                <c:pt idx="5">
                  <c:v>42.185993833355511</c:v>
                </c:pt>
                <c:pt idx="6">
                  <c:v>44.425021009369658</c:v>
                </c:pt>
                <c:pt idx="7">
                  <c:v>47.120048334691745</c:v>
                </c:pt>
                <c:pt idx="8">
                  <c:v>48.928088810417421</c:v>
                </c:pt>
                <c:pt idx="9">
                  <c:v>52.855311498664854</c:v>
                </c:pt>
                <c:pt idx="10">
                  <c:v>58.75976883791445</c:v>
                </c:pt>
                <c:pt idx="11">
                  <c:v>67.93025568597713</c:v>
                </c:pt>
                <c:pt idx="12">
                  <c:v>77.045655327529332</c:v>
                </c:pt>
                <c:pt idx="13">
                  <c:v>69.598770982561163</c:v>
                </c:pt>
                <c:pt idx="14">
                  <c:v>74.301003633463367</c:v>
                </c:pt>
              </c:numCache>
            </c:numRef>
          </c:val>
          <c:smooth val="0"/>
          <c:extLst>
            <c:ext xmlns:c16="http://schemas.microsoft.com/office/drawing/2014/chart" uri="{C3380CC4-5D6E-409C-BE32-E72D297353CC}">
              <c16:uniqueId val="{00000002-4DD4-4EDC-866C-2C51C9FB14DD}"/>
            </c:ext>
          </c:extLst>
        </c:ser>
        <c:dLbls>
          <c:showLegendKey val="0"/>
          <c:showVal val="0"/>
          <c:showCatName val="0"/>
          <c:showSerName val="0"/>
          <c:showPercent val="0"/>
          <c:showBubbleSize val="0"/>
        </c:dLbls>
        <c:marker val="1"/>
        <c:smooth val="0"/>
        <c:axId val="608674632"/>
        <c:axId val="608675024"/>
      </c:lineChart>
      <c:catAx>
        <c:axId val="608674632"/>
        <c:scaling>
          <c:orientation val="minMax"/>
        </c:scaling>
        <c:delete val="0"/>
        <c:axPos val="b"/>
        <c:majorGridlines>
          <c:spPr>
            <a:ln w="9525" cap="flat" cmpd="sng" algn="ctr">
              <a:solidFill>
                <a:srgbClr val="969696"/>
              </a:solidFill>
              <a:prstDash val="solid"/>
              <a:round/>
            </a:ln>
            <a:effectLst/>
          </c:spPr>
        </c:majorGridlines>
        <c:numFmt formatCode="General" sourceLinked="1"/>
        <c:majorTickMark val="out"/>
        <c:minorTickMark val="none"/>
        <c:tickLblPos val="low"/>
        <c:spPr>
          <a:noFill/>
          <a:ln w="9525" cap="flat" cmpd="sng" algn="ctr">
            <a:solidFill>
              <a:srgbClr val="969696"/>
            </a:solidFill>
            <a:prstDash val="solid"/>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crossAx val="608675024"/>
        <c:crosses val="autoZero"/>
        <c:auto val="1"/>
        <c:lblAlgn val="ctr"/>
        <c:lblOffset val="100"/>
        <c:tickMarkSkip val="1"/>
        <c:noMultiLvlLbl val="0"/>
      </c:catAx>
      <c:valAx>
        <c:axId val="608675024"/>
        <c:scaling>
          <c:orientation val="minMax"/>
        </c:scaling>
        <c:delete val="0"/>
        <c:axPos val="l"/>
        <c:majorGridlines>
          <c:spPr>
            <a:ln w="9525" cap="flat" cmpd="sng" algn="ctr">
              <a:solidFill>
                <a:srgbClr val="969696"/>
              </a:solidFill>
              <a:prstDash val="solid"/>
              <a:round/>
            </a:ln>
            <a:effectLst/>
          </c:spPr>
        </c:majorGridlines>
        <c:numFmt formatCode="0" sourceLinked="0"/>
        <c:majorTickMark val="out"/>
        <c:minorTickMark val="none"/>
        <c:tickLblPos val="nextTo"/>
        <c:spPr>
          <a:noFill/>
          <a:ln w="9525" cap="flat" cmpd="sng" algn="ctr">
            <a:solidFill>
              <a:srgbClr val="969696"/>
            </a:solidFill>
            <a:prstDash val="solid"/>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crossAx val="608674632"/>
        <c:crosses val="autoZero"/>
        <c:crossBetween val="between"/>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legend>
    <c:plotVisOnly val="1"/>
    <c:dispBlanksAs val="gap"/>
    <c:showDLblsOverMax val="0"/>
  </c:chart>
  <c:spPr>
    <a:noFill/>
    <a:ln w="9525" cap="flat" cmpd="sng" algn="ctr">
      <a:noFill/>
      <a:prstDash val="solid"/>
      <a:round/>
    </a:ln>
    <a:effectLst/>
  </c:spPr>
  <c:txPr>
    <a:bodyPr/>
    <a:lstStyle/>
    <a:p>
      <a:pPr>
        <a:defRPr sz="1400" b="0">
          <a:solidFill>
            <a:schemeClr val="tx2"/>
          </a:solidFill>
          <a:latin typeface="Source Sans Pro" panose="020B0503030403020204" pitchFamily="34" charset="0"/>
          <a:ea typeface="Arial"/>
          <a:cs typeface="Arial"/>
        </a:defRPr>
      </a:pPr>
      <a:endParaRPr lang="de-DE"/>
    </a:p>
  </c:txPr>
  <c:externalData r:id="rId4">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'Außenhandelssaldo gegenüber D.'!$C$11</c:f>
              <c:strCache>
                <c:ptCount val="1"/>
                <c:pt idx="0">
                  <c:v>2010</c:v>
                </c:pt>
              </c:strCache>
            </c:strRef>
          </c:tx>
          <c:spPr>
            <a:solidFill>
              <a:schemeClr val="accent1"/>
            </a:solidFill>
            <a:ln>
              <a:noFill/>
            </a:ln>
            <a:effectLst/>
          </c:spPr>
          <c:invertIfNegative val="0"/>
          <c:dLbls>
            <c:numFmt formatCode="#,##0.0" sourceLinked="0"/>
            <c:spPr>
              <a:noFill/>
              <a:ln>
                <a:noFill/>
              </a:ln>
              <a:effectLst/>
            </c:spPr>
            <c:txPr>
              <a:bodyPr rot="0" vert="horz"/>
              <a:lstStyle/>
              <a:p>
                <a:pPr>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'Außenhandelssaldo gegenüber D.'!$D$35:$J$35</c:f>
              <c:strCache>
                <c:ptCount val="7"/>
                <c:pt idx="0">
                  <c:v>Frankreich</c:v>
                </c:pt>
                <c:pt idx="1">
                  <c:v>Großbritannien</c:v>
                </c:pt>
                <c:pt idx="2">
                  <c:v>Schweiz</c:v>
                </c:pt>
                <c:pt idx="3">
                  <c:v>USA</c:v>
                </c:pt>
                <c:pt idx="4">
                  <c:v>Japan</c:v>
                </c:pt>
                <c:pt idx="5">
                  <c:v>Korea</c:v>
                </c:pt>
                <c:pt idx="6">
                  <c:v>China</c:v>
                </c:pt>
              </c:strCache>
            </c:strRef>
          </c:cat>
          <c:val>
            <c:numRef>
              <c:f>'Außenhandelssaldo gegenüber D.'!$D$11:$J$11</c:f>
              <c:numCache>
                <c:formatCode>0.0</c:formatCode>
                <c:ptCount val="7"/>
                <c:pt idx="0">
                  <c:v>0.63583044596074867</c:v>
                </c:pt>
                <c:pt idx="1">
                  <c:v>-0.70375231059107235</c:v>
                </c:pt>
                <c:pt idx="2">
                  <c:v>-0.72763278177833746</c:v>
                </c:pt>
                <c:pt idx="3">
                  <c:v>-4.0094308590087557E-2</c:v>
                </c:pt>
                <c:pt idx="4">
                  <c:v>0.15724992521974968</c:v>
                </c:pt>
                <c:pt idx="5">
                  <c:v>0.39911186134017584</c:v>
                </c:pt>
                <c:pt idx="6">
                  <c:v>0.29423494523930471</c:v>
                </c:pt>
              </c:numCache>
            </c:numRef>
          </c:val>
          <c:extLst>
            <c:ext xmlns:c16="http://schemas.microsoft.com/office/drawing/2014/chart" uri="{C3380CC4-5D6E-409C-BE32-E72D297353CC}">
              <c16:uniqueId val="{00000000-C16B-4715-988A-EEB0B6303A95}"/>
            </c:ext>
          </c:extLst>
        </c:ser>
        <c:ser>
          <c:idx val="1"/>
          <c:order val="1"/>
          <c:tx>
            <c:strRef>
              <c:f>'Außenhandelssaldo gegenüber D.'!$C$15</c:f>
              <c:strCache>
                <c:ptCount val="1"/>
                <c:pt idx="0">
                  <c:v>2024</c:v>
                </c:pt>
              </c:strCache>
            </c:strRef>
          </c:tx>
          <c:spPr>
            <a:solidFill>
              <a:schemeClr val="accent2"/>
            </a:solidFill>
            <a:ln>
              <a:noFill/>
            </a:ln>
            <a:effectLst/>
          </c:spPr>
          <c:invertIfNegative val="0"/>
          <c:dLbls>
            <c:spPr>
              <a:noFill/>
              <a:ln>
                <a:noFill/>
              </a:ln>
              <a:effectLst/>
            </c:spPr>
            <c:txPr>
              <a:bodyPr rot="0" vert="horz"/>
              <a:lstStyle/>
              <a:p>
                <a:pPr>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'Außenhandelssaldo gegenüber D.'!$D$35:$J$35</c:f>
              <c:strCache>
                <c:ptCount val="7"/>
                <c:pt idx="0">
                  <c:v>Frankreich</c:v>
                </c:pt>
                <c:pt idx="1">
                  <c:v>Großbritannien</c:v>
                </c:pt>
                <c:pt idx="2">
                  <c:v>Schweiz</c:v>
                </c:pt>
                <c:pt idx="3">
                  <c:v>USA</c:v>
                </c:pt>
                <c:pt idx="4">
                  <c:v>Japan</c:v>
                </c:pt>
                <c:pt idx="5">
                  <c:v>Korea</c:v>
                </c:pt>
                <c:pt idx="6">
                  <c:v>China</c:v>
                </c:pt>
              </c:strCache>
            </c:strRef>
          </c:cat>
          <c:val>
            <c:numRef>
              <c:f>'Außenhandelssaldo gegenüber D.'!$D$15:$J$15</c:f>
              <c:numCache>
                <c:formatCode>0.0</c:formatCode>
                <c:ptCount val="7"/>
                <c:pt idx="0">
                  <c:v>0.81564021598134717</c:v>
                </c:pt>
                <c:pt idx="1">
                  <c:v>0.7534913169326094</c:v>
                </c:pt>
                <c:pt idx="2">
                  <c:v>-3.2564715390817436</c:v>
                </c:pt>
                <c:pt idx="3">
                  <c:v>1.0114512536009137</c:v>
                </c:pt>
                <c:pt idx="4">
                  <c:v>-4.6009715374331406E-2</c:v>
                </c:pt>
                <c:pt idx="5">
                  <c:v>0.45570050784561894</c:v>
                </c:pt>
                <c:pt idx="6">
                  <c:v>-0.65896690605449693</c:v>
                </c:pt>
              </c:numCache>
            </c:numRef>
          </c:val>
          <c:extLst>
            <c:ext xmlns:c16="http://schemas.microsoft.com/office/drawing/2014/chart" uri="{C3380CC4-5D6E-409C-BE32-E72D297353CC}">
              <c16:uniqueId val="{00000001-C16B-4715-988A-EEB0B6303A95}"/>
            </c:ext>
          </c:extLst>
        </c:ser>
        <c:dLbls>
          <c:showLegendKey val="0"/>
          <c:showVal val="0"/>
          <c:showCatName val="0"/>
          <c:showSerName val="0"/>
          <c:showPercent val="0"/>
          <c:showBubbleSize val="0"/>
        </c:dLbls>
        <c:gapWidth val="50"/>
        <c:axId val="1044398008"/>
        <c:axId val="1044394048"/>
      </c:barChart>
      <c:catAx>
        <c:axId val="104439800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vert="horz"/>
          <a:lstStyle/>
          <a:p>
            <a:pPr>
              <a:defRPr/>
            </a:pPr>
            <a:endParaRPr lang="de-DE"/>
          </a:p>
        </c:txPr>
        <c:crossAx val="1044394048"/>
        <c:crosses val="autoZero"/>
        <c:auto val="1"/>
        <c:lblAlgn val="ctr"/>
        <c:lblOffset val="100"/>
        <c:noMultiLvlLbl val="0"/>
      </c:catAx>
      <c:valAx>
        <c:axId val="1044394048"/>
        <c:scaling>
          <c:orientation val="minMax"/>
          <c:max val="16"/>
          <c:min val="-4"/>
        </c:scaling>
        <c:delete val="0"/>
        <c:axPos val="l"/>
        <c:numFmt formatCode="0.0" sourceLinked="1"/>
        <c:majorTickMark val="out"/>
        <c:minorTickMark val="none"/>
        <c:tickLblPos val="nextTo"/>
        <c:crossAx val="1044398008"/>
        <c:crosses val="autoZero"/>
        <c:crossBetween val="between"/>
        <c:majorUnit val="2"/>
      </c:valAx>
      <c:spPr>
        <a:noFill/>
        <a:ln>
          <a:noFill/>
        </a:ln>
        <a:effectLst/>
      </c:spPr>
    </c:plotArea>
    <c:legend>
      <c:legendPos val="t"/>
      <c:layout>
        <c:manualLayout>
          <c:xMode val="edge"/>
          <c:yMode val="edge"/>
          <c:x val="0.71975301071358477"/>
          <c:y val="1.488150339274842E-2"/>
          <c:w val="0.20261539168442982"/>
          <c:h val="6.2306393984404185E-2"/>
        </c:manualLayout>
      </c:layout>
      <c:overlay val="1"/>
      <c:spPr>
        <a:noFill/>
        <a:ln>
          <a:noFill/>
        </a:ln>
        <a:effectLst/>
      </c:spPr>
      <c:txPr>
        <a:bodyPr rot="0" vert="horz"/>
        <a:lstStyle/>
        <a:p>
          <a:pPr>
            <a:defRPr/>
          </a:pPr>
          <a:endParaRPr lang="de-DE"/>
        </a:p>
      </c:txPr>
    </c:legend>
    <c:plotVisOnly val="1"/>
    <c:dispBlanksAs val="gap"/>
    <c:showDLblsOverMax val="0"/>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2">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'Außenhandelssaldo gegenüber D.'!$C$26</c:f>
              <c:strCache>
                <c:ptCount val="1"/>
                <c:pt idx="0">
                  <c:v>2010</c:v>
                </c:pt>
              </c:strCache>
            </c:strRef>
          </c:tx>
          <c:spPr>
            <a:solidFill>
              <a:schemeClr val="accent1"/>
            </a:solidFill>
            <a:ln>
              <a:noFill/>
            </a:ln>
            <a:effectLst/>
          </c:spPr>
          <c:invertIfNegative val="0"/>
          <c:dLbls>
            <c:numFmt formatCode="#,##0.0" sourceLinked="0"/>
            <c:spPr>
              <a:noFill/>
              <a:ln>
                <a:noFill/>
              </a:ln>
              <a:effectLst/>
            </c:spPr>
            <c:txPr>
              <a:bodyPr rot="0" vert="horz"/>
              <a:lstStyle/>
              <a:p>
                <a:pPr>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'Außenhandelssaldo gegenüber D.'!$D$35:$J$35</c:f>
              <c:strCache>
                <c:ptCount val="7"/>
                <c:pt idx="0">
                  <c:v>Frankreich</c:v>
                </c:pt>
                <c:pt idx="1">
                  <c:v>Großbritannien</c:v>
                </c:pt>
                <c:pt idx="2">
                  <c:v>Schweiz</c:v>
                </c:pt>
                <c:pt idx="3">
                  <c:v>USA</c:v>
                </c:pt>
                <c:pt idx="4">
                  <c:v>Japan</c:v>
                </c:pt>
                <c:pt idx="5">
                  <c:v>Korea</c:v>
                </c:pt>
                <c:pt idx="6">
                  <c:v>China</c:v>
                </c:pt>
              </c:strCache>
            </c:strRef>
          </c:cat>
          <c:val>
            <c:numRef>
              <c:f>'Außenhandelssaldo gegenüber D.'!$D$26:$J$26</c:f>
              <c:numCache>
                <c:formatCode>0.0</c:formatCode>
                <c:ptCount val="7"/>
                <c:pt idx="0">
                  <c:v>0.28129634530650316</c:v>
                </c:pt>
                <c:pt idx="1">
                  <c:v>0.25951088324924676</c:v>
                </c:pt>
                <c:pt idx="2">
                  <c:v>-1.7975999630958048</c:v>
                </c:pt>
                <c:pt idx="3">
                  <c:v>-2.3540017810330394</c:v>
                </c:pt>
                <c:pt idx="4">
                  <c:v>0.79598364125785448</c:v>
                </c:pt>
                <c:pt idx="5">
                  <c:v>0.19471893787608913</c:v>
                </c:pt>
                <c:pt idx="6">
                  <c:v>0.29653780590471773</c:v>
                </c:pt>
              </c:numCache>
            </c:numRef>
          </c:val>
          <c:extLst>
            <c:ext xmlns:c16="http://schemas.microsoft.com/office/drawing/2014/chart" uri="{C3380CC4-5D6E-409C-BE32-E72D297353CC}">
              <c16:uniqueId val="{00000000-0C8F-4D77-BC37-4E972FC8A585}"/>
            </c:ext>
          </c:extLst>
        </c:ser>
        <c:ser>
          <c:idx val="1"/>
          <c:order val="1"/>
          <c:tx>
            <c:strRef>
              <c:f>'Außenhandelssaldo gegenüber D.'!$C$30</c:f>
              <c:strCache>
                <c:ptCount val="1"/>
                <c:pt idx="0">
                  <c:v>2024</c:v>
                </c:pt>
              </c:strCache>
            </c:strRef>
          </c:tx>
          <c:spPr>
            <a:solidFill>
              <a:schemeClr val="accent2"/>
            </a:solidFill>
            <a:ln>
              <a:noFill/>
            </a:ln>
            <a:effectLst/>
          </c:spPr>
          <c:invertIfNegative val="0"/>
          <c:dLbls>
            <c:spPr>
              <a:noFill/>
              <a:ln>
                <a:noFill/>
              </a:ln>
              <a:effectLst/>
            </c:spPr>
            <c:txPr>
              <a:bodyPr rot="0" vert="horz"/>
              <a:lstStyle/>
              <a:p>
                <a:pPr>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'Außenhandelssaldo gegenüber D.'!$D$35:$J$35</c:f>
              <c:strCache>
                <c:ptCount val="7"/>
                <c:pt idx="0">
                  <c:v>Frankreich</c:v>
                </c:pt>
                <c:pt idx="1">
                  <c:v>Großbritannien</c:v>
                </c:pt>
                <c:pt idx="2">
                  <c:v>Schweiz</c:v>
                </c:pt>
                <c:pt idx="3">
                  <c:v>USA</c:v>
                </c:pt>
                <c:pt idx="4">
                  <c:v>Japan</c:v>
                </c:pt>
                <c:pt idx="5">
                  <c:v>Korea</c:v>
                </c:pt>
                <c:pt idx="6">
                  <c:v>China</c:v>
                </c:pt>
              </c:strCache>
            </c:strRef>
          </c:cat>
          <c:val>
            <c:numRef>
              <c:f>'Außenhandelssaldo gegenüber D.'!$D$30:$J$30</c:f>
              <c:numCache>
                <c:formatCode>0.0</c:formatCode>
                <c:ptCount val="7"/>
                <c:pt idx="0">
                  <c:v>0.73996862219313186</c:v>
                </c:pt>
                <c:pt idx="1">
                  <c:v>1.2335936849857427</c:v>
                </c:pt>
                <c:pt idx="2">
                  <c:v>-2.9436896315883363</c:v>
                </c:pt>
                <c:pt idx="3">
                  <c:v>13.814115836313118</c:v>
                </c:pt>
                <c:pt idx="4">
                  <c:v>5.0650783520920362</c:v>
                </c:pt>
                <c:pt idx="5">
                  <c:v>-9.8661958638541991E-2</c:v>
                </c:pt>
                <c:pt idx="6">
                  <c:v>3.5317554208599926</c:v>
                </c:pt>
              </c:numCache>
            </c:numRef>
          </c:val>
          <c:extLst>
            <c:ext xmlns:c16="http://schemas.microsoft.com/office/drawing/2014/chart" uri="{C3380CC4-5D6E-409C-BE32-E72D297353CC}">
              <c16:uniqueId val="{00000001-0C8F-4D77-BC37-4E972FC8A585}"/>
            </c:ext>
          </c:extLst>
        </c:ser>
        <c:dLbls>
          <c:showLegendKey val="0"/>
          <c:showVal val="0"/>
          <c:showCatName val="0"/>
          <c:showSerName val="0"/>
          <c:showPercent val="0"/>
          <c:showBubbleSize val="0"/>
        </c:dLbls>
        <c:gapWidth val="50"/>
        <c:axId val="1044398008"/>
        <c:axId val="1044394048"/>
      </c:barChart>
      <c:catAx>
        <c:axId val="104439800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vert="horz"/>
          <a:lstStyle/>
          <a:p>
            <a:pPr>
              <a:defRPr/>
            </a:pPr>
            <a:endParaRPr lang="de-DE"/>
          </a:p>
        </c:txPr>
        <c:crossAx val="1044394048"/>
        <c:crosses val="autoZero"/>
        <c:auto val="1"/>
        <c:lblAlgn val="ctr"/>
        <c:lblOffset val="100"/>
        <c:noMultiLvlLbl val="0"/>
      </c:catAx>
      <c:valAx>
        <c:axId val="1044394048"/>
        <c:scaling>
          <c:orientation val="minMax"/>
        </c:scaling>
        <c:delete val="0"/>
        <c:axPos val="l"/>
        <c:numFmt formatCode="0.0" sourceLinked="1"/>
        <c:majorTickMark val="out"/>
        <c:minorTickMark val="none"/>
        <c:tickLblPos val="nextTo"/>
        <c:crossAx val="1044398008"/>
        <c:crosses val="autoZero"/>
        <c:crossBetween val="between"/>
      </c:valAx>
      <c:spPr>
        <a:noFill/>
        <a:ln>
          <a:noFill/>
        </a:ln>
        <a:effectLst/>
      </c:spPr>
    </c:plotArea>
    <c:legend>
      <c:legendPos val="t"/>
      <c:layout>
        <c:manualLayout>
          <c:xMode val="edge"/>
          <c:yMode val="edge"/>
          <c:x val="0.71975301071358477"/>
          <c:y val="1.488150339274842E-2"/>
          <c:w val="0.20261539168442982"/>
          <c:h val="6.2306393984404185E-2"/>
        </c:manualLayout>
      </c:layout>
      <c:overlay val="1"/>
      <c:spPr>
        <a:noFill/>
        <a:ln>
          <a:noFill/>
        </a:ln>
        <a:effectLst/>
      </c:spPr>
      <c:txPr>
        <a:bodyPr rot="0" vert="horz"/>
        <a:lstStyle/>
        <a:p>
          <a:pPr>
            <a:defRPr/>
          </a:pPr>
          <a:endParaRPr lang="de-DE"/>
        </a:p>
      </c:txPr>
    </c:legend>
    <c:plotVisOnly val="1"/>
    <c:dispBlanksAs val="gap"/>
    <c:showDLblsOverMax val="0"/>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2">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'Anteil Handel '!$C$37</c:f>
              <c:strCache>
                <c:ptCount val="1"/>
                <c:pt idx="0">
                  <c:v>2010</c:v>
                </c:pt>
              </c:strCache>
            </c:strRef>
          </c:tx>
          <c:spPr>
            <a:solidFill>
              <a:schemeClr val="accent1"/>
            </a:solidFill>
            <a:ln>
              <a:noFill/>
            </a:ln>
            <a:effectLst/>
          </c:spPr>
          <c:invertIfNegative val="0"/>
          <c:dLbls>
            <c:numFmt formatCode="#,##0.0" sourceLinked="0"/>
            <c:spPr>
              <a:noFill/>
              <a:ln>
                <a:noFill/>
              </a:ln>
              <a:effectLst/>
            </c:spPr>
            <c:txPr>
              <a:bodyPr rot="0" vert="horz"/>
              <a:lstStyle/>
              <a:p>
                <a:pPr>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'Anteil Handel '!$B$38:$B$50</c:f>
              <c:strCache>
                <c:ptCount val="13"/>
                <c:pt idx="0">
                  <c:v>Deutschland</c:v>
                </c:pt>
                <c:pt idx="1">
                  <c:v>Schweiz</c:v>
                </c:pt>
                <c:pt idx="2">
                  <c:v>USA</c:v>
                </c:pt>
                <c:pt idx="3">
                  <c:v>Irland</c:v>
                </c:pt>
                <c:pt idx="4">
                  <c:v>Belgien</c:v>
                </c:pt>
                <c:pt idx="5">
                  <c:v>Frankreich</c:v>
                </c:pt>
                <c:pt idx="6">
                  <c:v>Großbritannien</c:v>
                </c:pt>
                <c:pt idx="7">
                  <c:v>Niederlande</c:v>
                </c:pt>
                <c:pt idx="8">
                  <c:v>Indien</c:v>
                </c:pt>
                <c:pt idx="9">
                  <c:v>China</c:v>
                </c:pt>
                <c:pt idx="10">
                  <c:v>Singapore</c:v>
                </c:pt>
                <c:pt idx="11">
                  <c:v>Japan</c:v>
                </c:pt>
                <c:pt idx="12">
                  <c:v>Korea</c:v>
                </c:pt>
              </c:strCache>
            </c:strRef>
          </c:cat>
          <c:val>
            <c:numRef>
              <c:f>'Anteil Handel '!$C$38:$C$50</c:f>
              <c:numCache>
                <c:formatCode>0.0</c:formatCode>
                <c:ptCount val="13"/>
                <c:pt idx="0">
                  <c:v>14.5</c:v>
                </c:pt>
                <c:pt idx="1">
                  <c:v>11</c:v>
                </c:pt>
                <c:pt idx="2">
                  <c:v>9.8000000000000007</c:v>
                </c:pt>
                <c:pt idx="3">
                  <c:v>7.2</c:v>
                </c:pt>
                <c:pt idx="4">
                  <c:v>11.5</c:v>
                </c:pt>
                <c:pt idx="5">
                  <c:v>7.6</c:v>
                </c:pt>
                <c:pt idx="6">
                  <c:v>7.6</c:v>
                </c:pt>
                <c:pt idx="7">
                  <c:v>3.1</c:v>
                </c:pt>
                <c:pt idx="8">
                  <c:v>1.5</c:v>
                </c:pt>
                <c:pt idx="9">
                  <c:v>2</c:v>
                </c:pt>
                <c:pt idx="10" formatCode="General">
                  <c:v>1.3</c:v>
                </c:pt>
                <c:pt idx="11" formatCode="General">
                  <c:v>0.9</c:v>
                </c:pt>
                <c:pt idx="12" formatCode="General">
                  <c:v>0.3</c:v>
                </c:pt>
              </c:numCache>
            </c:numRef>
          </c:val>
          <c:extLst>
            <c:ext xmlns:c16="http://schemas.microsoft.com/office/drawing/2014/chart" uri="{C3380CC4-5D6E-409C-BE32-E72D297353CC}">
              <c16:uniqueId val="{00000000-40CF-4BCE-9C32-397DE93131D5}"/>
            </c:ext>
          </c:extLst>
        </c:ser>
        <c:ser>
          <c:idx val="1"/>
          <c:order val="1"/>
          <c:tx>
            <c:strRef>
              <c:f>'Anteil Handel '!$G$37</c:f>
              <c:strCache>
                <c:ptCount val="1"/>
                <c:pt idx="0">
                  <c:v>2022</c:v>
                </c:pt>
              </c:strCache>
            </c:strRef>
          </c:tx>
          <c:spPr>
            <a:solidFill>
              <a:schemeClr val="accent2"/>
            </a:solidFill>
            <a:ln>
              <a:noFill/>
            </a:ln>
            <a:effectLst/>
          </c:spPr>
          <c:invertIfNegative val="0"/>
          <c:dLbls>
            <c:spPr>
              <a:noFill/>
              <a:ln>
                <a:noFill/>
              </a:ln>
              <a:effectLst/>
            </c:spPr>
            <c:txPr>
              <a:bodyPr rot="0" vert="horz"/>
              <a:lstStyle/>
              <a:p>
                <a:pPr>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'Anteil Handel '!$B$38:$B$50</c:f>
              <c:strCache>
                <c:ptCount val="13"/>
                <c:pt idx="0">
                  <c:v>Deutschland</c:v>
                </c:pt>
                <c:pt idx="1">
                  <c:v>Schweiz</c:v>
                </c:pt>
                <c:pt idx="2">
                  <c:v>USA</c:v>
                </c:pt>
                <c:pt idx="3">
                  <c:v>Irland</c:v>
                </c:pt>
                <c:pt idx="4">
                  <c:v>Belgien</c:v>
                </c:pt>
                <c:pt idx="5">
                  <c:v>Frankreich</c:v>
                </c:pt>
                <c:pt idx="6">
                  <c:v>Großbritannien</c:v>
                </c:pt>
                <c:pt idx="7">
                  <c:v>Niederlande</c:v>
                </c:pt>
                <c:pt idx="8">
                  <c:v>Indien</c:v>
                </c:pt>
                <c:pt idx="9">
                  <c:v>China</c:v>
                </c:pt>
                <c:pt idx="10">
                  <c:v>Singapore</c:v>
                </c:pt>
                <c:pt idx="11">
                  <c:v>Japan</c:v>
                </c:pt>
                <c:pt idx="12">
                  <c:v>Korea</c:v>
                </c:pt>
              </c:strCache>
            </c:strRef>
          </c:cat>
          <c:val>
            <c:numRef>
              <c:f>'Anteil Handel '!$G$38:$G$50</c:f>
              <c:numCache>
                <c:formatCode>0.0</c:formatCode>
                <c:ptCount val="13"/>
                <c:pt idx="0">
                  <c:v>15.039311680671585</c:v>
                </c:pt>
                <c:pt idx="1">
                  <c:v>12.142738956732575</c:v>
                </c:pt>
                <c:pt idx="2">
                  <c:v>10.321718844213935</c:v>
                </c:pt>
                <c:pt idx="3">
                  <c:v>9.6523652922203063</c:v>
                </c:pt>
                <c:pt idx="4">
                  <c:v>9.2743662260570954</c:v>
                </c:pt>
                <c:pt idx="5">
                  <c:v>4.5437084152177905</c:v>
                </c:pt>
                <c:pt idx="6">
                  <c:v>3.4855370704891895</c:v>
                </c:pt>
                <c:pt idx="7">
                  <c:v>3.1667077358356455</c:v>
                </c:pt>
                <c:pt idx="8">
                  <c:v>2.5076269731185024</c:v>
                </c:pt>
                <c:pt idx="9">
                  <c:v>2.3616806405944644</c:v>
                </c:pt>
                <c:pt idx="10">
                  <c:v>1.2278866163176176</c:v>
                </c:pt>
                <c:pt idx="11">
                  <c:v>0.91789642847378183</c:v>
                </c:pt>
                <c:pt idx="12">
                  <c:v>0.8208236010621297</c:v>
                </c:pt>
              </c:numCache>
            </c:numRef>
          </c:val>
          <c:extLst>
            <c:ext xmlns:c16="http://schemas.microsoft.com/office/drawing/2014/chart" uri="{C3380CC4-5D6E-409C-BE32-E72D297353CC}">
              <c16:uniqueId val="{00000001-40CF-4BCE-9C32-397DE93131D5}"/>
            </c:ext>
          </c:extLst>
        </c:ser>
        <c:dLbls>
          <c:showLegendKey val="0"/>
          <c:showVal val="0"/>
          <c:showCatName val="0"/>
          <c:showSerName val="0"/>
          <c:showPercent val="0"/>
          <c:showBubbleSize val="0"/>
        </c:dLbls>
        <c:gapWidth val="50"/>
        <c:axId val="1044398008"/>
        <c:axId val="1044394048"/>
      </c:barChart>
      <c:catAx>
        <c:axId val="104439800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vert="horz"/>
          <a:lstStyle/>
          <a:p>
            <a:pPr>
              <a:defRPr/>
            </a:pPr>
            <a:endParaRPr lang="de-DE"/>
          </a:p>
        </c:txPr>
        <c:crossAx val="1044394048"/>
        <c:crosses val="autoZero"/>
        <c:auto val="1"/>
        <c:lblAlgn val="ctr"/>
        <c:lblOffset val="100"/>
        <c:noMultiLvlLbl val="0"/>
      </c:catAx>
      <c:valAx>
        <c:axId val="1044394048"/>
        <c:scaling>
          <c:orientation val="minMax"/>
        </c:scaling>
        <c:delete val="1"/>
        <c:axPos val="l"/>
        <c:numFmt formatCode="0.0" sourceLinked="1"/>
        <c:majorTickMark val="none"/>
        <c:minorTickMark val="none"/>
        <c:tickLblPos val="nextTo"/>
        <c:crossAx val="1044398008"/>
        <c:crosses val="autoZero"/>
        <c:crossBetween val="between"/>
      </c:valAx>
      <c:spPr>
        <a:noFill/>
        <a:ln>
          <a:noFill/>
        </a:ln>
        <a:effectLst/>
      </c:spPr>
    </c:plotArea>
    <c:legend>
      <c:legendPos val="t"/>
      <c:layout>
        <c:manualLayout>
          <c:xMode val="edge"/>
          <c:yMode val="edge"/>
          <c:x val="0.71975301071358477"/>
          <c:y val="1.488150339274842E-2"/>
          <c:w val="0.20261539168442982"/>
          <c:h val="6.2306393984404185E-2"/>
        </c:manualLayout>
      </c:layout>
      <c:overlay val="1"/>
      <c:spPr>
        <a:noFill/>
        <a:ln>
          <a:noFill/>
        </a:ln>
        <a:effectLst/>
      </c:spPr>
      <c:txPr>
        <a:bodyPr rot="0" vert="horz"/>
        <a:lstStyle/>
        <a:p>
          <a:pPr>
            <a:defRPr/>
          </a:pPr>
          <a:endParaRPr lang="de-DE"/>
        </a:p>
      </c:txPr>
    </c:legend>
    <c:plotVisOnly val="1"/>
    <c:dispBlanksAs val="gap"/>
    <c:showDLblsOverMax val="0"/>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2">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'Anteil Handel '!$D$1</c:f>
              <c:strCache>
                <c:ptCount val="1"/>
                <c:pt idx="0">
                  <c:v>2010</c:v>
                </c:pt>
              </c:strCache>
            </c:strRef>
          </c:tx>
          <c:spPr>
            <a:solidFill>
              <a:schemeClr val="accent1"/>
            </a:solidFill>
            <a:ln>
              <a:noFill/>
            </a:ln>
            <a:effectLst/>
          </c:spPr>
          <c:invertIfNegative val="0"/>
          <c:dLbls>
            <c:numFmt formatCode="#,##0.0" sourceLinked="0"/>
            <c:spPr>
              <a:noFill/>
              <a:ln>
                <a:noFill/>
              </a:ln>
              <a:effectLst/>
            </c:spPr>
            <c:txPr>
              <a:bodyPr rot="0" vert="horz"/>
              <a:lstStyle/>
              <a:p>
                <a:pPr>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'Anteil Handel '!$A$2:$A$13</c:f>
              <c:strCache>
                <c:ptCount val="12"/>
                <c:pt idx="0">
                  <c:v>China*</c:v>
                </c:pt>
                <c:pt idx="1">
                  <c:v>USA</c:v>
                </c:pt>
                <c:pt idx="2">
                  <c:v>Deutschland</c:v>
                </c:pt>
                <c:pt idx="3">
                  <c:v>Korea</c:v>
                </c:pt>
                <c:pt idx="4">
                  <c:v>Niederlande</c:v>
                </c:pt>
                <c:pt idx="5">
                  <c:v>Japan</c:v>
                </c:pt>
                <c:pt idx="6">
                  <c:v>Irland</c:v>
                </c:pt>
                <c:pt idx="7">
                  <c:v>Indien</c:v>
                </c:pt>
                <c:pt idx="8">
                  <c:v>Belgien</c:v>
                </c:pt>
                <c:pt idx="9">
                  <c:v>Schweiz</c:v>
                </c:pt>
                <c:pt idx="10">
                  <c:v>Frankreich</c:v>
                </c:pt>
                <c:pt idx="11">
                  <c:v>Grßbritannien</c:v>
                </c:pt>
              </c:strCache>
            </c:strRef>
          </c:cat>
          <c:val>
            <c:numRef>
              <c:f>'Anteil Handel '!$D$2:$D$13</c:f>
              <c:numCache>
                <c:formatCode>#,##0.0</c:formatCode>
                <c:ptCount val="12"/>
                <c:pt idx="0">
                  <c:v>8.1999999999999993</c:v>
                </c:pt>
                <c:pt idx="1">
                  <c:v>13.6</c:v>
                </c:pt>
                <c:pt idx="2">
                  <c:v>9.4</c:v>
                </c:pt>
                <c:pt idx="3">
                  <c:v>6.1</c:v>
                </c:pt>
                <c:pt idx="4">
                  <c:v>6</c:v>
                </c:pt>
                <c:pt idx="5">
                  <c:v>8.8000000000000007</c:v>
                </c:pt>
                <c:pt idx="6">
                  <c:v>4.2</c:v>
                </c:pt>
                <c:pt idx="7">
                  <c:v>2</c:v>
                </c:pt>
                <c:pt idx="8">
                  <c:v>7.8</c:v>
                </c:pt>
                <c:pt idx="9">
                  <c:v>3.2</c:v>
                </c:pt>
                <c:pt idx="10">
                  <c:v>3.6</c:v>
                </c:pt>
                <c:pt idx="11">
                  <c:v>4</c:v>
                </c:pt>
              </c:numCache>
            </c:numRef>
          </c:val>
          <c:extLst>
            <c:ext xmlns:c16="http://schemas.microsoft.com/office/drawing/2014/chart" uri="{C3380CC4-5D6E-409C-BE32-E72D297353CC}">
              <c16:uniqueId val="{00000000-7A4A-4EB1-8C62-3019D2904AF2}"/>
            </c:ext>
          </c:extLst>
        </c:ser>
        <c:ser>
          <c:idx val="1"/>
          <c:order val="1"/>
          <c:tx>
            <c:strRef>
              <c:f>'Anteil Handel '!$L$1</c:f>
              <c:strCache>
                <c:ptCount val="1"/>
                <c:pt idx="0">
                  <c:v>2022</c:v>
                </c:pt>
              </c:strCache>
            </c:strRef>
          </c:tx>
          <c:spPr>
            <a:solidFill>
              <a:schemeClr val="accent2"/>
            </a:solidFill>
            <a:ln>
              <a:noFill/>
            </a:ln>
            <a:effectLst/>
          </c:spPr>
          <c:invertIfNegative val="0"/>
          <c:dLbls>
            <c:spPr>
              <a:noFill/>
              <a:ln>
                <a:noFill/>
              </a:ln>
              <a:effectLst/>
            </c:spPr>
            <c:txPr>
              <a:bodyPr rot="0" vert="horz"/>
              <a:lstStyle/>
              <a:p>
                <a:pPr>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'Anteil Handel '!$A$2:$A$13</c:f>
              <c:strCache>
                <c:ptCount val="12"/>
                <c:pt idx="0">
                  <c:v>China*</c:v>
                </c:pt>
                <c:pt idx="1">
                  <c:v>USA</c:v>
                </c:pt>
                <c:pt idx="2">
                  <c:v>Deutschland</c:v>
                </c:pt>
                <c:pt idx="3">
                  <c:v>Korea</c:v>
                </c:pt>
                <c:pt idx="4">
                  <c:v>Niederlande</c:v>
                </c:pt>
                <c:pt idx="5">
                  <c:v>Japan</c:v>
                </c:pt>
                <c:pt idx="6">
                  <c:v>Irland</c:v>
                </c:pt>
                <c:pt idx="7">
                  <c:v>Indien</c:v>
                </c:pt>
                <c:pt idx="8">
                  <c:v>Belgien</c:v>
                </c:pt>
                <c:pt idx="9">
                  <c:v>Schweiz</c:v>
                </c:pt>
                <c:pt idx="10">
                  <c:v>Frankreich</c:v>
                </c:pt>
                <c:pt idx="11">
                  <c:v>Grßbritannien</c:v>
                </c:pt>
              </c:strCache>
            </c:strRef>
          </c:cat>
          <c:val>
            <c:numRef>
              <c:f>'Anteil Handel '!$L$2:$L$13</c:f>
              <c:numCache>
                <c:formatCode>#,##0.0</c:formatCode>
                <c:ptCount val="12"/>
                <c:pt idx="0">
                  <c:v>15.459057646130915</c:v>
                </c:pt>
                <c:pt idx="1">
                  <c:v>10.141414802699289</c:v>
                </c:pt>
                <c:pt idx="2">
                  <c:v>7.744925246364426</c:v>
                </c:pt>
                <c:pt idx="3">
                  <c:v>6.2247296345642011</c:v>
                </c:pt>
                <c:pt idx="4">
                  <c:v>5.2396227140015652</c:v>
                </c:pt>
                <c:pt idx="5">
                  <c:v>5.1899530235790099</c:v>
                </c:pt>
                <c:pt idx="6">
                  <c:v>3.7021817473788556</c:v>
                </c:pt>
                <c:pt idx="7">
                  <c:v>3.6551621093318287</c:v>
                </c:pt>
                <c:pt idx="8">
                  <c:v>3.4771940121509011</c:v>
                </c:pt>
                <c:pt idx="9">
                  <c:v>3.2638378565866843</c:v>
                </c:pt>
                <c:pt idx="10">
                  <c:v>3.2039905276962135</c:v>
                </c:pt>
                <c:pt idx="11">
                  <c:v>2.5771916674942581</c:v>
                </c:pt>
              </c:numCache>
            </c:numRef>
          </c:val>
          <c:extLst>
            <c:ext xmlns:c16="http://schemas.microsoft.com/office/drawing/2014/chart" uri="{C3380CC4-5D6E-409C-BE32-E72D297353CC}">
              <c16:uniqueId val="{00000001-7A4A-4EB1-8C62-3019D2904AF2}"/>
            </c:ext>
          </c:extLst>
        </c:ser>
        <c:dLbls>
          <c:showLegendKey val="0"/>
          <c:showVal val="0"/>
          <c:showCatName val="0"/>
          <c:showSerName val="0"/>
          <c:showPercent val="0"/>
          <c:showBubbleSize val="0"/>
        </c:dLbls>
        <c:gapWidth val="50"/>
        <c:axId val="1044398008"/>
        <c:axId val="1044394048"/>
      </c:barChart>
      <c:catAx>
        <c:axId val="104439800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vert="horz"/>
          <a:lstStyle/>
          <a:p>
            <a:pPr>
              <a:defRPr/>
            </a:pPr>
            <a:endParaRPr lang="de-DE"/>
          </a:p>
        </c:txPr>
        <c:crossAx val="1044394048"/>
        <c:crosses val="autoZero"/>
        <c:auto val="1"/>
        <c:lblAlgn val="ctr"/>
        <c:lblOffset val="100"/>
        <c:noMultiLvlLbl val="0"/>
      </c:catAx>
      <c:valAx>
        <c:axId val="1044394048"/>
        <c:scaling>
          <c:orientation val="minMax"/>
        </c:scaling>
        <c:delete val="1"/>
        <c:axPos val="l"/>
        <c:numFmt formatCode="#,##0.0" sourceLinked="1"/>
        <c:majorTickMark val="none"/>
        <c:minorTickMark val="none"/>
        <c:tickLblPos val="nextTo"/>
        <c:crossAx val="1044398008"/>
        <c:crosses val="autoZero"/>
        <c:crossBetween val="between"/>
      </c:valAx>
      <c:spPr>
        <a:noFill/>
        <a:ln>
          <a:noFill/>
        </a:ln>
        <a:effectLst/>
      </c:spPr>
    </c:plotArea>
    <c:legend>
      <c:legendPos val="t"/>
      <c:layout>
        <c:manualLayout>
          <c:xMode val="edge"/>
          <c:yMode val="edge"/>
          <c:x val="0.71975301071358477"/>
          <c:y val="1.488150339274842E-2"/>
          <c:w val="0.20261539168442982"/>
          <c:h val="6.2306393984404185E-2"/>
        </c:manualLayout>
      </c:layout>
      <c:overlay val="1"/>
      <c:spPr>
        <a:noFill/>
        <a:ln>
          <a:noFill/>
        </a:ln>
        <a:effectLst/>
      </c:spPr>
      <c:txPr>
        <a:bodyPr rot="0" vert="horz"/>
        <a:lstStyle/>
        <a:p>
          <a:pPr>
            <a:defRPr/>
          </a:pPr>
          <a:endParaRPr lang="de-DE"/>
        </a:p>
      </c:txPr>
    </c:legend>
    <c:plotVisOnly val="1"/>
    <c:dispBlanksAs val="gap"/>
    <c:showDLblsOverMax val="0"/>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2">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'Anteil CUP an Welt'!$H$5</c:f>
              <c:strCache>
                <c:ptCount val="1"/>
                <c:pt idx="0">
                  <c:v>2010</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'Anteil CUP an Welt'!$G$6:$G$15</c:f>
              <c:strCache>
                <c:ptCount val="10"/>
                <c:pt idx="0">
                  <c:v>USA</c:v>
                </c:pt>
                <c:pt idx="1">
                  <c:v>China</c:v>
                </c:pt>
                <c:pt idx="2">
                  <c:v>Japan</c:v>
                </c:pt>
                <c:pt idx="3">
                  <c:v>Korea</c:v>
                </c:pt>
                <c:pt idx="4">
                  <c:v>Deutschland</c:v>
                </c:pt>
                <c:pt idx="5">
                  <c:v>Frankreich</c:v>
                </c:pt>
                <c:pt idx="6">
                  <c:v>Großbritannien</c:v>
                </c:pt>
                <c:pt idx="7">
                  <c:v>Indien</c:v>
                </c:pt>
                <c:pt idx="8">
                  <c:v>Schweiz</c:v>
                </c:pt>
                <c:pt idx="9">
                  <c:v>Niederlande</c:v>
                </c:pt>
              </c:strCache>
            </c:strRef>
          </c:cat>
          <c:val>
            <c:numRef>
              <c:f>'Anteil CUP an Welt'!$H$6:$H$15</c:f>
              <c:numCache>
                <c:formatCode>0.0</c:formatCode>
                <c:ptCount val="10"/>
                <c:pt idx="0">
                  <c:v>35.45332303378823</c:v>
                </c:pt>
                <c:pt idx="1">
                  <c:v>4.9380596801419046</c:v>
                </c:pt>
                <c:pt idx="2">
                  <c:v>20.378794381025951</c:v>
                </c:pt>
                <c:pt idx="3">
                  <c:v>5.0982748261951771</c:v>
                </c:pt>
                <c:pt idx="4">
                  <c:v>13.973049523646038</c:v>
                </c:pt>
                <c:pt idx="5">
                  <c:v>7.3756186879523931</c:v>
                </c:pt>
                <c:pt idx="6">
                  <c:v>5.9823191142391208</c:v>
                </c:pt>
                <c:pt idx="7">
                  <c:v>4.0168225903355932</c:v>
                </c:pt>
                <c:pt idx="8">
                  <c:v>3.3244642806053846</c:v>
                </c:pt>
                <c:pt idx="9">
                  <c:v>2.4804737790747575</c:v>
                </c:pt>
              </c:numCache>
            </c:numRef>
          </c:val>
          <c:extLst>
            <c:ext xmlns:c16="http://schemas.microsoft.com/office/drawing/2014/chart" uri="{C3380CC4-5D6E-409C-BE32-E72D297353CC}">
              <c16:uniqueId val="{00000000-5C39-4837-A8D5-E6AFBABD8EF7}"/>
            </c:ext>
          </c:extLst>
        </c:ser>
        <c:ser>
          <c:idx val="1"/>
          <c:order val="1"/>
          <c:tx>
            <c:strRef>
              <c:f>'Anteil CUP an Welt'!$V$5</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'Anteil CUP an Welt'!$G$6:$G$15</c:f>
              <c:strCache>
                <c:ptCount val="10"/>
                <c:pt idx="0">
                  <c:v>USA</c:v>
                </c:pt>
                <c:pt idx="1">
                  <c:v>China</c:v>
                </c:pt>
                <c:pt idx="2">
                  <c:v>Japan</c:v>
                </c:pt>
                <c:pt idx="3">
                  <c:v>Korea</c:v>
                </c:pt>
                <c:pt idx="4">
                  <c:v>Deutschland</c:v>
                </c:pt>
                <c:pt idx="5">
                  <c:v>Frankreich</c:v>
                </c:pt>
                <c:pt idx="6">
                  <c:v>Großbritannien</c:v>
                </c:pt>
                <c:pt idx="7">
                  <c:v>Indien</c:v>
                </c:pt>
                <c:pt idx="8">
                  <c:v>Schweiz</c:v>
                </c:pt>
                <c:pt idx="9">
                  <c:v>Niederlande</c:v>
                </c:pt>
              </c:strCache>
            </c:strRef>
          </c:cat>
          <c:val>
            <c:numRef>
              <c:f>'Anteil CUP an Welt'!$V$6:$V$15</c:f>
              <c:numCache>
                <c:formatCode>0.0</c:formatCode>
                <c:ptCount val="10"/>
                <c:pt idx="0">
                  <c:v>27.35817307692308</c:v>
                </c:pt>
                <c:pt idx="1">
                  <c:v>19.01923076923077</c:v>
                </c:pt>
                <c:pt idx="2">
                  <c:v>17.44951923076923</c:v>
                </c:pt>
                <c:pt idx="3">
                  <c:v>7.9038461538461533</c:v>
                </c:pt>
                <c:pt idx="4">
                  <c:v>7.6438297440814225</c:v>
                </c:pt>
                <c:pt idx="5">
                  <c:v>4.3798076923076925</c:v>
                </c:pt>
                <c:pt idx="6">
                  <c:v>3.4086538461538458</c:v>
                </c:pt>
                <c:pt idx="7">
                  <c:v>2.9447115384615388</c:v>
                </c:pt>
                <c:pt idx="8">
                  <c:v>2.1394230769230771</c:v>
                </c:pt>
                <c:pt idx="9">
                  <c:v>2.3004807692307692</c:v>
                </c:pt>
              </c:numCache>
            </c:numRef>
          </c:val>
          <c:extLst>
            <c:ext xmlns:c16="http://schemas.microsoft.com/office/drawing/2014/chart" uri="{C3380CC4-5D6E-409C-BE32-E72D297353CC}">
              <c16:uniqueId val="{00000001-5C39-4837-A8D5-E6AFBABD8EF7}"/>
            </c:ext>
          </c:extLst>
        </c:ser>
        <c:dLbls>
          <c:showLegendKey val="0"/>
          <c:showVal val="0"/>
          <c:showCatName val="0"/>
          <c:showSerName val="0"/>
          <c:showPercent val="0"/>
          <c:showBubbleSize val="0"/>
        </c:dLbls>
        <c:gapWidth val="50"/>
        <c:axId val="1044398008"/>
        <c:axId val="1044394048"/>
      </c:barChart>
      <c:catAx>
        <c:axId val="104439800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044394048"/>
        <c:crosses val="autoZero"/>
        <c:auto val="1"/>
        <c:lblAlgn val="ctr"/>
        <c:lblOffset val="100"/>
        <c:noMultiLvlLbl val="0"/>
      </c:catAx>
      <c:valAx>
        <c:axId val="1044394048"/>
        <c:scaling>
          <c:orientation val="minMax"/>
        </c:scaling>
        <c:delete val="1"/>
        <c:axPos val="l"/>
        <c:numFmt formatCode="0.0" sourceLinked="1"/>
        <c:majorTickMark val="none"/>
        <c:minorTickMark val="none"/>
        <c:tickLblPos val="nextTo"/>
        <c:crossAx val="1044398008"/>
        <c:crosses val="autoZero"/>
        <c:crossBetween val="between"/>
      </c:valAx>
      <c:spPr>
        <a:noFill/>
        <a:ln>
          <a:noFill/>
        </a:ln>
        <a:effectLst/>
      </c:spPr>
    </c:plotArea>
    <c:legend>
      <c:legendPos val="t"/>
      <c:layout>
        <c:manualLayout>
          <c:xMode val="edge"/>
          <c:yMode val="edge"/>
          <c:x val="0.71975301071358477"/>
          <c:y val="1.488150339274842E-2"/>
          <c:w val="0.20261539168442982"/>
          <c:h val="6.2306393984404185E-2"/>
        </c:manualLayout>
      </c:layout>
      <c:overlay val="1"/>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chart>
  <c:spPr>
    <a:noFill/>
    <a:ln w="9525" cap="flat" cmpd="sng" algn="ctr">
      <a:noFill/>
      <a:prstDash val="solid"/>
      <a:round/>
    </a:ln>
    <a:effectLst/>
  </c:spPr>
  <c:txPr>
    <a:bodyPr/>
    <a:lstStyle/>
    <a:p>
      <a:pPr>
        <a:defRPr sz="1200" b="0">
          <a:solidFill>
            <a:schemeClr val="tx2"/>
          </a:solidFill>
          <a:latin typeface="Source Sans Pro" panose="020B0503030403020204" pitchFamily="34" charset="0"/>
        </a:defRPr>
      </a:pPr>
      <a:endParaRPr lang="de-DE"/>
    </a:p>
  </c:txPr>
  <c:externalData r:id="rId4">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'Anteil Patente an Welt'!$W$2</c:f>
              <c:strCache>
                <c:ptCount val="1"/>
                <c:pt idx="0">
                  <c:v>2010</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'Anteil Patente an Welt'!$U$3:$U$12</c:f>
              <c:strCache>
                <c:ptCount val="10"/>
                <c:pt idx="0">
                  <c:v>Japan</c:v>
                </c:pt>
                <c:pt idx="1">
                  <c:v>USA</c:v>
                </c:pt>
                <c:pt idx="2">
                  <c:v>China</c:v>
                </c:pt>
                <c:pt idx="3">
                  <c:v>Deutschland</c:v>
                </c:pt>
                <c:pt idx="4">
                  <c:v>Korea</c:v>
                </c:pt>
                <c:pt idx="5">
                  <c:v>Frankreich</c:v>
                </c:pt>
                <c:pt idx="6">
                  <c:v>Großbritannien</c:v>
                </c:pt>
                <c:pt idx="7">
                  <c:v>Niederlande</c:v>
                </c:pt>
                <c:pt idx="8">
                  <c:v>Indien</c:v>
                </c:pt>
                <c:pt idx="9">
                  <c:v>Schweiz</c:v>
                </c:pt>
              </c:strCache>
            </c:strRef>
          </c:cat>
          <c:val>
            <c:numRef>
              <c:f>'Anteil Patente an Welt'!$W$3:$W$12</c:f>
              <c:numCache>
                <c:formatCode>0.0</c:formatCode>
                <c:ptCount val="10"/>
                <c:pt idx="0">
                  <c:v>26.291766374191262</c:v>
                </c:pt>
                <c:pt idx="1">
                  <c:v>30.519365416999023</c:v>
                </c:pt>
                <c:pt idx="2">
                  <c:v>4.5289373393600991</c:v>
                </c:pt>
                <c:pt idx="3">
                  <c:v>15.713905876096781</c:v>
                </c:pt>
                <c:pt idx="4">
                  <c:v>5.4285207834795717</c:v>
                </c:pt>
                <c:pt idx="5">
                  <c:v>7.7550296906851015</c:v>
                </c:pt>
                <c:pt idx="6">
                  <c:v>5.2202428432154573</c:v>
                </c:pt>
                <c:pt idx="7">
                  <c:v>2.6500044314455375</c:v>
                </c:pt>
                <c:pt idx="8">
                  <c:v>3.3507667759950359</c:v>
                </c:pt>
                <c:pt idx="9">
                  <c:v>2.9602056190729416</c:v>
                </c:pt>
              </c:numCache>
            </c:numRef>
          </c:val>
          <c:extLst>
            <c:ext xmlns:c16="http://schemas.microsoft.com/office/drawing/2014/chart" uri="{C3380CC4-5D6E-409C-BE32-E72D297353CC}">
              <c16:uniqueId val="{00000000-6414-43C0-9B42-6E4C9345DA89}"/>
            </c:ext>
          </c:extLst>
        </c:ser>
        <c:ser>
          <c:idx val="1"/>
          <c:order val="1"/>
          <c:tx>
            <c:strRef>
              <c:f>'Anteil Patente an Welt'!$AK$2</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'Anteil Patente an Welt'!$U$3:$U$12</c:f>
              <c:strCache>
                <c:ptCount val="10"/>
                <c:pt idx="0">
                  <c:v>Japan</c:v>
                </c:pt>
                <c:pt idx="1">
                  <c:v>USA</c:v>
                </c:pt>
                <c:pt idx="2">
                  <c:v>China</c:v>
                </c:pt>
                <c:pt idx="3">
                  <c:v>Deutschland</c:v>
                </c:pt>
                <c:pt idx="4">
                  <c:v>Korea</c:v>
                </c:pt>
                <c:pt idx="5">
                  <c:v>Frankreich</c:v>
                </c:pt>
                <c:pt idx="6">
                  <c:v>Großbritannien</c:v>
                </c:pt>
                <c:pt idx="7">
                  <c:v>Niederlande</c:v>
                </c:pt>
                <c:pt idx="8">
                  <c:v>Indien</c:v>
                </c:pt>
                <c:pt idx="9">
                  <c:v>Schweiz</c:v>
                </c:pt>
              </c:strCache>
            </c:strRef>
          </c:cat>
          <c:val>
            <c:numRef>
              <c:f>'Anteil Patente an Welt'!$AK$3:$AK$12</c:f>
              <c:numCache>
                <c:formatCode>0.0</c:formatCode>
                <c:ptCount val="10"/>
                <c:pt idx="0">
                  <c:v>25.821443130860171</c:v>
                </c:pt>
                <c:pt idx="1">
                  <c:v>18.20220138605789</c:v>
                </c:pt>
                <c:pt idx="2">
                  <c:v>14.386465552384836</c:v>
                </c:pt>
                <c:pt idx="3">
                  <c:v>10.084139834643944</c:v>
                </c:pt>
                <c:pt idx="4">
                  <c:v>9.2254382388911544</c:v>
                </c:pt>
                <c:pt idx="5">
                  <c:v>5.1569506726457401</c:v>
                </c:pt>
                <c:pt idx="6">
                  <c:v>2.9270281288218505</c:v>
                </c:pt>
                <c:pt idx="7">
                  <c:v>2.9433346922136163</c:v>
                </c:pt>
                <c:pt idx="8">
                  <c:v>2.8088055442315532</c:v>
                </c:pt>
                <c:pt idx="9">
                  <c:v>1.6836526701997554</c:v>
                </c:pt>
              </c:numCache>
            </c:numRef>
          </c:val>
          <c:extLst>
            <c:ext xmlns:c16="http://schemas.microsoft.com/office/drawing/2014/chart" uri="{C3380CC4-5D6E-409C-BE32-E72D297353CC}">
              <c16:uniqueId val="{00000001-6414-43C0-9B42-6E4C9345DA89}"/>
            </c:ext>
          </c:extLst>
        </c:ser>
        <c:dLbls>
          <c:showLegendKey val="0"/>
          <c:showVal val="0"/>
          <c:showCatName val="0"/>
          <c:showSerName val="0"/>
          <c:showPercent val="0"/>
          <c:showBubbleSize val="0"/>
        </c:dLbls>
        <c:gapWidth val="50"/>
        <c:axId val="1044398008"/>
        <c:axId val="1044394048"/>
      </c:barChart>
      <c:catAx>
        <c:axId val="104439800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044394048"/>
        <c:crosses val="autoZero"/>
        <c:auto val="1"/>
        <c:lblAlgn val="ctr"/>
        <c:lblOffset val="100"/>
        <c:noMultiLvlLbl val="0"/>
      </c:catAx>
      <c:valAx>
        <c:axId val="1044394048"/>
        <c:scaling>
          <c:orientation val="minMax"/>
        </c:scaling>
        <c:delete val="1"/>
        <c:axPos val="l"/>
        <c:numFmt formatCode="0.0" sourceLinked="1"/>
        <c:majorTickMark val="none"/>
        <c:minorTickMark val="none"/>
        <c:tickLblPos val="nextTo"/>
        <c:crossAx val="1044398008"/>
        <c:crosses val="autoZero"/>
        <c:crossBetween val="between"/>
      </c:valAx>
      <c:spPr>
        <a:noFill/>
        <a:ln>
          <a:noFill/>
        </a:ln>
        <a:effectLst/>
      </c:spPr>
    </c:plotArea>
    <c:legend>
      <c:legendPos val="t"/>
      <c:layout>
        <c:manualLayout>
          <c:xMode val="edge"/>
          <c:yMode val="edge"/>
          <c:x val="0.71975301071358477"/>
          <c:y val="1.488150339274842E-2"/>
          <c:w val="0.20261539168442982"/>
          <c:h val="6.2306393984404185E-2"/>
        </c:manualLayout>
      </c:layout>
      <c:overlay val="1"/>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chart>
  <c:spPr>
    <a:noFill/>
    <a:ln w="9525" cap="flat" cmpd="sng" algn="ctr">
      <a:noFill/>
      <a:prstDash val="solid"/>
      <a:round/>
    </a:ln>
    <a:effectLst/>
  </c:spPr>
  <c:txPr>
    <a:bodyPr/>
    <a:lstStyle/>
    <a:p>
      <a:pPr>
        <a:defRPr sz="1200" b="0">
          <a:solidFill>
            <a:schemeClr val="tx2"/>
          </a:solidFill>
          <a:latin typeface="Source Sans Pro" panose="020B0503030403020204" pitchFamily="34" charset="0"/>
        </a:defRPr>
      </a:pPr>
      <a:endParaRPr lang="de-DE"/>
    </a:p>
  </c:txPr>
  <c:externalData r:id="rId4">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'Anteil Patente an Welt'!$W$24</c:f>
              <c:strCache>
                <c:ptCount val="1"/>
                <c:pt idx="0">
                  <c:v>2010</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'Anteil Patente an Welt'!$U$25:$U$34</c:f>
              <c:strCache>
                <c:ptCount val="10"/>
                <c:pt idx="0">
                  <c:v>USA</c:v>
                </c:pt>
                <c:pt idx="1">
                  <c:v>China</c:v>
                </c:pt>
                <c:pt idx="2">
                  <c:v>Korea</c:v>
                </c:pt>
                <c:pt idx="3">
                  <c:v>Japan</c:v>
                </c:pt>
                <c:pt idx="4">
                  <c:v>Deutschland</c:v>
                </c:pt>
                <c:pt idx="5">
                  <c:v>Großbritannien</c:v>
                </c:pt>
                <c:pt idx="6">
                  <c:v>Frankreich</c:v>
                </c:pt>
                <c:pt idx="7">
                  <c:v>Indien</c:v>
                </c:pt>
                <c:pt idx="8">
                  <c:v>Schweiz</c:v>
                </c:pt>
                <c:pt idx="9">
                  <c:v>Niederlande</c:v>
                </c:pt>
              </c:strCache>
            </c:strRef>
          </c:cat>
          <c:val>
            <c:numRef>
              <c:f>'Anteil Patente an Welt'!$W$25:$W$34</c:f>
              <c:numCache>
                <c:formatCode>0.0</c:formatCode>
                <c:ptCount val="10"/>
                <c:pt idx="0">
                  <c:v>44.441753451198842</c:v>
                </c:pt>
                <c:pt idx="1">
                  <c:v>5.6833777347218861</c:v>
                </c:pt>
                <c:pt idx="2">
                  <c:v>4.4966497134092194</c:v>
                </c:pt>
                <c:pt idx="3">
                  <c:v>9.6068458868168243</c:v>
                </c:pt>
                <c:pt idx="4">
                  <c:v>10.801646887866312</c:v>
                </c:pt>
                <c:pt idx="5">
                  <c:v>7.3706304997174454</c:v>
                </c:pt>
                <c:pt idx="6">
                  <c:v>6.7570840397190608</c:v>
                </c:pt>
                <c:pt idx="7">
                  <c:v>5.2393638491967387</c:v>
                </c:pt>
                <c:pt idx="8">
                  <c:v>3.9880519899895051</c:v>
                </c:pt>
                <c:pt idx="9">
                  <c:v>2.1716315492048115</c:v>
                </c:pt>
              </c:numCache>
            </c:numRef>
          </c:val>
          <c:extLst>
            <c:ext xmlns:c16="http://schemas.microsoft.com/office/drawing/2014/chart" uri="{C3380CC4-5D6E-409C-BE32-E72D297353CC}">
              <c16:uniqueId val="{00000000-308E-40F3-ABCA-F760E3ED6C96}"/>
            </c:ext>
          </c:extLst>
        </c:ser>
        <c:ser>
          <c:idx val="1"/>
          <c:order val="1"/>
          <c:tx>
            <c:strRef>
              <c:f>'Anteil Patente an Welt'!$AK$24</c:f>
              <c:strCache>
                <c:ptCount val="1"/>
                <c:pt idx="0">
                  <c:v>2024</c:v>
                </c:pt>
              </c:strCache>
            </c:strRef>
          </c:tx>
          <c:spPr>
            <a:solidFill>
              <a:schemeClr val="accent3"/>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'Anteil Patente an Welt'!$U$25:$U$34</c:f>
              <c:strCache>
                <c:ptCount val="10"/>
                <c:pt idx="0">
                  <c:v>USA</c:v>
                </c:pt>
                <c:pt idx="1">
                  <c:v>China</c:v>
                </c:pt>
                <c:pt idx="2">
                  <c:v>Korea</c:v>
                </c:pt>
                <c:pt idx="3">
                  <c:v>Japan</c:v>
                </c:pt>
                <c:pt idx="4">
                  <c:v>Deutschland</c:v>
                </c:pt>
                <c:pt idx="5">
                  <c:v>Großbritannien</c:v>
                </c:pt>
                <c:pt idx="6">
                  <c:v>Frankreich</c:v>
                </c:pt>
                <c:pt idx="7">
                  <c:v>Indien</c:v>
                </c:pt>
                <c:pt idx="8">
                  <c:v>Schweiz</c:v>
                </c:pt>
                <c:pt idx="9">
                  <c:v>Niederlande</c:v>
                </c:pt>
              </c:strCache>
            </c:strRef>
          </c:cat>
          <c:val>
            <c:numRef>
              <c:f>'Anteil Patente an Welt'!$AK$25:$AK$34</c:f>
              <c:numCache>
                <c:formatCode>0.0</c:formatCode>
                <c:ptCount val="10"/>
                <c:pt idx="0">
                  <c:v>40.515524311657877</c:v>
                </c:pt>
                <c:pt idx="1">
                  <c:v>25.676625659050966</c:v>
                </c:pt>
                <c:pt idx="2">
                  <c:v>6.0046865846514352</c:v>
                </c:pt>
                <c:pt idx="3">
                  <c:v>5.4188635032220276</c:v>
                </c:pt>
                <c:pt idx="4">
                  <c:v>4.137045530754027</c:v>
                </c:pt>
                <c:pt idx="5">
                  <c:v>4.1007615700058579</c:v>
                </c:pt>
                <c:pt idx="6">
                  <c:v>3.2630345635618041</c:v>
                </c:pt>
                <c:pt idx="7">
                  <c:v>3.140011716461629</c:v>
                </c:pt>
                <c:pt idx="8">
                  <c:v>2.7943760984182777</c:v>
                </c:pt>
                <c:pt idx="9">
                  <c:v>1.3766842413591096</c:v>
                </c:pt>
              </c:numCache>
            </c:numRef>
          </c:val>
          <c:extLst>
            <c:ext xmlns:c16="http://schemas.microsoft.com/office/drawing/2014/chart" uri="{C3380CC4-5D6E-409C-BE32-E72D297353CC}">
              <c16:uniqueId val="{00000001-308E-40F3-ABCA-F760E3ED6C96}"/>
            </c:ext>
          </c:extLst>
        </c:ser>
        <c:dLbls>
          <c:dLblPos val="outEnd"/>
          <c:showLegendKey val="0"/>
          <c:showVal val="1"/>
          <c:showCatName val="0"/>
          <c:showSerName val="0"/>
          <c:showPercent val="0"/>
          <c:showBubbleSize val="0"/>
        </c:dLbls>
        <c:gapWidth val="30"/>
        <c:axId val="1044398008"/>
        <c:axId val="1044394048"/>
      </c:barChart>
      <c:catAx>
        <c:axId val="104439800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044394048"/>
        <c:crosses val="autoZero"/>
        <c:auto val="1"/>
        <c:lblAlgn val="ctr"/>
        <c:lblOffset val="100"/>
        <c:noMultiLvlLbl val="0"/>
      </c:catAx>
      <c:valAx>
        <c:axId val="1044394048"/>
        <c:scaling>
          <c:orientation val="minMax"/>
        </c:scaling>
        <c:delete val="1"/>
        <c:axPos val="l"/>
        <c:numFmt formatCode="0.0" sourceLinked="1"/>
        <c:majorTickMark val="none"/>
        <c:minorTickMark val="none"/>
        <c:tickLblPos val="nextTo"/>
        <c:crossAx val="1044398008"/>
        <c:crosses val="autoZero"/>
        <c:crossBetween val="between"/>
      </c:valAx>
      <c:spPr>
        <a:noFill/>
        <a:ln>
          <a:noFill/>
        </a:ln>
        <a:effectLst/>
      </c:spPr>
    </c:plotArea>
    <c:legend>
      <c:legendPos val="t"/>
      <c:layout>
        <c:manualLayout>
          <c:xMode val="edge"/>
          <c:yMode val="edge"/>
          <c:x val="0.71975301071358477"/>
          <c:y val="1.488150339274842E-2"/>
          <c:w val="0.20261539168442982"/>
          <c:h val="6.2306393984404185E-2"/>
        </c:manualLayout>
      </c:layout>
      <c:overlay val="1"/>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chart>
  <c:spPr>
    <a:noFill/>
    <a:ln w="9525" cap="flat" cmpd="sng" algn="ctr">
      <a:noFill/>
      <a:prstDash val="solid"/>
      <a:round/>
    </a:ln>
    <a:effectLst/>
  </c:spPr>
  <c:txPr>
    <a:bodyPr/>
    <a:lstStyle/>
    <a:p>
      <a:pPr>
        <a:defRPr sz="1200" b="0">
          <a:solidFill>
            <a:schemeClr val="tx2"/>
          </a:solidFill>
          <a:latin typeface="Source Sans Pro" panose="020B0503030403020204" pitchFamily="34" charset="0"/>
        </a:defRPr>
      </a:pPr>
      <a:endParaRPr lang="de-DE"/>
    </a:p>
  </c:txPr>
  <c:externalData r:id="rId4">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1"/>
            </a:solidFill>
            <a:ln>
              <a:noFill/>
            </a:ln>
            <a:effectLst/>
          </c:spPr>
          <c:invertIfNegative val="0"/>
          <c:dPt>
            <c:idx val="3"/>
            <c:invertIfNegative val="0"/>
            <c:bubble3D val="0"/>
            <c:spPr>
              <a:solidFill>
                <a:srgbClr val="FF3EB5"/>
              </a:solidFill>
              <a:ln>
                <a:noFill/>
              </a:ln>
              <a:effectLst/>
            </c:spPr>
            <c:extLst>
              <c:ext xmlns:c16="http://schemas.microsoft.com/office/drawing/2014/chart" uri="{C3380CC4-5D6E-409C-BE32-E72D297353CC}">
                <c16:uniqueId val="{00000001-FC52-42B8-9222-4B830E55EF68}"/>
              </c:ext>
            </c:extLst>
          </c:dPt>
          <c:dLbls>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'Publikationen CUP'!$C$7:$C$16</c:f>
              <c:strCache>
                <c:ptCount val="10"/>
                <c:pt idx="0">
                  <c:v>China</c:v>
                </c:pt>
                <c:pt idx="1">
                  <c:v>USA</c:v>
                </c:pt>
                <c:pt idx="2">
                  <c:v>Indien</c:v>
                </c:pt>
                <c:pt idx="3">
                  <c:v>Deutschland</c:v>
                </c:pt>
                <c:pt idx="4">
                  <c:v>Korea</c:v>
                </c:pt>
                <c:pt idx="5">
                  <c:v>Japan</c:v>
                </c:pt>
                <c:pt idx="6">
                  <c:v>Großbritannien </c:v>
                </c:pt>
                <c:pt idx="7">
                  <c:v>Frankreich</c:v>
                </c:pt>
                <c:pt idx="8">
                  <c:v>Niederlande</c:v>
                </c:pt>
                <c:pt idx="9">
                  <c:v>Schweiz</c:v>
                </c:pt>
              </c:strCache>
            </c:strRef>
          </c:cat>
          <c:val>
            <c:numRef>
              <c:f>'Publikationen CUP'!$K$7:$K$16</c:f>
              <c:numCache>
                <c:formatCode>0.0</c:formatCode>
                <c:ptCount val="10"/>
                <c:pt idx="0">
                  <c:v>48.466083540852644</c:v>
                </c:pt>
                <c:pt idx="1">
                  <c:v>9.6259265858135521</c:v>
                </c:pt>
                <c:pt idx="2">
                  <c:v>8.0951177369967215</c:v>
                </c:pt>
                <c:pt idx="3">
                  <c:v>3.7670452426629324</c:v>
                </c:pt>
                <c:pt idx="4">
                  <c:v>4.0001160174523394</c:v>
                </c:pt>
                <c:pt idx="5">
                  <c:v>3.4053194001897715</c:v>
                </c:pt>
                <c:pt idx="6">
                  <c:v>3.1134112031424155</c:v>
                </c:pt>
                <c:pt idx="7">
                  <c:v>2.2896872915311404</c:v>
                </c:pt>
                <c:pt idx="8">
                  <c:v>0.9167450475050033</c:v>
                </c:pt>
                <c:pt idx="9">
                  <c:v>0.85252110067414422</c:v>
                </c:pt>
              </c:numCache>
            </c:numRef>
          </c:val>
          <c:extLst>
            <c:ext xmlns:c16="http://schemas.microsoft.com/office/drawing/2014/chart" uri="{C3380CC4-5D6E-409C-BE32-E72D297353CC}">
              <c16:uniqueId val="{00000002-FC52-42B8-9222-4B830E55EF68}"/>
            </c:ext>
          </c:extLst>
        </c:ser>
        <c:dLbls>
          <c:showLegendKey val="0"/>
          <c:showVal val="0"/>
          <c:showCatName val="0"/>
          <c:showSerName val="0"/>
          <c:showPercent val="0"/>
          <c:showBubbleSize val="0"/>
        </c:dLbls>
        <c:gapWidth val="50"/>
        <c:overlap val="-27"/>
        <c:axId val="1044398008"/>
        <c:axId val="1044394048"/>
      </c:barChart>
      <c:catAx>
        <c:axId val="1044398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044394048"/>
        <c:crosses val="autoZero"/>
        <c:auto val="1"/>
        <c:lblAlgn val="ctr"/>
        <c:lblOffset val="100"/>
        <c:noMultiLvlLbl val="0"/>
      </c:catAx>
      <c:valAx>
        <c:axId val="1044394048"/>
        <c:scaling>
          <c:orientation val="minMax"/>
        </c:scaling>
        <c:delete val="1"/>
        <c:axPos val="l"/>
        <c:numFmt formatCode="0.0" sourceLinked="1"/>
        <c:majorTickMark val="none"/>
        <c:minorTickMark val="none"/>
        <c:tickLblPos val="nextTo"/>
        <c:crossAx val="1044398008"/>
        <c:crosses val="autoZero"/>
        <c:crossBetween val="between"/>
      </c:valAx>
      <c:spPr>
        <a:noFill/>
        <a:ln>
          <a:noFill/>
        </a:ln>
        <a:effectLst/>
      </c:spPr>
    </c:plotArea>
    <c:plotVisOnly val="1"/>
    <c:dispBlanksAs val="gap"/>
    <c:showDLblsOverMax val="0"/>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4">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2083474686064635"/>
          <c:y val="9.1358953645042408E-3"/>
          <c:w val="0.5774312780031966"/>
          <c:h val="0.99086410463549579"/>
        </c:manualLayout>
      </c:layout>
      <c:barChart>
        <c:barDir val="bar"/>
        <c:grouping val="clustered"/>
        <c:varyColors val="0"/>
        <c:ser>
          <c:idx val="2"/>
          <c:order val="2"/>
          <c:tx>
            <c:strRef>
              <c:f>BDI_Telekom!$G$53</c:f>
              <c:strCache>
                <c:ptCount val="1"/>
                <c:pt idx="0">
                  <c:v>2024</c:v>
                </c:pt>
              </c:strCache>
            </c:strRef>
          </c:tx>
          <c:spPr>
            <a:solidFill>
              <a:schemeClr val="accent6"/>
            </a:solidFill>
            <a:ln>
              <a:noFill/>
            </a:ln>
            <a:effectLst/>
          </c:spPr>
          <c:invertIfNegative val="0"/>
          <c:dPt>
            <c:idx val="3"/>
            <c:invertIfNegative val="0"/>
            <c:bubble3D val="0"/>
            <c:spPr>
              <a:solidFill>
                <a:srgbClr val="FFAD00"/>
              </a:solidFill>
              <a:ln>
                <a:noFill/>
              </a:ln>
              <a:effectLst/>
            </c:spPr>
            <c:extLst>
              <c:ext xmlns:c16="http://schemas.microsoft.com/office/drawing/2014/chart" uri="{C3380CC4-5D6E-409C-BE32-E72D297353CC}">
                <c16:uniqueId val="{00000007-A4EC-4E97-9D62-9143EC137482}"/>
              </c:ext>
            </c:extLst>
          </c:dPt>
          <c:dPt>
            <c:idx val="4"/>
            <c:invertIfNegative val="0"/>
            <c:bubble3D val="0"/>
            <c:spPr>
              <a:solidFill>
                <a:srgbClr val="FFAD00"/>
              </a:solidFill>
              <a:ln>
                <a:noFill/>
              </a:ln>
              <a:effectLst/>
            </c:spPr>
            <c:extLst>
              <c:ext xmlns:c16="http://schemas.microsoft.com/office/drawing/2014/chart" uri="{C3380CC4-5D6E-409C-BE32-E72D297353CC}">
                <c16:uniqueId val="{00000008-A4EC-4E97-9D62-9143EC137482}"/>
              </c:ext>
            </c:extLst>
          </c:dPt>
          <c:dLbls>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Arial"/>
                    <a:cs typeface="Arial"/>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BDI_Telekom!$A$54:$A$58</c:f>
              <c:strCache>
                <c:ptCount val="5"/>
                <c:pt idx="0">
                  <c:v>Innovationsfähigkeit</c:v>
                </c:pt>
                <c:pt idx="1">
                  <c:v>Schlüsseltechnologien</c:v>
                </c:pt>
                <c:pt idx="2">
                  <c:v>Nachhaltigkeit</c:v>
                </c:pt>
                <c:pt idx="3">
                  <c:v>Schwerpunk: Effizienz</c:v>
                </c:pt>
                <c:pt idx="4">
                  <c:v>Schwerpunkt: Offenheit</c:v>
                </c:pt>
              </c:strCache>
            </c:strRef>
          </c:cat>
          <c:val>
            <c:numRef>
              <c:f>BDI_Telekom!$G$54:$G$58</c:f>
              <c:numCache>
                <c:formatCode>General</c:formatCode>
                <c:ptCount val="5"/>
                <c:pt idx="0">
                  <c:v>12</c:v>
                </c:pt>
                <c:pt idx="1">
                  <c:v>4</c:v>
                </c:pt>
                <c:pt idx="2">
                  <c:v>7</c:v>
                </c:pt>
                <c:pt idx="3">
                  <c:v>6</c:v>
                </c:pt>
                <c:pt idx="4">
                  <c:v>13</c:v>
                </c:pt>
              </c:numCache>
            </c:numRef>
          </c:val>
          <c:extLst>
            <c:ext xmlns:c16="http://schemas.microsoft.com/office/drawing/2014/chart" uri="{C3380CC4-5D6E-409C-BE32-E72D297353CC}">
              <c16:uniqueId val="{00000000-0AB8-495C-9552-7FC0D03B7B84}"/>
            </c:ext>
          </c:extLst>
        </c:ser>
        <c:dLbls>
          <c:dLblPos val="outEnd"/>
          <c:showLegendKey val="0"/>
          <c:showVal val="1"/>
          <c:showCatName val="0"/>
          <c:showSerName val="0"/>
          <c:showPercent val="0"/>
          <c:showBubbleSize val="0"/>
        </c:dLbls>
        <c:gapWidth val="30"/>
        <c:axId val="539041512"/>
        <c:axId val="539045824"/>
        <c:extLst>
          <c:ext xmlns:c15="http://schemas.microsoft.com/office/drawing/2012/chart" uri="{02D57815-91ED-43cb-92C2-25804820EDAC}">
            <c15:filteredBarSeries>
              <c15:ser>
                <c:idx val="0"/>
                <c:order val="0"/>
                <c:tx>
                  <c:strRef>
                    <c:extLst>
                      <c:ext uri="{02D57815-91ED-43cb-92C2-25804820EDAC}">
                        <c15:formulaRef>
                          <c15:sqref>BDI_Telekom!$C$53</c15:sqref>
                        </c15:formulaRef>
                      </c:ext>
                    </c:extLst>
                    <c:strCache>
                      <c:ptCount val="1"/>
                      <c:pt idx="0">
                        <c:v>2020</c:v>
                      </c:pt>
                    </c:strCache>
                  </c:strRef>
                </c:tx>
                <c:spPr>
                  <a:solidFill>
                    <a:schemeClr val="accent2"/>
                  </a:solidFill>
                  <a:ln>
                    <a:noFill/>
                  </a:ln>
                  <a:effectLst/>
                </c:spPr>
                <c:invertIfNegative val="0"/>
                <c:dPt>
                  <c:idx val="3"/>
                  <c:invertIfNegative val="0"/>
                  <c:bubble3D val="0"/>
                  <c:extLst>
                    <c:ext xmlns:c16="http://schemas.microsoft.com/office/drawing/2014/chart" uri="{C3380CC4-5D6E-409C-BE32-E72D297353CC}">
                      <c16:uniqueId val="{00000000-A4EC-4E97-9D62-9143EC137482}"/>
                    </c:ext>
                  </c:extLst>
                </c:dPt>
                <c:dPt>
                  <c:idx val="4"/>
                  <c:invertIfNegative val="0"/>
                  <c:bubble3D val="0"/>
                  <c:spPr>
                    <a:solidFill>
                      <a:schemeClr val="accent2"/>
                    </a:solidFill>
                    <a:ln>
                      <a:noFill/>
                    </a:ln>
                    <a:effectLst/>
                  </c:spPr>
                  <c:extLst>
                    <c:ext xmlns:c16="http://schemas.microsoft.com/office/drawing/2014/chart" uri="{C3380CC4-5D6E-409C-BE32-E72D297353CC}">
                      <c16:uniqueId val="{00000002-A4EC-4E97-9D62-9143EC137482}"/>
                    </c:ext>
                  </c:extLst>
                </c:dPt>
                <c:dPt>
                  <c:idx val="5"/>
                  <c:invertIfNegative val="0"/>
                  <c:bubble3D val="0"/>
                  <c:spPr>
                    <a:solidFill>
                      <a:schemeClr val="accent2"/>
                    </a:solidFill>
                    <a:ln>
                      <a:noFill/>
                    </a:ln>
                    <a:effectLst/>
                  </c:spPr>
                  <c:extLst>
                    <c:ext xmlns:c16="http://schemas.microsoft.com/office/drawing/2014/chart" uri="{C3380CC4-5D6E-409C-BE32-E72D297353CC}">
                      <c16:uniqueId val="{00000004-A4EC-4E97-9D62-9143EC137482}"/>
                    </c:ext>
                  </c:extLst>
                </c:dPt>
                <c:dPt>
                  <c:idx val="6"/>
                  <c:invertIfNegative val="0"/>
                  <c:bubble3D val="0"/>
                  <c:extLst>
                    <c:ext xmlns:c16="http://schemas.microsoft.com/office/drawing/2014/chart" uri="{C3380CC4-5D6E-409C-BE32-E72D297353CC}">
                      <c16:uniqueId val="{00000005-A4EC-4E97-9D62-9143EC137482}"/>
                    </c:ext>
                  </c:extLst>
                </c:dPt>
                <c:dPt>
                  <c:idx val="7"/>
                  <c:invertIfNegative val="0"/>
                  <c:bubble3D val="0"/>
                  <c:extLst>
                    <c:ext xmlns:c16="http://schemas.microsoft.com/office/drawing/2014/chart" uri="{C3380CC4-5D6E-409C-BE32-E72D297353CC}">
                      <c16:uniqueId val="{00000006-A4EC-4E97-9D62-9143EC137482}"/>
                    </c:ext>
                  </c:extLst>
                </c:dPt>
                <c:dLbls>
                  <c:numFmt formatCode="#,##0" sourceLinked="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Source Sans Pro" panose="020B0503030403020204" pitchFamily="34" charset="0"/>
                          <a:ea typeface="Arial"/>
                          <a:cs typeface="Arial"/>
                        </a:defRPr>
                      </a:pPr>
                      <a:endParaRPr lang="de-DE"/>
                    </a:p>
                  </c:txPr>
                  <c:dLblPos val="inEnd"/>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BDI_Telekom!$A$54:$A$58</c15:sqref>
                        </c15:formulaRef>
                      </c:ext>
                    </c:extLst>
                    <c:strCache>
                      <c:ptCount val="5"/>
                      <c:pt idx="0">
                        <c:v>Innovationsfähigkeit</c:v>
                      </c:pt>
                      <c:pt idx="1">
                        <c:v>Schlüsseltechnologien</c:v>
                      </c:pt>
                      <c:pt idx="2">
                        <c:v>Nachhaltigkeit</c:v>
                      </c:pt>
                      <c:pt idx="3">
                        <c:v>Schwerpunk: Effizienz</c:v>
                      </c:pt>
                      <c:pt idx="4">
                        <c:v>Schwerpunkt: Offenheit</c:v>
                      </c:pt>
                    </c:strCache>
                  </c:strRef>
                </c:cat>
                <c:val>
                  <c:numRef>
                    <c:extLst>
                      <c:ext uri="{02D57815-91ED-43cb-92C2-25804820EDAC}">
                        <c15:formulaRef>
                          <c15:sqref>BDI_Telekom!$C$54:$C$56</c15:sqref>
                        </c15:formulaRef>
                      </c:ext>
                    </c:extLst>
                    <c:numCache>
                      <c:formatCode>General</c:formatCode>
                      <c:ptCount val="3"/>
                      <c:pt idx="0">
                        <c:v>10</c:v>
                      </c:pt>
                      <c:pt idx="1">
                        <c:v>7</c:v>
                      </c:pt>
                      <c:pt idx="2">
                        <c:v>4</c:v>
                      </c:pt>
                    </c:numCache>
                  </c:numRef>
                </c:val>
                <c:extLst>
                  <c:ext xmlns:c16="http://schemas.microsoft.com/office/drawing/2014/chart" uri="{C3380CC4-5D6E-409C-BE32-E72D297353CC}">
                    <c16:uniqueId val="{00000008-0AB8-495C-9552-7FC0D03B7B84}"/>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BDI_Telekom!$E$53</c15:sqref>
                        </c15:formulaRef>
                      </c:ext>
                    </c:extLst>
                    <c:strCache>
                      <c:ptCount val="1"/>
                      <c:pt idx="0">
                        <c:v>2022</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2"/>
                          </a:solidFill>
                          <a:latin typeface="Source Sans Pro" panose="020B0503030403020204" pitchFamily="34" charset="0"/>
                          <a:ea typeface="Arial"/>
                          <a:cs typeface="Arial"/>
                        </a:defRPr>
                      </a:pPr>
                      <a:endParaRPr lang="de-DE"/>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extLst xmlns:c15="http://schemas.microsoft.com/office/drawing/2012/chart">
                      <c:ext xmlns:c15="http://schemas.microsoft.com/office/drawing/2012/chart" uri="{02D57815-91ED-43cb-92C2-25804820EDAC}">
                        <c15:formulaRef>
                          <c15:sqref>BDI_Telekom!$A$54:$A$58</c15:sqref>
                        </c15:formulaRef>
                      </c:ext>
                    </c:extLst>
                    <c:strCache>
                      <c:ptCount val="5"/>
                      <c:pt idx="0">
                        <c:v>Innovationsfähigkeit</c:v>
                      </c:pt>
                      <c:pt idx="1">
                        <c:v>Schlüsseltechnologien</c:v>
                      </c:pt>
                      <c:pt idx="2">
                        <c:v>Nachhaltigkeit</c:v>
                      </c:pt>
                      <c:pt idx="3">
                        <c:v>Schwerpunk: Effizienz</c:v>
                      </c:pt>
                      <c:pt idx="4">
                        <c:v>Schwerpunkt: Offenheit</c:v>
                      </c:pt>
                    </c:strCache>
                  </c:strRef>
                </c:cat>
                <c:val>
                  <c:numRef>
                    <c:extLst xmlns:c15="http://schemas.microsoft.com/office/drawing/2012/chart">
                      <c:ext xmlns:c15="http://schemas.microsoft.com/office/drawing/2012/chart" uri="{02D57815-91ED-43cb-92C2-25804820EDAC}">
                        <c15:formulaRef>
                          <c15:sqref>BDI_Telekom!$E$54:$E$56</c15:sqref>
                        </c15:formulaRef>
                      </c:ext>
                    </c:extLst>
                    <c:numCache>
                      <c:formatCode>General</c:formatCode>
                      <c:ptCount val="3"/>
                      <c:pt idx="0">
                        <c:v>11</c:v>
                      </c:pt>
                      <c:pt idx="1">
                        <c:v>6</c:v>
                      </c:pt>
                      <c:pt idx="2">
                        <c:v>4</c:v>
                      </c:pt>
                    </c:numCache>
                  </c:numRef>
                </c:val>
                <c:extLst xmlns:c15="http://schemas.microsoft.com/office/drawing/2012/chart">
                  <c:ext xmlns:c16="http://schemas.microsoft.com/office/drawing/2014/chart" uri="{C3380CC4-5D6E-409C-BE32-E72D297353CC}">
                    <c16:uniqueId val="{00000009-0AB8-495C-9552-7FC0D03B7B84}"/>
                  </c:ext>
                </c:extLst>
              </c15:ser>
            </c15:filteredBarSeries>
          </c:ext>
        </c:extLst>
      </c:barChart>
      <c:catAx>
        <c:axId val="539041512"/>
        <c:scaling>
          <c:orientation val="maxMin"/>
        </c:scaling>
        <c:delete val="0"/>
        <c:axPos val="l"/>
        <c:numFmt formatCode="General" sourceLinked="0"/>
        <c:majorTickMark val="out"/>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Arial"/>
                <a:cs typeface="Arial"/>
              </a:defRPr>
            </a:pPr>
            <a:endParaRPr lang="de-DE"/>
          </a:p>
        </c:txPr>
        <c:crossAx val="539045824"/>
        <c:crossesAt val="0"/>
        <c:auto val="1"/>
        <c:lblAlgn val="ctr"/>
        <c:lblOffset val="100"/>
        <c:noMultiLvlLbl val="0"/>
      </c:catAx>
      <c:valAx>
        <c:axId val="539045824"/>
        <c:scaling>
          <c:orientation val="minMax"/>
        </c:scaling>
        <c:delete val="1"/>
        <c:axPos val="t"/>
        <c:numFmt formatCode="General" sourceLinked="1"/>
        <c:majorTickMark val="out"/>
        <c:minorTickMark val="none"/>
        <c:tickLblPos val="nextTo"/>
        <c:crossAx val="539041512"/>
        <c:crosses val="autoZero"/>
        <c:crossBetween val="between"/>
      </c:valAx>
      <c:spPr>
        <a:noFill/>
        <a:ln w="25400">
          <a:noFill/>
        </a:ln>
        <a:effectLst/>
      </c:spPr>
    </c:plotArea>
    <c:plotVisOnly val="1"/>
    <c:dispBlanksAs val="gap"/>
    <c:showDLblsOverMax val="0"/>
  </c:chart>
  <c:spPr>
    <a:noFill/>
    <a:ln w="25400" cap="flat" cmpd="sng" algn="ctr">
      <a:noFill/>
      <a:prstDash val="solid"/>
      <a:round/>
    </a:ln>
    <a:effectLst/>
  </c:spPr>
  <c:txPr>
    <a:bodyPr/>
    <a:lstStyle/>
    <a:p>
      <a:pPr>
        <a:defRPr sz="1600" b="0">
          <a:solidFill>
            <a:schemeClr val="tx2"/>
          </a:solidFill>
          <a:latin typeface="Source Sans Pro" panose="020B0503030403020204" pitchFamily="34" charset="0"/>
          <a:ea typeface="Arial"/>
          <a:cs typeface="Arial"/>
        </a:defRPr>
      </a:pPr>
      <a:endParaRPr lang="de-DE"/>
    </a:p>
  </c:txPr>
  <c:externalData r:id="rId4">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'FuE BIP'!$A$4</c:f>
              <c:strCache>
                <c:ptCount val="1"/>
                <c:pt idx="0">
                  <c:v> Wirtschaft</c:v>
                </c:pt>
              </c:strCache>
            </c:strRef>
          </c:tx>
          <c:spPr>
            <a:solidFill>
              <a:schemeClr val="accent1"/>
            </a:solidFill>
            <a:ln>
              <a:noFill/>
            </a:ln>
            <a:effectLst/>
          </c:spPr>
          <c:invertIfNegative val="0"/>
          <c:dPt>
            <c:idx val="6"/>
            <c:invertIfNegative val="0"/>
            <c:bubble3D val="0"/>
            <c:spPr>
              <a:solidFill>
                <a:schemeClr val="accent1"/>
              </a:solidFill>
              <a:ln>
                <a:noFill/>
              </a:ln>
              <a:effectLst/>
            </c:spPr>
            <c:extLst>
              <c:ext xmlns:c16="http://schemas.microsoft.com/office/drawing/2014/chart" uri="{C3380CC4-5D6E-409C-BE32-E72D297353CC}">
                <c16:uniqueId val="{00000001-BF3F-477E-A768-B333CE0D5DDD}"/>
              </c:ext>
            </c:extLst>
          </c:dPt>
          <c:dPt>
            <c:idx val="7"/>
            <c:invertIfNegative val="0"/>
            <c:bubble3D val="0"/>
            <c:spPr>
              <a:solidFill>
                <a:schemeClr val="accent1"/>
              </a:solidFill>
              <a:ln>
                <a:noFill/>
              </a:ln>
              <a:effectLst/>
            </c:spPr>
            <c:extLst>
              <c:ext xmlns:c16="http://schemas.microsoft.com/office/drawing/2014/chart" uri="{C3380CC4-5D6E-409C-BE32-E72D297353CC}">
                <c16:uniqueId val="{00000003-BF3F-477E-A768-B333CE0D5DDD}"/>
              </c:ext>
            </c:extLst>
          </c:dPt>
          <c:dPt>
            <c:idx val="8"/>
            <c:invertIfNegative val="0"/>
            <c:bubble3D val="0"/>
            <c:spPr>
              <a:solidFill>
                <a:srgbClr val="10ADAA"/>
              </a:solidFill>
              <a:ln>
                <a:noFill/>
              </a:ln>
              <a:effectLst/>
            </c:spPr>
            <c:extLst>
              <c:ext xmlns:c16="http://schemas.microsoft.com/office/drawing/2014/chart" uri="{C3380CC4-5D6E-409C-BE32-E72D297353CC}">
                <c16:uniqueId val="{00000007-BF3F-477E-A768-B333CE0D5DDD}"/>
              </c:ext>
            </c:extLst>
          </c:dPt>
          <c:dLbls>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Source Sans Pro" panose="020B0503030403020204" pitchFamily="34" charset="0"/>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('FuE BIP'!$G$2,'FuE BIP'!$L$2,'FuE BIP'!$V$2,'FuE BIP'!$AF$2:$AK$2)</c:f>
              <c:strCache>
                <c:ptCount val="9"/>
                <c:pt idx="0">
                  <c:v>1995</c:v>
                </c:pt>
                <c:pt idx="1">
                  <c:v>2000</c:v>
                </c:pt>
                <c:pt idx="2">
                  <c:v>2010</c:v>
                </c:pt>
                <c:pt idx="3">
                  <c:v>2020</c:v>
                </c:pt>
                <c:pt idx="4">
                  <c:v>2021</c:v>
                </c:pt>
                <c:pt idx="5">
                  <c:v>2022</c:v>
                </c:pt>
                <c:pt idx="6">
                  <c:v>2023</c:v>
                </c:pt>
                <c:pt idx="7">
                  <c:v>2024</c:v>
                </c:pt>
                <c:pt idx="8">
                  <c:v>Ziel 2025</c:v>
                </c:pt>
              </c:strCache>
              <c:extLst/>
            </c:strRef>
          </c:cat>
          <c:val>
            <c:numRef>
              <c:f>('FuE BIP'!$G$4,'FuE BIP'!$L$4,'FuE BIP'!$V$4,'FuE BIP'!$AF$4:$AK$4)</c:f>
              <c:numCache>
                <c:formatCode>0.00</c:formatCode>
                <c:ptCount val="9"/>
                <c:pt idx="0">
                  <c:v>1.42</c:v>
                </c:pt>
                <c:pt idx="1">
                  <c:v>1.67</c:v>
                </c:pt>
                <c:pt idx="2">
                  <c:v>1.79</c:v>
                </c:pt>
                <c:pt idx="3">
                  <c:v>2.06</c:v>
                </c:pt>
                <c:pt idx="4">
                  <c:v>2.06</c:v>
                </c:pt>
                <c:pt idx="5">
                  <c:v>2.0499999999999998</c:v>
                </c:pt>
                <c:pt idx="6">
                  <c:v>2.14</c:v>
                </c:pt>
                <c:pt idx="7">
                  <c:v>2.14</c:v>
                </c:pt>
                <c:pt idx="8">
                  <c:v>3.5</c:v>
                </c:pt>
              </c:numCache>
              <c:extLst/>
            </c:numRef>
          </c:val>
          <c:extLst>
            <c:ext xmlns:c16="http://schemas.microsoft.com/office/drawing/2014/chart" uri="{C3380CC4-5D6E-409C-BE32-E72D297353CC}">
              <c16:uniqueId val="{00000004-BF3F-477E-A768-B333CE0D5DDD}"/>
            </c:ext>
          </c:extLst>
        </c:ser>
        <c:ser>
          <c:idx val="1"/>
          <c:order val="1"/>
          <c:tx>
            <c:strRef>
              <c:f>'FuE BIP'!$B$7</c:f>
              <c:strCache>
                <c:ptCount val="1"/>
                <c:pt idx="0">
                  <c:v> Staat und Hochschulen</c:v>
                </c:pt>
              </c:strCache>
            </c:strRef>
          </c:tx>
          <c:spPr>
            <a:solidFill>
              <a:schemeClr val="accent2"/>
            </a:solidFill>
            <a:ln>
              <a:noFill/>
            </a:ln>
            <a:effectLst/>
          </c:spPr>
          <c:invertIfNegative val="0"/>
          <c:dLbls>
            <c:dLbl>
              <c:idx val="8"/>
              <c:delete val="1"/>
              <c:extLst>
                <c:ext xmlns:c15="http://schemas.microsoft.com/office/drawing/2012/chart" uri="{CE6537A1-D6FC-4f65-9D91-7224C49458BB}"/>
                <c:ext xmlns:c16="http://schemas.microsoft.com/office/drawing/2014/chart" uri="{C3380CC4-5D6E-409C-BE32-E72D297353CC}">
                  <c16:uniqueId val="{00000005-BF3F-477E-A768-B333CE0D5DDD}"/>
                </c:ext>
              </c:extLst>
            </c:dLbl>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('FuE BIP'!$G$2,'FuE BIP'!$L$2,'FuE BIP'!$V$2,'FuE BIP'!$AF$2:$AK$2)</c:f>
              <c:strCache>
                <c:ptCount val="9"/>
                <c:pt idx="0">
                  <c:v>1995</c:v>
                </c:pt>
                <c:pt idx="1">
                  <c:v>2000</c:v>
                </c:pt>
                <c:pt idx="2">
                  <c:v>2010</c:v>
                </c:pt>
                <c:pt idx="3">
                  <c:v>2020</c:v>
                </c:pt>
                <c:pt idx="4">
                  <c:v>2021</c:v>
                </c:pt>
                <c:pt idx="5">
                  <c:v>2022</c:v>
                </c:pt>
                <c:pt idx="6">
                  <c:v>2023</c:v>
                </c:pt>
                <c:pt idx="7">
                  <c:v>2024</c:v>
                </c:pt>
                <c:pt idx="8">
                  <c:v>Ziel 2025</c:v>
                </c:pt>
              </c:strCache>
              <c:extLst/>
            </c:strRef>
          </c:cat>
          <c:val>
            <c:numRef>
              <c:f>('FuE BIP'!$G$7,'FuE BIP'!$L$7,'FuE BIP'!$V$7,'FuE BIP'!$AF$7:$AK$7)</c:f>
              <c:numCache>
                <c:formatCode>0.00</c:formatCode>
                <c:ptCount val="9"/>
                <c:pt idx="0">
                  <c:v>0.72</c:v>
                </c:pt>
                <c:pt idx="1">
                  <c:v>0.71</c:v>
                </c:pt>
                <c:pt idx="2">
                  <c:v>0.89</c:v>
                </c:pt>
                <c:pt idx="3">
                  <c:v>1.03</c:v>
                </c:pt>
                <c:pt idx="4">
                  <c:v>1.02</c:v>
                </c:pt>
                <c:pt idx="5">
                  <c:v>0.99000000000000021</c:v>
                </c:pt>
                <c:pt idx="6">
                  <c:v>0.98999999999999977</c:v>
                </c:pt>
                <c:pt idx="7">
                  <c:v>1.0299999999999998</c:v>
                </c:pt>
                <c:pt idx="8">
                  <c:v>0</c:v>
                </c:pt>
              </c:numCache>
              <c:extLst/>
            </c:numRef>
          </c:val>
          <c:extLst>
            <c:ext xmlns:c16="http://schemas.microsoft.com/office/drawing/2014/chart" uri="{C3380CC4-5D6E-409C-BE32-E72D297353CC}">
              <c16:uniqueId val="{00000006-BF3F-477E-A768-B333CE0D5DDD}"/>
            </c:ext>
          </c:extLst>
        </c:ser>
        <c:dLbls>
          <c:dLblPos val="ctr"/>
          <c:showLegendKey val="0"/>
          <c:showVal val="1"/>
          <c:showCatName val="0"/>
          <c:showSerName val="0"/>
          <c:showPercent val="0"/>
          <c:showBubbleSize val="0"/>
        </c:dLbls>
        <c:gapWidth val="50"/>
        <c:overlap val="100"/>
        <c:axId val="863080096"/>
        <c:axId val="863076856"/>
      </c:barChart>
      <c:catAx>
        <c:axId val="863080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863076856"/>
        <c:crosses val="autoZero"/>
        <c:auto val="1"/>
        <c:lblAlgn val="ctr"/>
        <c:lblOffset val="100"/>
        <c:noMultiLvlLbl val="0"/>
      </c:catAx>
      <c:valAx>
        <c:axId val="863076856"/>
        <c:scaling>
          <c:orientation val="minMax"/>
        </c:scaling>
        <c:delete val="1"/>
        <c:axPos val="l"/>
        <c:numFmt formatCode="0.00" sourceLinked="1"/>
        <c:majorTickMark val="none"/>
        <c:minorTickMark val="none"/>
        <c:tickLblPos val="nextTo"/>
        <c:crossAx val="86308009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4">
    <c:autoUpdate val="0"/>
  </c:externalData>
  <c:userShapes r:id="rId5"/>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905147040560905"/>
          <c:y val="9.1358953645042408E-3"/>
          <c:w val="0.74094852959439095"/>
          <c:h val="0.99086410463549579"/>
        </c:manualLayout>
      </c:layout>
      <c:barChart>
        <c:barDir val="bar"/>
        <c:grouping val="clustered"/>
        <c:varyColors val="0"/>
        <c:ser>
          <c:idx val="0"/>
          <c:order val="0"/>
          <c:tx>
            <c:strRef>
              <c:f>'Lissabon Ranking'!$M$1</c:f>
              <c:strCache>
                <c:ptCount val="1"/>
                <c:pt idx="0">
                  <c:v>2024</c:v>
                </c:pt>
              </c:strCache>
            </c:strRef>
          </c:tx>
          <c:spPr>
            <a:solidFill>
              <a:srgbClr val="10069F"/>
            </a:solidFill>
            <a:ln>
              <a:noFill/>
            </a:ln>
            <a:effectLst/>
          </c:spPr>
          <c:invertIfNegative val="0"/>
          <c:dPt>
            <c:idx val="2"/>
            <c:invertIfNegative val="0"/>
            <c:bubble3D val="0"/>
            <c:spPr>
              <a:solidFill>
                <a:srgbClr val="8C3E9F"/>
              </a:solidFill>
              <a:ln>
                <a:noFill/>
              </a:ln>
              <a:effectLst/>
            </c:spPr>
            <c:extLst>
              <c:ext xmlns:c16="http://schemas.microsoft.com/office/drawing/2014/chart" uri="{C3380CC4-5D6E-409C-BE32-E72D297353CC}">
                <c16:uniqueId val="{00000001-6658-453A-BC58-74740DC4CA2D}"/>
              </c:ext>
            </c:extLst>
          </c:dPt>
          <c:dPt>
            <c:idx val="3"/>
            <c:invertIfNegative val="0"/>
            <c:bubble3D val="0"/>
            <c:extLst>
              <c:ext xmlns:c16="http://schemas.microsoft.com/office/drawing/2014/chart" uri="{C3380CC4-5D6E-409C-BE32-E72D297353CC}">
                <c16:uniqueId val="{00000002-6658-453A-BC58-74740DC4CA2D}"/>
              </c:ext>
            </c:extLst>
          </c:dPt>
          <c:dPt>
            <c:idx val="4"/>
            <c:invertIfNegative val="0"/>
            <c:bubble3D val="0"/>
            <c:extLst>
              <c:ext xmlns:c16="http://schemas.microsoft.com/office/drawing/2014/chart" uri="{C3380CC4-5D6E-409C-BE32-E72D297353CC}">
                <c16:uniqueId val="{00000003-6658-453A-BC58-74740DC4CA2D}"/>
              </c:ext>
            </c:extLst>
          </c:dPt>
          <c:dPt>
            <c:idx val="5"/>
            <c:invertIfNegative val="0"/>
            <c:bubble3D val="0"/>
            <c:extLst>
              <c:ext xmlns:c16="http://schemas.microsoft.com/office/drawing/2014/chart" uri="{C3380CC4-5D6E-409C-BE32-E72D297353CC}">
                <c16:uniqueId val="{00000004-6658-453A-BC58-74740DC4CA2D}"/>
              </c:ext>
            </c:extLst>
          </c:dPt>
          <c:dPt>
            <c:idx val="6"/>
            <c:invertIfNegative val="0"/>
            <c:bubble3D val="0"/>
            <c:extLst>
              <c:ext xmlns:c16="http://schemas.microsoft.com/office/drawing/2014/chart" uri="{C3380CC4-5D6E-409C-BE32-E72D297353CC}">
                <c16:uniqueId val="{00000005-6658-453A-BC58-74740DC4CA2D}"/>
              </c:ext>
            </c:extLst>
          </c:dPt>
          <c:dPt>
            <c:idx val="7"/>
            <c:invertIfNegative val="0"/>
            <c:bubble3D val="0"/>
            <c:extLst>
              <c:ext xmlns:c16="http://schemas.microsoft.com/office/drawing/2014/chart" uri="{C3380CC4-5D6E-409C-BE32-E72D297353CC}">
                <c16:uniqueId val="{00000006-6658-453A-BC58-74740DC4CA2D}"/>
              </c:ext>
            </c:extLst>
          </c:dPt>
          <c:dPt>
            <c:idx val="10"/>
            <c:invertIfNegative val="0"/>
            <c:bubble3D val="0"/>
            <c:extLst>
              <c:ext xmlns:c16="http://schemas.microsoft.com/office/drawing/2014/chart" uri="{C3380CC4-5D6E-409C-BE32-E72D297353CC}">
                <c16:uniqueId val="{00000007-6658-453A-BC58-74740DC4CA2D}"/>
              </c:ext>
            </c:extLst>
          </c:dPt>
          <c:dPt>
            <c:idx val="11"/>
            <c:invertIfNegative val="0"/>
            <c:bubble3D val="0"/>
            <c:spPr>
              <a:solidFill>
                <a:srgbClr val="FF3EB5"/>
              </a:solidFill>
              <a:ln>
                <a:noFill/>
              </a:ln>
              <a:effectLst/>
            </c:spPr>
            <c:extLst>
              <c:ext xmlns:c16="http://schemas.microsoft.com/office/drawing/2014/chart" uri="{C3380CC4-5D6E-409C-BE32-E72D297353CC}">
                <c16:uniqueId val="{00000009-6658-453A-BC58-74740DC4CA2D}"/>
              </c:ext>
            </c:extLst>
          </c:dPt>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('Lissabon Ranking'!$B$26:$B$33,'Lissabon Ranking'!$B$35:$B$47)</c:f>
              <c:strCache>
                <c:ptCount val="21"/>
                <c:pt idx="0">
                  <c:v>Estonia</c:v>
                </c:pt>
                <c:pt idx="1">
                  <c:v>Singapore</c:v>
                </c:pt>
                <c:pt idx="2">
                  <c:v>EU</c:v>
                </c:pt>
                <c:pt idx="3">
                  <c:v>Slovenia</c:v>
                </c:pt>
                <c:pt idx="4">
                  <c:v>France</c:v>
                </c:pt>
                <c:pt idx="5">
                  <c:v>Netherlands</c:v>
                </c:pt>
                <c:pt idx="6">
                  <c:v>Iceland</c:v>
                </c:pt>
                <c:pt idx="7">
                  <c:v>China </c:v>
                </c:pt>
                <c:pt idx="8">
                  <c:v>United Kingdom</c:v>
                </c:pt>
                <c:pt idx="9">
                  <c:v>Denmark</c:v>
                </c:pt>
                <c:pt idx="10">
                  <c:v>Switzerland</c:v>
                </c:pt>
                <c:pt idx="11">
                  <c:v>Germany</c:v>
                </c:pt>
                <c:pt idx="12">
                  <c:v>Finland</c:v>
                </c:pt>
                <c:pt idx="13">
                  <c:v>Austria</c:v>
                </c:pt>
                <c:pt idx="14">
                  <c:v>Belgium</c:v>
                </c:pt>
                <c:pt idx="15">
                  <c:v>USA</c:v>
                </c:pt>
                <c:pt idx="16">
                  <c:v>Sweden</c:v>
                </c:pt>
                <c:pt idx="17">
                  <c:v>Japan</c:v>
                </c:pt>
                <c:pt idx="18">
                  <c:v>Taiwan</c:v>
                </c:pt>
                <c:pt idx="19">
                  <c:v>Korea</c:v>
                </c:pt>
                <c:pt idx="20">
                  <c:v>Israel</c:v>
                </c:pt>
              </c:strCache>
              <c:extLst/>
            </c:strRef>
          </c:cat>
          <c:val>
            <c:numRef>
              <c:f>('Lissabon Ranking'!$M$26:$M$33,'Lissabon Ranking'!$M$35:$M$47)</c:f>
              <c:numCache>
                <c:formatCode>0.00</c:formatCode>
                <c:ptCount val="21"/>
                <c:pt idx="0">
                  <c:v>1.9852156620000001</c:v>
                </c:pt>
                <c:pt idx="1">
                  <c:v>2.0255139519999998</c:v>
                </c:pt>
                <c:pt idx="2">
                  <c:v>2.1287666930000002</c:v>
                </c:pt>
                <c:pt idx="3">
                  <c:v>2.1626278910000001</c:v>
                </c:pt>
                <c:pt idx="4">
                  <c:v>2.1781672909999998</c:v>
                </c:pt>
                <c:pt idx="5">
                  <c:v>2.2876481900000001</c:v>
                </c:pt>
                <c:pt idx="6">
                  <c:v>2.4700965090000002</c:v>
                </c:pt>
                <c:pt idx="7">
                  <c:v>2.6926989240000001</c:v>
                </c:pt>
                <c:pt idx="8">
                  <c:v>2.7533631719999998</c:v>
                </c:pt>
                <c:pt idx="9">
                  <c:v>3.0130539440000002</c:v>
                </c:pt>
                <c:pt idx="10">
                  <c:v>3.1037602710000001</c:v>
                </c:pt>
                <c:pt idx="11">
                  <c:v>3.17</c:v>
                </c:pt>
                <c:pt idx="12">
                  <c:v>3.2220382399999998</c:v>
                </c:pt>
                <c:pt idx="13">
                  <c:v>3.2649395440000002</c:v>
                </c:pt>
                <c:pt idx="14">
                  <c:v>3.364457807</c:v>
                </c:pt>
                <c:pt idx="15">
                  <c:v>3.4448581890000001</c:v>
                </c:pt>
                <c:pt idx="16">
                  <c:v>3.5595583789999998</c:v>
                </c:pt>
                <c:pt idx="17">
                  <c:v>3.623194577</c:v>
                </c:pt>
                <c:pt idx="18">
                  <c:v>4.1000011169999997</c:v>
                </c:pt>
                <c:pt idx="19">
                  <c:v>5.1252840620000004</c:v>
                </c:pt>
                <c:pt idx="20">
                  <c:v>6.7611831840000001</c:v>
                </c:pt>
              </c:numCache>
              <c:extLst/>
            </c:numRef>
          </c:val>
          <c:extLst>
            <c:ext xmlns:c16="http://schemas.microsoft.com/office/drawing/2014/chart" uri="{C3380CC4-5D6E-409C-BE32-E72D297353CC}">
              <c16:uniqueId val="{0000000A-6658-453A-BC58-74740DC4CA2D}"/>
            </c:ext>
          </c:extLst>
        </c:ser>
        <c:dLbls>
          <c:dLblPos val="outEnd"/>
          <c:showLegendKey val="0"/>
          <c:showVal val="1"/>
          <c:showCatName val="0"/>
          <c:showSerName val="0"/>
          <c:showPercent val="0"/>
          <c:showBubbleSize val="0"/>
        </c:dLbls>
        <c:gapWidth val="30"/>
        <c:axId val="539041512"/>
        <c:axId val="539045824"/>
      </c:barChart>
      <c:catAx>
        <c:axId val="539041512"/>
        <c:scaling>
          <c:orientation val="minMax"/>
        </c:scaling>
        <c:delete val="0"/>
        <c:axPos val="l"/>
        <c:numFmt formatCode="General" sourceLinked="0"/>
        <c:majorTickMark val="out"/>
        <c:minorTickMark val="none"/>
        <c:tickLblPos val="nextTo"/>
        <c:spPr>
          <a:noFill/>
          <a:ln w="9525" cap="flat" cmpd="sng" algn="ctr">
            <a:noFill/>
            <a:prstDash val="solid"/>
            <a:round/>
          </a:ln>
          <a:effectLst/>
        </c:spPr>
        <c:txPr>
          <a:bodyPr rot="-60000000" vert="horz"/>
          <a:lstStyle/>
          <a:p>
            <a:pPr>
              <a:defRPr sz="1100"/>
            </a:pPr>
            <a:endParaRPr lang="de-DE"/>
          </a:p>
        </c:txPr>
        <c:crossAx val="539045824"/>
        <c:crossesAt val="0"/>
        <c:auto val="1"/>
        <c:lblAlgn val="ctr"/>
        <c:lblOffset val="100"/>
        <c:noMultiLvlLbl val="0"/>
      </c:catAx>
      <c:valAx>
        <c:axId val="539045824"/>
        <c:scaling>
          <c:orientation val="minMax"/>
        </c:scaling>
        <c:delete val="1"/>
        <c:axPos val="b"/>
        <c:numFmt formatCode="0.00" sourceLinked="1"/>
        <c:majorTickMark val="out"/>
        <c:minorTickMark val="none"/>
        <c:tickLblPos val="nextTo"/>
        <c:crossAx val="539041512"/>
        <c:crosses val="autoZero"/>
        <c:crossBetween val="between"/>
      </c:valAx>
      <c:spPr>
        <a:noFill/>
        <a:ln w="25400">
          <a:noFill/>
        </a:ln>
        <a:effectLst/>
      </c:spPr>
    </c:plotArea>
    <c:plotVisOnly val="1"/>
    <c:dispBlanksAs val="gap"/>
    <c:showDLblsOverMax val="0"/>
  </c:chart>
  <c:spPr>
    <a:noFill/>
    <a:ln w="25400" cap="flat" cmpd="sng" algn="ctr">
      <a:noFill/>
      <a:prstDash val="solid"/>
      <a:round/>
    </a:ln>
    <a:effectLst/>
  </c:spPr>
  <c:txPr>
    <a:bodyPr/>
    <a:lstStyle/>
    <a:p>
      <a:pPr>
        <a:defRPr sz="1200" b="0">
          <a:solidFill>
            <a:schemeClr val="tx2"/>
          </a:solidFill>
          <a:latin typeface="Source Sans Pro" panose="020B0503030403020204" pitchFamily="34" charset="0"/>
          <a:ea typeface="Arial"/>
          <a:cs typeface="Arial"/>
        </a:defRPr>
      </a:pPr>
      <a:endParaRPr lang="de-DE"/>
    </a:p>
  </c:txPr>
  <c:externalData r:id="rId2">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'Finanzierungsanteil des Staates'!$B$6</c:f>
              <c:strCache>
                <c:ptCount val="1"/>
                <c:pt idx="0">
                  <c:v>Insgesamt</c:v>
                </c:pt>
              </c:strCache>
            </c:strRef>
          </c:tx>
          <c:spPr>
            <a:solidFill>
              <a:schemeClr val="accent1"/>
            </a:solidFill>
            <a:ln>
              <a:noFill/>
            </a:ln>
            <a:effectLst/>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('Finanzierungsanteil des Staates'!$E$5,'Finanzierungsanteil des Staates'!$J$5,'Finanzierungsanteil des Staates'!$O$5,'Finanzierungsanteil des Staates'!$T$5,'Finanzierungsanteil des Staates'!$Y$5,'Finanzierungsanteil des Staates'!$AD$5:$AG$5)</c:f>
              <c:strCache>
                <c:ptCount val="9"/>
                <c:pt idx="0">
                  <c:v>1995</c:v>
                </c:pt>
                <c:pt idx="1">
                  <c:v>2000</c:v>
                </c:pt>
                <c:pt idx="2">
                  <c:v>2005</c:v>
                </c:pt>
                <c:pt idx="3">
                  <c:v>2010</c:v>
                </c:pt>
                <c:pt idx="4">
                  <c:v>2015</c:v>
                </c:pt>
                <c:pt idx="5">
                  <c:v>2020</c:v>
                </c:pt>
                <c:pt idx="6">
                  <c:v>2021</c:v>
                </c:pt>
                <c:pt idx="7">
                  <c:v>2022</c:v>
                </c:pt>
                <c:pt idx="8">
                  <c:v>2023</c:v>
                </c:pt>
              </c:strCache>
              <c:extLst/>
            </c:strRef>
          </c:cat>
          <c:val>
            <c:numRef>
              <c:f>('Finanzierungsanteil des Staates'!$E$6,'Finanzierungsanteil des Staates'!$J$6,'Finanzierungsanteil des Staates'!$O$6,'Finanzierungsanteil des Staates'!$T$6,'Finanzierungsanteil des Staates'!$Y$6,'Finanzierungsanteil des Staates'!$AD$6:$AG$6)</c:f>
              <c:numCache>
                <c:formatCode>0.0%</c:formatCode>
                <c:ptCount val="9"/>
                <c:pt idx="0">
                  <c:v>0.10224857366595816</c:v>
                </c:pt>
                <c:pt idx="1">
                  <c:v>6.8764044943820227E-2</c:v>
                </c:pt>
                <c:pt idx="2">
                  <c:v>4.4578406768259554E-2</c:v>
                </c:pt>
                <c:pt idx="3">
                  <c:v>4.4663214643397474E-2</c:v>
                </c:pt>
                <c:pt idx="4">
                  <c:v>3.3239270245439032E-2</c:v>
                </c:pt>
                <c:pt idx="5">
                  <c:v>3.1929271314337197E-2</c:v>
                </c:pt>
                <c:pt idx="6">
                  <c:v>3.520280883304075E-2</c:v>
                </c:pt>
                <c:pt idx="7">
                  <c:v>3.520395066557469E-2</c:v>
                </c:pt>
                <c:pt idx="8">
                  <c:v>5.2583842137863906E-2</c:v>
                </c:pt>
              </c:numCache>
              <c:extLst/>
            </c:numRef>
          </c:val>
          <c:extLst>
            <c:ext xmlns:c16="http://schemas.microsoft.com/office/drawing/2014/chart" uri="{C3380CC4-5D6E-409C-BE32-E72D297353CC}">
              <c16:uniqueId val="{00000000-F3D1-4C3D-BE55-1693F1482675}"/>
            </c:ext>
          </c:extLst>
        </c:ser>
        <c:dLbls>
          <c:showLegendKey val="0"/>
          <c:showVal val="0"/>
          <c:showCatName val="0"/>
          <c:showSerName val="0"/>
          <c:showPercent val="0"/>
          <c:showBubbleSize val="0"/>
        </c:dLbls>
        <c:gapWidth val="50"/>
        <c:overlap val="-27"/>
        <c:axId val="1044398008"/>
        <c:axId val="1044394048"/>
      </c:barChart>
      <c:catAx>
        <c:axId val="1044398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de-DE"/>
          </a:p>
        </c:txPr>
        <c:crossAx val="1044394048"/>
        <c:crosses val="autoZero"/>
        <c:auto val="1"/>
        <c:lblAlgn val="ctr"/>
        <c:lblOffset val="100"/>
        <c:noMultiLvlLbl val="0"/>
      </c:catAx>
      <c:valAx>
        <c:axId val="1044394048"/>
        <c:scaling>
          <c:orientation val="minMax"/>
        </c:scaling>
        <c:delete val="1"/>
        <c:axPos val="l"/>
        <c:numFmt formatCode="0.0%" sourceLinked="1"/>
        <c:majorTickMark val="none"/>
        <c:minorTickMark val="none"/>
        <c:tickLblPos val="nextTo"/>
        <c:crossAx val="1044398008"/>
        <c:crosses val="autoZero"/>
        <c:crossBetween val="between"/>
      </c:valAx>
      <c:spPr>
        <a:noFill/>
        <a:ln>
          <a:noFill/>
        </a:ln>
        <a:effectLst/>
      </c:spPr>
    </c:plotArea>
    <c:plotVisOnly val="1"/>
    <c:dispBlanksAs val="gap"/>
    <c:showDLblsOverMax val="0"/>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2">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5.0402307738859717E-2"/>
          <c:y val="0.10954322201688438"/>
          <c:w val="0.94798460610869417"/>
          <c:h val="0.77744047700404018"/>
        </c:manualLayout>
      </c:layout>
      <c:lineChart>
        <c:grouping val="standard"/>
        <c:varyColors val="0"/>
        <c:ser>
          <c:idx val="0"/>
          <c:order val="1"/>
          <c:tx>
            <c:strRef>
              <c:f>'Finanzierungsanteil des Staates'!$B$10</c:f>
              <c:strCache>
                <c:ptCount val="1"/>
                <c:pt idx="0">
                  <c:v>Wirtschaft</c:v>
                </c:pt>
              </c:strCache>
            </c:strRef>
          </c:tx>
          <c:marker>
            <c:symbol val="none"/>
          </c:marker>
          <c:cat>
            <c:strRef>
              <c:f>'Finanzierungsanteil des Staates'!$J$8:$AG$8</c:f>
              <c:strCach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strCache>
            </c:strRef>
          </c:cat>
          <c:val>
            <c:numRef>
              <c:f>'Finanzierungsanteil des Staates'!$J$10:$AG$10</c:f>
              <c:numCache>
                <c:formatCode>#,##0</c:formatCode>
                <c:ptCount val="24"/>
                <c:pt idx="0">
                  <c:v>32333</c:v>
                </c:pt>
                <c:pt idx="1">
                  <c:v>32940</c:v>
                </c:pt>
                <c:pt idx="2">
                  <c:v>33704</c:v>
                </c:pt>
                <c:pt idx="3">
                  <c:v>34805</c:v>
                </c:pt>
                <c:pt idx="4">
                  <c:v>35201</c:v>
                </c:pt>
                <c:pt idx="5">
                  <c:v>35585</c:v>
                </c:pt>
                <c:pt idx="6">
                  <c:v>37863</c:v>
                </c:pt>
                <c:pt idx="7">
                  <c:v>39427</c:v>
                </c:pt>
                <c:pt idx="8">
                  <c:v>42211</c:v>
                </c:pt>
                <c:pt idx="9">
                  <c:v>41662</c:v>
                </c:pt>
                <c:pt idx="10">
                  <c:v>43183</c:v>
                </c:pt>
                <c:pt idx="11">
                  <c:v>46659</c:v>
                </c:pt>
                <c:pt idx="12">
                  <c:v>49137</c:v>
                </c:pt>
                <c:pt idx="13">
                  <c:v>48958</c:v>
                </c:pt>
                <c:pt idx="14">
                  <c:v>52093</c:v>
                </c:pt>
                <c:pt idx="15">
                  <c:v>54704</c:v>
                </c:pt>
                <c:pt idx="16">
                  <c:v>56386</c:v>
                </c:pt>
                <c:pt idx="17">
                  <c:v>62214</c:v>
                </c:pt>
                <c:pt idx="18">
                  <c:v>65204</c:v>
                </c:pt>
                <c:pt idx="19">
                  <c:v>66856</c:v>
                </c:pt>
                <c:pt idx="20">
                  <c:v>62625</c:v>
                </c:pt>
                <c:pt idx="21">
                  <c:v>67023</c:v>
                </c:pt>
                <c:pt idx="22">
                  <c:v>72373</c:v>
                </c:pt>
                <c:pt idx="23">
                  <c:v>78221</c:v>
                </c:pt>
              </c:numCache>
            </c:numRef>
          </c:val>
          <c:smooth val="0"/>
          <c:extLst>
            <c:ext xmlns:c16="http://schemas.microsoft.com/office/drawing/2014/chart" uri="{C3380CC4-5D6E-409C-BE32-E72D297353CC}">
              <c16:uniqueId val="{00000000-2376-4574-9778-7D37F0156E10}"/>
            </c:ext>
          </c:extLst>
        </c:ser>
        <c:dLbls>
          <c:showLegendKey val="0"/>
          <c:showVal val="0"/>
          <c:showCatName val="0"/>
          <c:showSerName val="0"/>
          <c:showPercent val="0"/>
          <c:showBubbleSize val="0"/>
        </c:dLbls>
        <c:marker val="1"/>
        <c:smooth val="0"/>
        <c:axId val="355819152"/>
        <c:axId val="1"/>
      </c:lineChart>
      <c:lineChart>
        <c:grouping val="standard"/>
        <c:varyColors val="0"/>
        <c:ser>
          <c:idx val="1"/>
          <c:order val="0"/>
          <c:tx>
            <c:strRef>
              <c:f>'Finanzierungsanteil des Staates'!$B$11</c:f>
              <c:strCache>
                <c:ptCount val="1"/>
                <c:pt idx="0">
                  <c:v>Staat</c:v>
                </c:pt>
              </c:strCache>
            </c:strRef>
          </c:tx>
          <c:spPr>
            <a:ln w="28575">
              <a:solidFill>
                <a:srgbClr val="FF3EB5"/>
              </a:solidFill>
            </a:ln>
          </c:spPr>
          <c:marker>
            <c:symbol val="none"/>
          </c:marker>
          <c:cat>
            <c:strRef>
              <c:f>'Finanzierungsanteil des Staates'!$J$8:$AG$8</c:f>
              <c:strCach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strCache>
            </c:strRef>
          </c:cat>
          <c:val>
            <c:numRef>
              <c:f>'Finanzierungsanteil des Staates'!$J$11:$AG$11</c:f>
              <c:numCache>
                <c:formatCode>#,##0</c:formatCode>
                <c:ptCount val="24"/>
                <c:pt idx="0">
                  <c:v>2448</c:v>
                </c:pt>
                <c:pt idx="1">
                  <c:v>2431</c:v>
                </c:pt>
                <c:pt idx="2">
                  <c:v>2276</c:v>
                </c:pt>
                <c:pt idx="3">
                  <c:v>2325</c:v>
                </c:pt>
                <c:pt idx="4">
                  <c:v>2251</c:v>
                </c:pt>
                <c:pt idx="5">
                  <c:v>1723</c:v>
                </c:pt>
                <c:pt idx="6">
                  <c:v>1854</c:v>
                </c:pt>
                <c:pt idx="7">
                  <c:v>1936</c:v>
                </c:pt>
                <c:pt idx="8">
                  <c:v>2073</c:v>
                </c:pt>
                <c:pt idx="9">
                  <c:v>2022</c:v>
                </c:pt>
                <c:pt idx="10">
                  <c:v>2096</c:v>
                </c:pt>
                <c:pt idx="11">
                  <c:v>2221</c:v>
                </c:pt>
                <c:pt idx="12">
                  <c:v>2339</c:v>
                </c:pt>
                <c:pt idx="13">
                  <c:v>1800</c:v>
                </c:pt>
                <c:pt idx="14">
                  <c:v>1915</c:v>
                </c:pt>
                <c:pt idx="15">
                  <c:v>2026</c:v>
                </c:pt>
                <c:pt idx="16">
                  <c:v>2088</c:v>
                </c:pt>
                <c:pt idx="17">
                  <c:v>2181</c:v>
                </c:pt>
                <c:pt idx="18">
                  <c:v>2234</c:v>
                </c:pt>
                <c:pt idx="19">
                  <c:v>2421</c:v>
                </c:pt>
                <c:pt idx="20">
                  <c:v>2268</c:v>
                </c:pt>
                <c:pt idx="21">
                  <c:v>2667</c:v>
                </c:pt>
                <c:pt idx="22">
                  <c:v>2880</c:v>
                </c:pt>
                <c:pt idx="23">
                  <c:v>4754</c:v>
                </c:pt>
              </c:numCache>
            </c:numRef>
          </c:val>
          <c:smooth val="0"/>
          <c:extLst>
            <c:ext xmlns:c16="http://schemas.microsoft.com/office/drawing/2014/chart" uri="{C3380CC4-5D6E-409C-BE32-E72D297353CC}">
              <c16:uniqueId val="{00000001-2376-4574-9778-7D37F0156E10}"/>
            </c:ext>
          </c:extLst>
        </c:ser>
        <c:dLbls>
          <c:showLegendKey val="0"/>
          <c:showVal val="0"/>
          <c:showCatName val="0"/>
          <c:showSerName val="0"/>
          <c:showPercent val="0"/>
          <c:showBubbleSize val="0"/>
        </c:dLbls>
        <c:marker val="1"/>
        <c:smooth val="0"/>
        <c:axId val="935097064"/>
        <c:axId val="935103544"/>
      </c:lineChart>
      <c:catAx>
        <c:axId val="355819152"/>
        <c:scaling>
          <c:orientation val="minMax"/>
        </c:scaling>
        <c:delete val="0"/>
        <c:axPos val="b"/>
        <c:numFmt formatCode="General" sourceLinked="1"/>
        <c:majorTickMark val="out"/>
        <c:minorTickMark val="none"/>
        <c:tickLblPos val="low"/>
        <c:spPr>
          <a:ln>
            <a:solidFill>
              <a:srgbClr val="969696"/>
            </a:solidFill>
          </a:ln>
        </c:spPr>
        <c:crossAx val="1"/>
        <c:crosses val="autoZero"/>
        <c:auto val="1"/>
        <c:lblAlgn val="ctr"/>
        <c:lblOffset val="100"/>
        <c:tickMarkSkip val="1"/>
        <c:noMultiLvlLbl val="0"/>
      </c:catAx>
      <c:valAx>
        <c:axId val="1"/>
        <c:scaling>
          <c:orientation val="minMax"/>
        </c:scaling>
        <c:delete val="0"/>
        <c:axPos val="l"/>
        <c:majorGridlines>
          <c:spPr>
            <a:ln>
              <a:solidFill>
                <a:srgbClr val="969696"/>
              </a:solidFill>
            </a:ln>
          </c:spPr>
        </c:majorGridlines>
        <c:numFmt formatCode="#,##0" sourceLinked="0"/>
        <c:majorTickMark val="out"/>
        <c:minorTickMark val="none"/>
        <c:tickLblPos val="nextTo"/>
        <c:spPr>
          <a:ln>
            <a:solidFill>
              <a:srgbClr val="969696"/>
            </a:solidFill>
          </a:ln>
        </c:spPr>
        <c:txPr>
          <a:bodyPr/>
          <a:lstStyle/>
          <a:p>
            <a:pPr>
              <a:defRPr>
                <a:solidFill>
                  <a:schemeClr val="accent1"/>
                </a:solidFill>
              </a:defRPr>
            </a:pPr>
            <a:endParaRPr lang="de-DE"/>
          </a:p>
        </c:txPr>
        <c:crossAx val="355819152"/>
        <c:crosses val="autoZero"/>
        <c:crossBetween val="between"/>
      </c:valAx>
      <c:valAx>
        <c:axId val="935103544"/>
        <c:scaling>
          <c:orientation val="minMax"/>
        </c:scaling>
        <c:delete val="0"/>
        <c:axPos val="r"/>
        <c:numFmt formatCode="#,##0" sourceLinked="1"/>
        <c:majorTickMark val="out"/>
        <c:minorTickMark val="none"/>
        <c:tickLblPos val="nextTo"/>
        <c:txPr>
          <a:bodyPr/>
          <a:lstStyle/>
          <a:p>
            <a:pPr>
              <a:defRPr>
                <a:solidFill>
                  <a:schemeClr val="accent2"/>
                </a:solidFill>
              </a:defRPr>
            </a:pPr>
            <a:endParaRPr lang="de-DE"/>
          </a:p>
        </c:txPr>
        <c:crossAx val="935097064"/>
        <c:crosses val="max"/>
        <c:crossBetween val="between"/>
      </c:valAx>
      <c:catAx>
        <c:axId val="935097064"/>
        <c:scaling>
          <c:orientation val="minMax"/>
        </c:scaling>
        <c:delete val="1"/>
        <c:axPos val="b"/>
        <c:numFmt formatCode="General" sourceLinked="1"/>
        <c:majorTickMark val="out"/>
        <c:minorTickMark val="none"/>
        <c:tickLblPos val="nextTo"/>
        <c:crossAx val="935103544"/>
        <c:crosses val="autoZero"/>
        <c:auto val="1"/>
        <c:lblAlgn val="ctr"/>
        <c:lblOffset val="100"/>
        <c:noMultiLvlLbl val="0"/>
      </c:catAx>
      <c:spPr>
        <a:noFill/>
        <a:ln w="25400">
          <a:noFill/>
        </a:ln>
      </c:spPr>
    </c:plotArea>
    <c:legend>
      <c:legendPos val="t"/>
      <c:overlay val="0"/>
    </c:legend>
    <c:plotVisOnly val="1"/>
    <c:dispBlanksAs val="gap"/>
    <c:showDLblsOverMax val="0"/>
  </c:chart>
  <c:spPr>
    <a:noFill/>
    <a:ln w="9525">
      <a:noFill/>
    </a:ln>
  </c:spPr>
  <c:txPr>
    <a:bodyPr/>
    <a:lstStyle/>
    <a:p>
      <a:pPr>
        <a:defRPr sz="1400" b="0">
          <a:solidFill>
            <a:schemeClr val="tx2"/>
          </a:solidFill>
          <a:latin typeface="Source Sans Pro" panose="020B0503030403020204" pitchFamily="34" charset="0"/>
          <a:ea typeface="Arial"/>
          <a:cs typeface="Arial"/>
        </a:defRPr>
      </a:pPr>
      <a:endParaRPr lang="de-DE"/>
    </a:p>
  </c:txPr>
  <c:externalData r:id="rId2">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849148987380945"/>
          <c:y val="3.5569927243330642E-2"/>
          <c:w val="0.81072984217584154"/>
          <c:h val="0.73876905645484692"/>
        </c:manualLayout>
      </c:layout>
      <c:barChart>
        <c:barDir val="col"/>
        <c:grouping val="clustered"/>
        <c:varyColors val="0"/>
        <c:ser>
          <c:idx val="0"/>
          <c:order val="0"/>
          <c:spPr>
            <a:solidFill>
              <a:srgbClr val="10069F"/>
            </a:solidFill>
            <a:ln>
              <a:noFill/>
            </a:ln>
            <a:effectLst/>
          </c:spPr>
          <c:invertIfNegative val="0"/>
          <c:dPt>
            <c:idx val="1"/>
            <c:invertIfNegative val="0"/>
            <c:bubble3D val="0"/>
            <c:spPr>
              <a:solidFill>
                <a:srgbClr val="10069F"/>
              </a:solidFill>
              <a:ln>
                <a:noFill/>
              </a:ln>
              <a:effectLst/>
            </c:spPr>
            <c:extLst>
              <c:ext xmlns:c16="http://schemas.microsoft.com/office/drawing/2014/chart" uri="{C3380CC4-5D6E-409C-BE32-E72D297353CC}">
                <c16:uniqueId val="{00000001-01FF-49B3-BCD0-74084DF90399}"/>
              </c:ext>
            </c:extLst>
          </c:dPt>
          <c:dPt>
            <c:idx val="5"/>
            <c:invertIfNegative val="0"/>
            <c:bubble3D val="0"/>
            <c:spPr>
              <a:solidFill>
                <a:srgbClr val="FF3EB5"/>
              </a:solidFill>
              <a:ln>
                <a:noFill/>
              </a:ln>
              <a:effectLst/>
            </c:spPr>
            <c:extLst>
              <c:ext xmlns:c16="http://schemas.microsoft.com/office/drawing/2014/chart" uri="{C3380CC4-5D6E-409C-BE32-E72D297353CC}">
                <c16:uniqueId val="{00000003-01FF-49B3-BCD0-74084DF90399}"/>
              </c:ext>
            </c:extLst>
          </c:dPt>
          <c:dLbls>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(Tabelle1!$A$7:$A$8,Tabelle1!$A$13,Tabelle1!$A$19,Tabelle1!$A$22,Tabelle1!$A$27,Tabelle1!$A$29,Tabelle1!$A$31,Tabelle1!$A$33:$A$34,Tabelle1!$A$40,Tabelle1!$A$43)</c:f>
              <c:strCache>
                <c:ptCount val="12"/>
                <c:pt idx="0">
                  <c:v>Japan</c:v>
                </c:pt>
                <c:pt idx="1">
                  <c:v>China</c:v>
                </c:pt>
                <c:pt idx="2">
                  <c:v>Belgien</c:v>
                </c:pt>
                <c:pt idx="3">
                  <c:v>USA</c:v>
                </c:pt>
                <c:pt idx="4">
                  <c:v>Italien</c:v>
                </c:pt>
                <c:pt idx="5">
                  <c:v>Deutschland</c:v>
                </c:pt>
                <c:pt idx="6">
                  <c:v>Korea</c:v>
                </c:pt>
                <c:pt idx="7">
                  <c:v>EU</c:v>
                </c:pt>
                <c:pt idx="8">
                  <c:v>VK</c:v>
                </c:pt>
                <c:pt idx="9">
                  <c:v>Niederlande</c:v>
                </c:pt>
                <c:pt idx="10">
                  <c:v>Spanien</c:v>
                </c:pt>
                <c:pt idx="11">
                  <c:v>Frankreich</c:v>
                </c:pt>
              </c:strCache>
              <c:extLst/>
            </c:strRef>
          </c:cat>
          <c:val>
            <c:numRef>
              <c:f>(Tabelle1!$L$7:$L$8,Tabelle1!$L$13,Tabelle1!$L$19,Tabelle1!$L$22,Tabelle1!$L$27,Tabelle1!$L$29,Tabelle1!$L$31,Tabelle1!$L$33:$L$34,Tabelle1!$L$40,Tabelle1!$L$43)</c:f>
              <c:numCache>
                <c:formatCode>0.00</c:formatCode>
                <c:ptCount val="12"/>
                <c:pt idx="0">
                  <c:v>1.849108746</c:v>
                </c:pt>
                <c:pt idx="1">
                  <c:v>2.0099645810000002</c:v>
                </c:pt>
                <c:pt idx="2">
                  <c:v>2.9701595759999999</c:v>
                </c:pt>
                <c:pt idx="3">
                  <c:v>4.4600351470000001</c:v>
                </c:pt>
                <c:pt idx="4">
                  <c:v>4.5913781570000003</c:v>
                </c:pt>
                <c:pt idx="5">
                  <c:v>5.2588668299999997</c:v>
                </c:pt>
                <c:pt idx="6">
                  <c:v>5.6520919410000001</c:v>
                </c:pt>
                <c:pt idx="7">
                  <c:v>6.2962281620000002</c:v>
                </c:pt>
                <c:pt idx="8">
                  <c:v>6.7166723939999997</c:v>
                </c:pt>
                <c:pt idx="9">
                  <c:v>7.1707589570000003</c:v>
                </c:pt>
                <c:pt idx="10">
                  <c:v>9.8187435109999992</c:v>
                </c:pt>
                <c:pt idx="11">
                  <c:v>10.282813709999999</c:v>
                </c:pt>
              </c:numCache>
              <c:extLst/>
            </c:numRef>
          </c:val>
          <c:extLst>
            <c:ext xmlns:c16="http://schemas.microsoft.com/office/drawing/2014/chart" uri="{C3380CC4-5D6E-409C-BE32-E72D297353CC}">
              <c16:uniqueId val="{00000004-01FF-49B3-BCD0-74084DF90399}"/>
            </c:ext>
          </c:extLst>
        </c:ser>
        <c:dLbls>
          <c:showLegendKey val="0"/>
          <c:showVal val="0"/>
          <c:showCatName val="0"/>
          <c:showSerName val="0"/>
          <c:showPercent val="0"/>
          <c:showBubbleSize val="0"/>
        </c:dLbls>
        <c:gapWidth val="50"/>
        <c:overlap val="-27"/>
        <c:axId val="1044398008"/>
        <c:axId val="1044394048"/>
      </c:barChart>
      <c:catAx>
        <c:axId val="1044398008"/>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044394048"/>
        <c:crosses val="autoZero"/>
        <c:auto val="1"/>
        <c:lblAlgn val="ctr"/>
        <c:lblOffset val="100"/>
        <c:noMultiLvlLbl val="0"/>
      </c:catAx>
      <c:valAx>
        <c:axId val="1044394048"/>
        <c:scaling>
          <c:orientation val="minMax"/>
        </c:scaling>
        <c:delete val="1"/>
        <c:axPos val="r"/>
        <c:numFmt formatCode="0.00" sourceLinked="1"/>
        <c:majorTickMark val="none"/>
        <c:minorTickMark val="none"/>
        <c:tickLblPos val="nextTo"/>
        <c:crossAx val="1044398008"/>
        <c:crosses val="autoZero"/>
        <c:crossBetween val="between"/>
      </c:valAx>
      <c:spPr>
        <a:noFill/>
        <a:ln>
          <a:noFill/>
        </a:ln>
        <a:effectLst/>
      </c:spPr>
    </c:plotArea>
    <c:plotVisOnly val="1"/>
    <c:dispBlanksAs val="gap"/>
    <c:showDLblsOverMax val="0"/>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4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4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4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4124A4-5951-43E4-A020-2B0F01C2FC8A}"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de-DE"/>
        </a:p>
      </dgm:t>
    </dgm:pt>
    <dgm:pt modelId="{CF401B73-F62E-4091-A471-1A5D95CDC973}">
      <dgm:prSet phldrT="[Text]" custT="1"/>
      <dgm:spPr>
        <a:solidFill>
          <a:schemeClr val="tx2"/>
        </a:solidFill>
        <a:ln>
          <a:solidFill>
            <a:schemeClr val="bg1"/>
          </a:solidFill>
        </a:ln>
      </dgm:spPr>
      <dgm:t>
        <a:bodyPr/>
        <a:lstStyle/>
        <a:p>
          <a:r>
            <a:rPr lang="de-DE" sz="2400" b="1" dirty="0">
              <a:latin typeface="+mn-lt"/>
            </a:rPr>
            <a:t>Patente (2024)</a:t>
          </a:r>
        </a:p>
      </dgm:t>
    </dgm:pt>
    <dgm:pt modelId="{C25C38CD-4795-4EDE-9508-639D8F7A06D3}" type="parTrans" cxnId="{0D85D87B-2060-4620-B6DC-815351F029E8}">
      <dgm:prSet/>
      <dgm:spPr/>
      <dgm:t>
        <a:bodyPr/>
        <a:lstStyle/>
        <a:p>
          <a:endParaRPr lang="de-DE">
            <a:latin typeface="+mn-lt"/>
          </a:endParaRPr>
        </a:p>
      </dgm:t>
    </dgm:pt>
    <dgm:pt modelId="{1B175750-F5F1-4685-8B56-4CF9915B1AD2}" type="sibTrans" cxnId="{0D85D87B-2060-4620-B6DC-815351F029E8}">
      <dgm:prSet/>
      <dgm:spPr/>
      <dgm:t>
        <a:bodyPr/>
        <a:lstStyle/>
        <a:p>
          <a:endParaRPr lang="de-DE">
            <a:latin typeface="+mn-lt"/>
          </a:endParaRPr>
        </a:p>
      </dgm:t>
    </dgm:pt>
    <dgm:pt modelId="{970D9AB2-698F-41AA-B5B5-235931360471}">
      <dgm:prSet phldrT="[Text]" custT="1"/>
      <dgm:spPr>
        <a:solidFill>
          <a:srgbClr val="E7E6EF">
            <a:alpha val="90000"/>
          </a:srgbClr>
        </a:solidFill>
        <a:ln>
          <a:noFill/>
        </a:ln>
      </dgm:spPr>
      <dgm:t>
        <a:bodyPr lIns="144000" tIns="36000" rIns="72000" bIns="36000"/>
        <a:lstStyle/>
        <a:p>
          <a:pPr marL="0" indent="-230400">
            <a:lnSpc>
              <a:spcPct val="100000"/>
            </a:lnSpc>
            <a:spcAft>
              <a:spcPts val="600"/>
            </a:spcAft>
            <a:buFontTx/>
            <a:buNone/>
          </a:pPr>
          <a:r>
            <a:rPr lang="de-DE" sz="2400" dirty="0">
              <a:solidFill>
                <a:schemeClr val="tx2"/>
              </a:solidFill>
              <a:latin typeface="+mn-lt"/>
            </a:rPr>
            <a:t>Weltanteil: 7,6 % – Platz 5 hinter USA, Japan, China, und Korea</a:t>
          </a:r>
        </a:p>
      </dgm:t>
    </dgm:pt>
    <dgm:pt modelId="{5C124C22-3408-498A-B2E3-76D0AE669677}" type="parTrans" cxnId="{F3BEFD76-4EEA-4CB6-BA6F-E23ABA8AECB7}">
      <dgm:prSet/>
      <dgm:spPr/>
      <dgm:t>
        <a:bodyPr/>
        <a:lstStyle/>
        <a:p>
          <a:endParaRPr lang="de-DE">
            <a:latin typeface="+mn-lt"/>
          </a:endParaRPr>
        </a:p>
      </dgm:t>
    </dgm:pt>
    <dgm:pt modelId="{A467B3A8-D3DE-4F19-845D-3400D86460FC}" type="sibTrans" cxnId="{F3BEFD76-4EEA-4CB6-BA6F-E23ABA8AECB7}">
      <dgm:prSet/>
      <dgm:spPr/>
      <dgm:t>
        <a:bodyPr/>
        <a:lstStyle/>
        <a:p>
          <a:endParaRPr lang="de-DE">
            <a:latin typeface="+mn-lt"/>
          </a:endParaRPr>
        </a:p>
      </dgm:t>
    </dgm:pt>
    <dgm:pt modelId="{F24660F0-515C-4D53-8718-1F6044948EFE}">
      <dgm:prSet phldrT="[Text]"/>
      <dgm:spPr>
        <a:solidFill>
          <a:schemeClr val="accent3"/>
        </a:solidFill>
        <a:ln>
          <a:solidFill>
            <a:schemeClr val="bg1"/>
          </a:solidFill>
        </a:ln>
      </dgm:spPr>
      <dgm:t>
        <a:bodyPr/>
        <a:lstStyle/>
        <a:p>
          <a:r>
            <a:rPr lang="de-DE" b="1" dirty="0">
              <a:latin typeface="+mn-lt"/>
            </a:rPr>
            <a:t>Publikationen (2025)</a:t>
          </a:r>
        </a:p>
      </dgm:t>
    </dgm:pt>
    <dgm:pt modelId="{97E47A5F-0EDE-4A42-A47E-3B4C03CAB77A}" type="parTrans" cxnId="{151B6ADD-7A6E-492A-9EA5-ABB5AE3BF5D4}">
      <dgm:prSet/>
      <dgm:spPr/>
      <dgm:t>
        <a:bodyPr/>
        <a:lstStyle/>
        <a:p>
          <a:endParaRPr lang="de-DE">
            <a:latin typeface="+mn-lt"/>
          </a:endParaRPr>
        </a:p>
      </dgm:t>
    </dgm:pt>
    <dgm:pt modelId="{FDB07D95-1E30-4DE6-94A5-D5DC1449517C}" type="sibTrans" cxnId="{151B6ADD-7A6E-492A-9EA5-ABB5AE3BF5D4}">
      <dgm:prSet/>
      <dgm:spPr/>
      <dgm:t>
        <a:bodyPr/>
        <a:lstStyle/>
        <a:p>
          <a:endParaRPr lang="de-DE">
            <a:latin typeface="+mn-lt"/>
          </a:endParaRPr>
        </a:p>
      </dgm:t>
    </dgm:pt>
    <dgm:pt modelId="{02CA5E5C-6DF8-421D-9559-2837E9544BAE}">
      <dgm:prSet phldrT="[Text]" custT="1"/>
      <dgm:spPr>
        <a:solidFill>
          <a:srgbClr val="F3EBF5">
            <a:alpha val="90000"/>
          </a:srgbClr>
        </a:solidFill>
        <a:ln>
          <a:noFill/>
        </a:ln>
      </dgm:spPr>
      <dgm:t>
        <a:bodyPr lIns="144000" tIns="36000" rIns="72000" bIns="36000"/>
        <a:lstStyle/>
        <a:p>
          <a:pPr>
            <a:lnSpc>
              <a:spcPct val="100000"/>
            </a:lnSpc>
            <a:spcAft>
              <a:spcPts val="600"/>
            </a:spcAft>
            <a:buNone/>
          </a:pPr>
          <a:r>
            <a:rPr lang="de-DE" sz="2400" dirty="0">
              <a:solidFill>
                <a:schemeClr val="tx2"/>
              </a:solidFill>
              <a:latin typeface="+mn-lt"/>
            </a:rPr>
            <a:t>Weltanteil: 3,8 % – Platz 4 hinter China, USA, Indien</a:t>
          </a:r>
        </a:p>
      </dgm:t>
    </dgm:pt>
    <dgm:pt modelId="{AC5ADAF9-1B24-4CBF-9C21-3F1628CE736A}" type="parTrans" cxnId="{6FC1AD12-E2AC-445C-98EE-2E914DBCE474}">
      <dgm:prSet/>
      <dgm:spPr/>
      <dgm:t>
        <a:bodyPr/>
        <a:lstStyle/>
        <a:p>
          <a:endParaRPr lang="de-DE">
            <a:latin typeface="+mn-lt"/>
          </a:endParaRPr>
        </a:p>
      </dgm:t>
    </dgm:pt>
    <dgm:pt modelId="{8E5A6C06-4413-400A-AB1C-5882CEA5D624}" type="sibTrans" cxnId="{6FC1AD12-E2AC-445C-98EE-2E914DBCE474}">
      <dgm:prSet/>
      <dgm:spPr/>
      <dgm:t>
        <a:bodyPr/>
        <a:lstStyle/>
        <a:p>
          <a:endParaRPr lang="de-DE">
            <a:latin typeface="+mn-lt"/>
          </a:endParaRPr>
        </a:p>
      </dgm:t>
    </dgm:pt>
    <dgm:pt modelId="{F225F8A6-CB02-4214-B3C6-6B731C3578A4}">
      <dgm:prSet phldrT="[Text]"/>
      <dgm:spPr>
        <a:solidFill>
          <a:schemeClr val="accent6"/>
        </a:solidFill>
        <a:ln>
          <a:solidFill>
            <a:schemeClr val="bg1"/>
          </a:solidFill>
        </a:ln>
      </dgm:spPr>
      <dgm:t>
        <a:bodyPr/>
        <a:lstStyle/>
        <a:p>
          <a:r>
            <a:rPr lang="de-DE" b="1" dirty="0">
              <a:latin typeface="+mn-lt"/>
            </a:rPr>
            <a:t>Handel mit forschungsintensiven Chemiewaren (2022)</a:t>
          </a:r>
        </a:p>
      </dgm:t>
    </dgm:pt>
    <dgm:pt modelId="{BA614338-6295-4A50-A6E1-D3800A8A9B3F}" type="parTrans" cxnId="{C9582F50-D104-4F80-AEDC-E55B7D01ADDA}">
      <dgm:prSet/>
      <dgm:spPr/>
      <dgm:t>
        <a:bodyPr/>
        <a:lstStyle/>
        <a:p>
          <a:endParaRPr lang="de-DE">
            <a:latin typeface="+mn-lt"/>
          </a:endParaRPr>
        </a:p>
      </dgm:t>
    </dgm:pt>
    <dgm:pt modelId="{27234A7F-CE2E-427D-9C36-23CF51493A64}" type="sibTrans" cxnId="{C9582F50-D104-4F80-AEDC-E55B7D01ADDA}">
      <dgm:prSet/>
      <dgm:spPr/>
      <dgm:t>
        <a:bodyPr/>
        <a:lstStyle/>
        <a:p>
          <a:endParaRPr lang="de-DE">
            <a:latin typeface="+mn-lt"/>
          </a:endParaRPr>
        </a:p>
      </dgm:t>
    </dgm:pt>
    <dgm:pt modelId="{4A5B40AE-F7C3-4AA2-B5C5-7BCE816FDCD6}">
      <dgm:prSet phldrT="[Text]" custT="1"/>
      <dgm:spPr>
        <a:solidFill>
          <a:srgbClr val="E7F7E6">
            <a:alpha val="90000"/>
          </a:srgbClr>
        </a:solidFill>
        <a:ln>
          <a:noFill/>
        </a:ln>
      </dgm:spPr>
      <dgm:t>
        <a:bodyPr lIns="144000" tIns="36000" rIns="72000" bIns="36000"/>
        <a:lstStyle/>
        <a:p>
          <a:pPr marL="0">
            <a:lnSpc>
              <a:spcPct val="100000"/>
            </a:lnSpc>
            <a:spcAft>
              <a:spcPts val="600"/>
            </a:spcAft>
            <a:buNone/>
          </a:pPr>
          <a:r>
            <a:rPr lang="de-DE" sz="2400" dirty="0">
              <a:solidFill>
                <a:schemeClr val="tx2"/>
              </a:solidFill>
              <a:latin typeface="+mn-lt"/>
            </a:rPr>
            <a:t>Welthandelsanteil: 7,7 % – Platz 3 hinter China und den USA</a:t>
          </a:r>
        </a:p>
      </dgm:t>
    </dgm:pt>
    <dgm:pt modelId="{139A2AAF-4ADB-417F-A9D6-F4C6EE1634C2}" type="parTrans" cxnId="{7BF1E1B8-5182-4190-A8D0-AE3861B56EFA}">
      <dgm:prSet/>
      <dgm:spPr/>
      <dgm:t>
        <a:bodyPr/>
        <a:lstStyle/>
        <a:p>
          <a:endParaRPr lang="de-DE">
            <a:latin typeface="+mn-lt"/>
          </a:endParaRPr>
        </a:p>
      </dgm:t>
    </dgm:pt>
    <dgm:pt modelId="{D3F71A6D-3808-4FD1-A2A0-8F1BB1764209}" type="sibTrans" cxnId="{7BF1E1B8-5182-4190-A8D0-AE3861B56EFA}">
      <dgm:prSet/>
      <dgm:spPr/>
      <dgm:t>
        <a:bodyPr/>
        <a:lstStyle/>
        <a:p>
          <a:endParaRPr lang="de-DE">
            <a:latin typeface="+mn-lt"/>
          </a:endParaRPr>
        </a:p>
      </dgm:t>
    </dgm:pt>
    <dgm:pt modelId="{61B0B7E3-39FE-47E2-9FA6-83EEBEBC6DE2}">
      <dgm:prSet phldrT="[Text]"/>
      <dgm:spPr>
        <a:solidFill>
          <a:schemeClr val="accent4"/>
        </a:solidFill>
        <a:ln>
          <a:solidFill>
            <a:schemeClr val="bg1"/>
          </a:solidFill>
        </a:ln>
      </dgm:spPr>
      <dgm:t>
        <a:bodyPr/>
        <a:lstStyle/>
        <a:p>
          <a:r>
            <a:rPr lang="de-DE" b="1" dirty="0">
              <a:latin typeface="+mn-lt"/>
            </a:rPr>
            <a:t>Handel mit forschungsintensiven Pharmazeutika (2022)</a:t>
          </a:r>
        </a:p>
      </dgm:t>
    </dgm:pt>
    <dgm:pt modelId="{2A51DB40-6F3C-48E5-BF84-F59F81FCF492}" type="parTrans" cxnId="{6703F71A-83EE-4EF1-BC43-A77A6C41D267}">
      <dgm:prSet/>
      <dgm:spPr/>
      <dgm:t>
        <a:bodyPr/>
        <a:lstStyle/>
        <a:p>
          <a:endParaRPr lang="de-DE">
            <a:latin typeface="+mn-lt"/>
          </a:endParaRPr>
        </a:p>
      </dgm:t>
    </dgm:pt>
    <dgm:pt modelId="{92E2B9E6-BE79-418E-B402-D2BEA4A22B6B}" type="sibTrans" cxnId="{6703F71A-83EE-4EF1-BC43-A77A6C41D267}">
      <dgm:prSet/>
      <dgm:spPr/>
      <dgm:t>
        <a:bodyPr/>
        <a:lstStyle/>
        <a:p>
          <a:endParaRPr lang="de-DE">
            <a:latin typeface="+mn-lt"/>
          </a:endParaRPr>
        </a:p>
      </dgm:t>
    </dgm:pt>
    <dgm:pt modelId="{C7E8458F-F0ED-486F-BE8B-E55878B3FB44}">
      <dgm:prSet phldrT="[Text]" custT="1"/>
      <dgm:spPr>
        <a:solidFill>
          <a:srgbClr val="FFEDE8">
            <a:alpha val="90000"/>
          </a:srgbClr>
        </a:solidFill>
        <a:ln>
          <a:noFill/>
        </a:ln>
      </dgm:spPr>
      <dgm:t>
        <a:bodyPr lIns="144000" tIns="36000" rIns="72000" bIns="36000"/>
        <a:lstStyle/>
        <a:p>
          <a:pPr marL="0" lvl="1" indent="-228600" algn="l" defTabSz="1066800">
            <a:lnSpc>
              <a:spcPct val="100000"/>
            </a:lnSpc>
            <a:spcBef>
              <a:spcPct val="0"/>
            </a:spcBef>
            <a:spcAft>
              <a:spcPts val="600"/>
            </a:spcAft>
            <a:buNone/>
          </a:pPr>
          <a:r>
            <a:rPr lang="de-DE" sz="2400" kern="1200" dirty="0">
              <a:solidFill>
                <a:schemeClr val="tx2"/>
              </a:solidFill>
              <a:latin typeface="Source Sans Pro"/>
              <a:ea typeface="+mn-ea"/>
              <a:cs typeface="+mn-cs"/>
            </a:rPr>
            <a:t>Welthandelsanteil: 15 % – Platz 1 vor der Schweiz und den USA</a:t>
          </a:r>
        </a:p>
      </dgm:t>
    </dgm:pt>
    <dgm:pt modelId="{8C992F18-6088-40B2-8B6B-0DBF5443E5BD}" type="parTrans" cxnId="{77C6D5DB-4638-4112-9100-D3A587670AA9}">
      <dgm:prSet/>
      <dgm:spPr/>
      <dgm:t>
        <a:bodyPr/>
        <a:lstStyle/>
        <a:p>
          <a:endParaRPr lang="de-DE">
            <a:latin typeface="+mn-lt"/>
          </a:endParaRPr>
        </a:p>
      </dgm:t>
    </dgm:pt>
    <dgm:pt modelId="{EC11A301-DB4D-4359-BA9D-B3A648FE4463}" type="sibTrans" cxnId="{77C6D5DB-4638-4112-9100-D3A587670AA9}">
      <dgm:prSet/>
      <dgm:spPr/>
      <dgm:t>
        <a:bodyPr/>
        <a:lstStyle/>
        <a:p>
          <a:endParaRPr lang="de-DE">
            <a:latin typeface="+mn-lt"/>
          </a:endParaRPr>
        </a:p>
      </dgm:t>
    </dgm:pt>
    <dgm:pt modelId="{3AD78DA9-5A8A-466F-BD62-A4DBC84E0593}" type="pres">
      <dgm:prSet presAssocID="{324124A4-5951-43E4-A020-2B0F01C2FC8A}" presName="Name0" presStyleCnt="0">
        <dgm:presLayoutVars>
          <dgm:dir/>
          <dgm:animLvl val="lvl"/>
          <dgm:resizeHandles val="exact"/>
        </dgm:presLayoutVars>
      </dgm:prSet>
      <dgm:spPr/>
    </dgm:pt>
    <dgm:pt modelId="{AAE6E778-9008-41E3-94EF-0FFDE808872A}" type="pres">
      <dgm:prSet presAssocID="{CF401B73-F62E-4091-A471-1A5D95CDC973}" presName="linNode" presStyleCnt="0"/>
      <dgm:spPr/>
    </dgm:pt>
    <dgm:pt modelId="{8C1C8786-48C8-474E-A307-2FA26DDADDA7}" type="pres">
      <dgm:prSet presAssocID="{CF401B73-F62E-4091-A471-1A5D95CDC973}" presName="parentText" presStyleLbl="node1" presStyleIdx="0" presStyleCnt="4">
        <dgm:presLayoutVars>
          <dgm:chMax val="1"/>
          <dgm:bulletEnabled val="1"/>
        </dgm:presLayoutVars>
      </dgm:prSet>
      <dgm:spPr/>
    </dgm:pt>
    <dgm:pt modelId="{421312E9-94B0-40A8-ADD1-F61D8856F4F0}" type="pres">
      <dgm:prSet presAssocID="{CF401B73-F62E-4091-A471-1A5D95CDC973}" presName="descendantText" presStyleLbl="alignAccFollowNode1" presStyleIdx="0" presStyleCnt="4" custLinFactNeighborX="-1254" custLinFactNeighborY="-1004">
        <dgm:presLayoutVars>
          <dgm:bulletEnabled val="1"/>
        </dgm:presLayoutVars>
      </dgm:prSet>
      <dgm:spPr/>
    </dgm:pt>
    <dgm:pt modelId="{C2FFF7D0-D357-434D-80D9-06DD8C9563F6}" type="pres">
      <dgm:prSet presAssocID="{1B175750-F5F1-4685-8B56-4CF9915B1AD2}" presName="sp" presStyleCnt="0"/>
      <dgm:spPr/>
    </dgm:pt>
    <dgm:pt modelId="{C8E5E1EA-7A0B-4E43-B789-AD2CB53F3648}" type="pres">
      <dgm:prSet presAssocID="{F24660F0-515C-4D53-8718-1F6044948EFE}" presName="linNode" presStyleCnt="0"/>
      <dgm:spPr/>
    </dgm:pt>
    <dgm:pt modelId="{E0C6603D-4173-4E5B-BC78-3AD50D31DD4E}" type="pres">
      <dgm:prSet presAssocID="{F24660F0-515C-4D53-8718-1F6044948EFE}" presName="parentText" presStyleLbl="node1" presStyleIdx="1" presStyleCnt="4">
        <dgm:presLayoutVars>
          <dgm:chMax val="1"/>
          <dgm:bulletEnabled val="1"/>
        </dgm:presLayoutVars>
      </dgm:prSet>
      <dgm:spPr/>
    </dgm:pt>
    <dgm:pt modelId="{71A86756-7CCA-4F95-8F53-497B8CFC096C}" type="pres">
      <dgm:prSet presAssocID="{F24660F0-515C-4D53-8718-1F6044948EFE}" presName="descendantText" presStyleLbl="alignAccFollowNode1" presStyleIdx="1" presStyleCnt="4">
        <dgm:presLayoutVars>
          <dgm:bulletEnabled val="1"/>
        </dgm:presLayoutVars>
      </dgm:prSet>
      <dgm:spPr/>
    </dgm:pt>
    <dgm:pt modelId="{2F20EF4B-17BC-4EB4-8443-8944D004175C}" type="pres">
      <dgm:prSet presAssocID="{FDB07D95-1E30-4DE6-94A5-D5DC1449517C}" presName="sp" presStyleCnt="0"/>
      <dgm:spPr/>
    </dgm:pt>
    <dgm:pt modelId="{0E0B9D24-F38C-466D-9FC5-C84B36252C78}" type="pres">
      <dgm:prSet presAssocID="{F225F8A6-CB02-4214-B3C6-6B731C3578A4}" presName="linNode" presStyleCnt="0"/>
      <dgm:spPr/>
    </dgm:pt>
    <dgm:pt modelId="{02EDBA98-45BC-4B94-82B5-D378D87A47F2}" type="pres">
      <dgm:prSet presAssocID="{F225F8A6-CB02-4214-B3C6-6B731C3578A4}" presName="parentText" presStyleLbl="node1" presStyleIdx="2" presStyleCnt="4">
        <dgm:presLayoutVars>
          <dgm:chMax val="1"/>
          <dgm:bulletEnabled val="1"/>
        </dgm:presLayoutVars>
      </dgm:prSet>
      <dgm:spPr/>
    </dgm:pt>
    <dgm:pt modelId="{919D1158-7B43-4D7A-9476-AAB9FC377B83}" type="pres">
      <dgm:prSet presAssocID="{F225F8A6-CB02-4214-B3C6-6B731C3578A4}" presName="descendantText" presStyleLbl="alignAccFollowNode1" presStyleIdx="2" presStyleCnt="4">
        <dgm:presLayoutVars>
          <dgm:bulletEnabled val="1"/>
        </dgm:presLayoutVars>
      </dgm:prSet>
      <dgm:spPr/>
    </dgm:pt>
    <dgm:pt modelId="{675C6E2D-945C-4758-A9AB-038E323C5BD8}" type="pres">
      <dgm:prSet presAssocID="{27234A7F-CE2E-427D-9C36-23CF51493A64}" presName="sp" presStyleCnt="0"/>
      <dgm:spPr/>
    </dgm:pt>
    <dgm:pt modelId="{B89544B2-E901-4BAB-968F-2091C7182AB3}" type="pres">
      <dgm:prSet presAssocID="{61B0B7E3-39FE-47E2-9FA6-83EEBEBC6DE2}" presName="linNode" presStyleCnt="0"/>
      <dgm:spPr/>
    </dgm:pt>
    <dgm:pt modelId="{C38CC0F9-C892-435D-ABF3-AD9CC8F98AE8}" type="pres">
      <dgm:prSet presAssocID="{61B0B7E3-39FE-47E2-9FA6-83EEBEBC6DE2}" presName="parentText" presStyleLbl="node1" presStyleIdx="3" presStyleCnt="4" custScaleX="100652" custLinFactNeighborX="-644" custLinFactNeighborY="149">
        <dgm:presLayoutVars>
          <dgm:chMax val="1"/>
          <dgm:bulletEnabled val="1"/>
        </dgm:presLayoutVars>
      </dgm:prSet>
      <dgm:spPr/>
    </dgm:pt>
    <dgm:pt modelId="{0CB38F21-D79E-4B5E-BE3F-07D5AB82F102}" type="pres">
      <dgm:prSet presAssocID="{61B0B7E3-39FE-47E2-9FA6-83EEBEBC6DE2}" presName="descendantText" presStyleLbl="alignAccFollowNode1" presStyleIdx="3" presStyleCnt="4">
        <dgm:presLayoutVars>
          <dgm:bulletEnabled val="1"/>
        </dgm:presLayoutVars>
      </dgm:prSet>
      <dgm:spPr/>
    </dgm:pt>
  </dgm:ptLst>
  <dgm:cxnLst>
    <dgm:cxn modelId="{2293B30B-D5DC-4731-A0B4-3F381CEE63DB}" type="presOf" srcId="{CF401B73-F62E-4091-A471-1A5D95CDC973}" destId="{8C1C8786-48C8-474E-A307-2FA26DDADDA7}" srcOrd="0" destOrd="0" presId="urn:microsoft.com/office/officeart/2005/8/layout/vList5"/>
    <dgm:cxn modelId="{34C90312-72E5-460C-A280-BC5728DC5F6B}" type="presOf" srcId="{4A5B40AE-F7C3-4AA2-B5C5-7BCE816FDCD6}" destId="{919D1158-7B43-4D7A-9476-AAB9FC377B83}" srcOrd="0" destOrd="0" presId="urn:microsoft.com/office/officeart/2005/8/layout/vList5"/>
    <dgm:cxn modelId="{6FC1AD12-E2AC-445C-98EE-2E914DBCE474}" srcId="{F24660F0-515C-4D53-8718-1F6044948EFE}" destId="{02CA5E5C-6DF8-421D-9559-2837E9544BAE}" srcOrd="0" destOrd="0" parTransId="{AC5ADAF9-1B24-4CBF-9C21-3F1628CE736A}" sibTransId="{8E5A6C06-4413-400A-AB1C-5882CEA5D624}"/>
    <dgm:cxn modelId="{6703F71A-83EE-4EF1-BC43-A77A6C41D267}" srcId="{324124A4-5951-43E4-A020-2B0F01C2FC8A}" destId="{61B0B7E3-39FE-47E2-9FA6-83EEBEBC6DE2}" srcOrd="3" destOrd="0" parTransId="{2A51DB40-6F3C-48E5-BF84-F59F81FCF492}" sibTransId="{92E2B9E6-BE79-418E-B402-D2BEA4A22B6B}"/>
    <dgm:cxn modelId="{2ACA8340-590D-436B-8EFA-A41AC0F3A29B}" type="presOf" srcId="{324124A4-5951-43E4-A020-2B0F01C2FC8A}" destId="{3AD78DA9-5A8A-466F-BD62-A4DBC84E0593}" srcOrd="0" destOrd="0" presId="urn:microsoft.com/office/officeart/2005/8/layout/vList5"/>
    <dgm:cxn modelId="{3C398341-76BE-4FD1-899C-C2CB62B632B0}" type="presOf" srcId="{61B0B7E3-39FE-47E2-9FA6-83EEBEBC6DE2}" destId="{C38CC0F9-C892-435D-ABF3-AD9CC8F98AE8}" srcOrd="0" destOrd="0" presId="urn:microsoft.com/office/officeart/2005/8/layout/vList5"/>
    <dgm:cxn modelId="{C9582F50-D104-4F80-AEDC-E55B7D01ADDA}" srcId="{324124A4-5951-43E4-A020-2B0F01C2FC8A}" destId="{F225F8A6-CB02-4214-B3C6-6B731C3578A4}" srcOrd="2" destOrd="0" parTransId="{BA614338-6295-4A50-A6E1-D3800A8A9B3F}" sibTransId="{27234A7F-CE2E-427D-9C36-23CF51493A64}"/>
    <dgm:cxn modelId="{F3BEFD76-4EEA-4CB6-BA6F-E23ABA8AECB7}" srcId="{CF401B73-F62E-4091-A471-1A5D95CDC973}" destId="{970D9AB2-698F-41AA-B5B5-235931360471}" srcOrd="0" destOrd="0" parTransId="{5C124C22-3408-498A-B2E3-76D0AE669677}" sibTransId="{A467B3A8-D3DE-4F19-845D-3400D86460FC}"/>
    <dgm:cxn modelId="{AAF8F677-7266-463D-84CB-76A502F3EF70}" type="presOf" srcId="{C7E8458F-F0ED-486F-BE8B-E55878B3FB44}" destId="{0CB38F21-D79E-4B5E-BE3F-07D5AB82F102}" srcOrd="0" destOrd="0" presId="urn:microsoft.com/office/officeart/2005/8/layout/vList5"/>
    <dgm:cxn modelId="{0D85D87B-2060-4620-B6DC-815351F029E8}" srcId="{324124A4-5951-43E4-A020-2B0F01C2FC8A}" destId="{CF401B73-F62E-4091-A471-1A5D95CDC973}" srcOrd="0" destOrd="0" parTransId="{C25C38CD-4795-4EDE-9508-639D8F7A06D3}" sibTransId="{1B175750-F5F1-4685-8B56-4CF9915B1AD2}"/>
    <dgm:cxn modelId="{A3BCA0A4-EBD4-45A6-B158-8153E494CC59}" type="presOf" srcId="{F24660F0-515C-4D53-8718-1F6044948EFE}" destId="{E0C6603D-4173-4E5B-BC78-3AD50D31DD4E}" srcOrd="0" destOrd="0" presId="urn:microsoft.com/office/officeart/2005/8/layout/vList5"/>
    <dgm:cxn modelId="{7BF1E1B8-5182-4190-A8D0-AE3861B56EFA}" srcId="{F225F8A6-CB02-4214-B3C6-6B731C3578A4}" destId="{4A5B40AE-F7C3-4AA2-B5C5-7BCE816FDCD6}" srcOrd="0" destOrd="0" parTransId="{139A2AAF-4ADB-417F-A9D6-F4C6EE1634C2}" sibTransId="{D3F71A6D-3808-4FD1-A2A0-8F1BB1764209}"/>
    <dgm:cxn modelId="{5CC4AED3-1EB0-43FC-B6C4-5AA9DB0923B3}" type="presOf" srcId="{02CA5E5C-6DF8-421D-9559-2837E9544BAE}" destId="{71A86756-7CCA-4F95-8F53-497B8CFC096C}" srcOrd="0" destOrd="0" presId="urn:microsoft.com/office/officeart/2005/8/layout/vList5"/>
    <dgm:cxn modelId="{77C6D5DB-4638-4112-9100-D3A587670AA9}" srcId="{61B0B7E3-39FE-47E2-9FA6-83EEBEBC6DE2}" destId="{C7E8458F-F0ED-486F-BE8B-E55878B3FB44}" srcOrd="0" destOrd="0" parTransId="{8C992F18-6088-40B2-8B6B-0DBF5443E5BD}" sibTransId="{EC11A301-DB4D-4359-BA9D-B3A648FE4463}"/>
    <dgm:cxn modelId="{151B6ADD-7A6E-492A-9EA5-ABB5AE3BF5D4}" srcId="{324124A4-5951-43E4-A020-2B0F01C2FC8A}" destId="{F24660F0-515C-4D53-8718-1F6044948EFE}" srcOrd="1" destOrd="0" parTransId="{97E47A5F-0EDE-4A42-A47E-3B4C03CAB77A}" sibTransId="{FDB07D95-1E30-4DE6-94A5-D5DC1449517C}"/>
    <dgm:cxn modelId="{C98F1EE2-6B9D-49F9-AF91-0DFAA02E6AD1}" type="presOf" srcId="{F225F8A6-CB02-4214-B3C6-6B731C3578A4}" destId="{02EDBA98-45BC-4B94-82B5-D378D87A47F2}" srcOrd="0" destOrd="0" presId="urn:microsoft.com/office/officeart/2005/8/layout/vList5"/>
    <dgm:cxn modelId="{70F1A3E9-E053-4B79-B18C-3E3337B7FE6D}" type="presOf" srcId="{970D9AB2-698F-41AA-B5B5-235931360471}" destId="{421312E9-94B0-40A8-ADD1-F61D8856F4F0}" srcOrd="0" destOrd="0" presId="urn:microsoft.com/office/officeart/2005/8/layout/vList5"/>
    <dgm:cxn modelId="{7F4ED8E4-6FB1-45E5-9572-FDC5FAB9ED46}" type="presParOf" srcId="{3AD78DA9-5A8A-466F-BD62-A4DBC84E0593}" destId="{AAE6E778-9008-41E3-94EF-0FFDE808872A}" srcOrd="0" destOrd="0" presId="urn:microsoft.com/office/officeart/2005/8/layout/vList5"/>
    <dgm:cxn modelId="{4BA59BCD-B0F9-43AE-920B-F7218268039C}" type="presParOf" srcId="{AAE6E778-9008-41E3-94EF-0FFDE808872A}" destId="{8C1C8786-48C8-474E-A307-2FA26DDADDA7}" srcOrd="0" destOrd="0" presId="urn:microsoft.com/office/officeart/2005/8/layout/vList5"/>
    <dgm:cxn modelId="{7C419A7B-445D-4A3B-A216-0CC1A4371DF1}" type="presParOf" srcId="{AAE6E778-9008-41E3-94EF-0FFDE808872A}" destId="{421312E9-94B0-40A8-ADD1-F61D8856F4F0}" srcOrd="1" destOrd="0" presId="urn:microsoft.com/office/officeart/2005/8/layout/vList5"/>
    <dgm:cxn modelId="{486053BA-F9D5-4801-8203-14C138B446D2}" type="presParOf" srcId="{3AD78DA9-5A8A-466F-BD62-A4DBC84E0593}" destId="{C2FFF7D0-D357-434D-80D9-06DD8C9563F6}" srcOrd="1" destOrd="0" presId="urn:microsoft.com/office/officeart/2005/8/layout/vList5"/>
    <dgm:cxn modelId="{100BB71C-CA8E-46A8-A73B-333BDD3EC8AE}" type="presParOf" srcId="{3AD78DA9-5A8A-466F-BD62-A4DBC84E0593}" destId="{C8E5E1EA-7A0B-4E43-B789-AD2CB53F3648}" srcOrd="2" destOrd="0" presId="urn:microsoft.com/office/officeart/2005/8/layout/vList5"/>
    <dgm:cxn modelId="{A8AFB657-95F1-4B33-B093-7484BF859C3A}" type="presParOf" srcId="{C8E5E1EA-7A0B-4E43-B789-AD2CB53F3648}" destId="{E0C6603D-4173-4E5B-BC78-3AD50D31DD4E}" srcOrd="0" destOrd="0" presId="urn:microsoft.com/office/officeart/2005/8/layout/vList5"/>
    <dgm:cxn modelId="{58C67F79-3AA3-4CC4-8E4B-4245ED7757A2}" type="presParOf" srcId="{C8E5E1EA-7A0B-4E43-B789-AD2CB53F3648}" destId="{71A86756-7CCA-4F95-8F53-497B8CFC096C}" srcOrd="1" destOrd="0" presId="urn:microsoft.com/office/officeart/2005/8/layout/vList5"/>
    <dgm:cxn modelId="{63C46D20-5F53-4AD2-910A-D16F8B901F26}" type="presParOf" srcId="{3AD78DA9-5A8A-466F-BD62-A4DBC84E0593}" destId="{2F20EF4B-17BC-4EB4-8443-8944D004175C}" srcOrd="3" destOrd="0" presId="urn:microsoft.com/office/officeart/2005/8/layout/vList5"/>
    <dgm:cxn modelId="{AB3EEC4B-683A-443F-BA63-F95DF745DDEA}" type="presParOf" srcId="{3AD78DA9-5A8A-466F-BD62-A4DBC84E0593}" destId="{0E0B9D24-F38C-466D-9FC5-C84B36252C78}" srcOrd="4" destOrd="0" presId="urn:microsoft.com/office/officeart/2005/8/layout/vList5"/>
    <dgm:cxn modelId="{01A81D3F-7DFE-4F9B-AC70-E3FA6D40613D}" type="presParOf" srcId="{0E0B9D24-F38C-466D-9FC5-C84B36252C78}" destId="{02EDBA98-45BC-4B94-82B5-D378D87A47F2}" srcOrd="0" destOrd="0" presId="urn:microsoft.com/office/officeart/2005/8/layout/vList5"/>
    <dgm:cxn modelId="{ADD6D46F-0F64-456C-934D-E95DDF37F388}" type="presParOf" srcId="{0E0B9D24-F38C-466D-9FC5-C84B36252C78}" destId="{919D1158-7B43-4D7A-9476-AAB9FC377B83}" srcOrd="1" destOrd="0" presId="urn:microsoft.com/office/officeart/2005/8/layout/vList5"/>
    <dgm:cxn modelId="{DE68FAEF-5D25-4D96-8F73-0CEA19F8472B}" type="presParOf" srcId="{3AD78DA9-5A8A-466F-BD62-A4DBC84E0593}" destId="{675C6E2D-945C-4758-A9AB-038E323C5BD8}" srcOrd="5" destOrd="0" presId="urn:microsoft.com/office/officeart/2005/8/layout/vList5"/>
    <dgm:cxn modelId="{1B47678E-DCB5-49AF-A7BF-A40CB5308C48}" type="presParOf" srcId="{3AD78DA9-5A8A-466F-BD62-A4DBC84E0593}" destId="{B89544B2-E901-4BAB-968F-2091C7182AB3}" srcOrd="6" destOrd="0" presId="urn:microsoft.com/office/officeart/2005/8/layout/vList5"/>
    <dgm:cxn modelId="{F1277C56-4F26-4F6A-AD2E-F8F22FAEE6AB}" type="presParOf" srcId="{B89544B2-E901-4BAB-968F-2091C7182AB3}" destId="{C38CC0F9-C892-435D-ABF3-AD9CC8F98AE8}" srcOrd="0" destOrd="0" presId="urn:microsoft.com/office/officeart/2005/8/layout/vList5"/>
    <dgm:cxn modelId="{6C4481DF-FC5C-41B9-844E-632707532D4E}" type="presParOf" srcId="{B89544B2-E901-4BAB-968F-2091C7182AB3}" destId="{0CB38F21-D79E-4B5E-BE3F-07D5AB82F102}" srcOrd="1"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1312E9-94B0-40A8-ADD1-F61D8856F4F0}">
      <dsp:nvSpPr>
        <dsp:cNvPr id="0" name=""/>
        <dsp:cNvSpPr/>
      </dsp:nvSpPr>
      <dsp:spPr>
        <a:xfrm rot="5400000">
          <a:off x="7081916" y="-3006484"/>
          <a:ext cx="915319" cy="7143495"/>
        </a:xfrm>
        <a:prstGeom prst="round2SameRect">
          <a:avLst/>
        </a:prstGeom>
        <a:solidFill>
          <a:srgbClr val="E7E6EF">
            <a:alpha val="90000"/>
          </a:srgb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4000" tIns="36000" rIns="72000" bIns="36000" numCol="1" spcCol="1270" anchor="ctr" anchorCtr="0">
          <a:noAutofit/>
        </a:bodyPr>
        <a:lstStyle/>
        <a:p>
          <a:pPr marL="0" lvl="1" indent="-230400" algn="l" defTabSz="1066800">
            <a:lnSpc>
              <a:spcPct val="100000"/>
            </a:lnSpc>
            <a:spcBef>
              <a:spcPct val="0"/>
            </a:spcBef>
            <a:spcAft>
              <a:spcPts val="600"/>
            </a:spcAft>
            <a:buFontTx/>
            <a:buNone/>
          </a:pPr>
          <a:r>
            <a:rPr lang="de-DE" sz="2400" kern="1200" dirty="0">
              <a:solidFill>
                <a:schemeClr val="tx2"/>
              </a:solidFill>
              <a:latin typeface="+mn-lt"/>
            </a:rPr>
            <a:t>Weltanteil: 7,6 % – Platz 5 hinter USA, Japan, China, und Korea</a:t>
          </a:r>
        </a:p>
      </dsp:txBody>
      <dsp:txXfrm rot="-5400000">
        <a:off x="3967828" y="152286"/>
        <a:ext cx="7098813" cy="825955"/>
      </dsp:txXfrm>
    </dsp:sp>
    <dsp:sp modelId="{8C1C8786-48C8-474E-A307-2FA26DDADDA7}">
      <dsp:nvSpPr>
        <dsp:cNvPr id="0" name=""/>
        <dsp:cNvSpPr/>
      </dsp:nvSpPr>
      <dsp:spPr>
        <a:xfrm>
          <a:off x="0" y="2378"/>
          <a:ext cx="4018216" cy="1144148"/>
        </a:xfrm>
        <a:prstGeom prst="roundRect">
          <a:avLst/>
        </a:prstGeom>
        <a:solidFill>
          <a:schemeClr val="tx2"/>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de-DE" sz="2400" b="1" kern="1200" dirty="0">
              <a:latin typeface="+mn-lt"/>
            </a:rPr>
            <a:t>Patente (2024)</a:t>
          </a:r>
        </a:p>
      </dsp:txBody>
      <dsp:txXfrm>
        <a:off x="55853" y="58231"/>
        <a:ext cx="3906510" cy="1032442"/>
      </dsp:txXfrm>
    </dsp:sp>
    <dsp:sp modelId="{71A86756-7CCA-4F95-8F53-497B8CFC096C}">
      <dsp:nvSpPr>
        <dsp:cNvPr id="0" name=""/>
        <dsp:cNvSpPr/>
      </dsp:nvSpPr>
      <dsp:spPr>
        <a:xfrm rot="5400000">
          <a:off x="7132304" y="-1795938"/>
          <a:ext cx="915319" cy="7143495"/>
        </a:xfrm>
        <a:prstGeom prst="round2SameRect">
          <a:avLst/>
        </a:prstGeom>
        <a:solidFill>
          <a:srgbClr val="F3EBF5">
            <a:alpha val="90000"/>
          </a:srgb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4000" tIns="36000" rIns="72000" bIns="36000" numCol="1" spcCol="1270" anchor="ctr" anchorCtr="0">
          <a:noAutofit/>
        </a:bodyPr>
        <a:lstStyle/>
        <a:p>
          <a:pPr marL="228600" lvl="1" indent="-228600" algn="l" defTabSz="1066800">
            <a:lnSpc>
              <a:spcPct val="100000"/>
            </a:lnSpc>
            <a:spcBef>
              <a:spcPct val="0"/>
            </a:spcBef>
            <a:spcAft>
              <a:spcPts val="600"/>
            </a:spcAft>
            <a:buNone/>
          </a:pPr>
          <a:r>
            <a:rPr lang="de-DE" sz="2400" kern="1200" dirty="0">
              <a:solidFill>
                <a:schemeClr val="tx2"/>
              </a:solidFill>
              <a:latin typeface="+mn-lt"/>
            </a:rPr>
            <a:t>Weltanteil: 3,8 % – Platz 4 hinter China, USA, Indien</a:t>
          </a:r>
        </a:p>
      </dsp:txBody>
      <dsp:txXfrm rot="-5400000">
        <a:off x="4018216" y="1362832"/>
        <a:ext cx="7098813" cy="825955"/>
      </dsp:txXfrm>
    </dsp:sp>
    <dsp:sp modelId="{E0C6603D-4173-4E5B-BC78-3AD50D31DD4E}">
      <dsp:nvSpPr>
        <dsp:cNvPr id="0" name=""/>
        <dsp:cNvSpPr/>
      </dsp:nvSpPr>
      <dsp:spPr>
        <a:xfrm>
          <a:off x="0" y="1203735"/>
          <a:ext cx="4018216" cy="1144148"/>
        </a:xfrm>
        <a:prstGeom prst="roundRect">
          <a:avLst/>
        </a:prstGeom>
        <a:solidFill>
          <a:schemeClr val="accent3"/>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de-DE" sz="2200" b="1" kern="1200" dirty="0">
              <a:latin typeface="+mn-lt"/>
            </a:rPr>
            <a:t>Publikationen (2025)</a:t>
          </a:r>
        </a:p>
      </dsp:txBody>
      <dsp:txXfrm>
        <a:off x="55853" y="1259588"/>
        <a:ext cx="3906510" cy="1032442"/>
      </dsp:txXfrm>
    </dsp:sp>
    <dsp:sp modelId="{919D1158-7B43-4D7A-9476-AAB9FC377B83}">
      <dsp:nvSpPr>
        <dsp:cNvPr id="0" name=""/>
        <dsp:cNvSpPr/>
      </dsp:nvSpPr>
      <dsp:spPr>
        <a:xfrm rot="5400000">
          <a:off x="7132304" y="-594582"/>
          <a:ext cx="915319" cy="7143495"/>
        </a:xfrm>
        <a:prstGeom prst="round2SameRect">
          <a:avLst/>
        </a:prstGeom>
        <a:solidFill>
          <a:srgbClr val="E7F7E6">
            <a:alpha val="90000"/>
          </a:srgb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4000" tIns="36000" rIns="72000" bIns="36000" numCol="1" spcCol="1270" anchor="ctr" anchorCtr="0">
          <a:noAutofit/>
        </a:bodyPr>
        <a:lstStyle/>
        <a:p>
          <a:pPr marL="0" lvl="1" indent="-228600" algn="l" defTabSz="1066800">
            <a:lnSpc>
              <a:spcPct val="100000"/>
            </a:lnSpc>
            <a:spcBef>
              <a:spcPct val="0"/>
            </a:spcBef>
            <a:spcAft>
              <a:spcPts val="600"/>
            </a:spcAft>
            <a:buNone/>
          </a:pPr>
          <a:r>
            <a:rPr lang="de-DE" sz="2400" kern="1200" dirty="0">
              <a:solidFill>
                <a:schemeClr val="tx2"/>
              </a:solidFill>
              <a:latin typeface="+mn-lt"/>
            </a:rPr>
            <a:t>Welthandelsanteil: 7,7 % – Platz 3 hinter China und den USA</a:t>
          </a:r>
        </a:p>
      </dsp:txBody>
      <dsp:txXfrm rot="-5400000">
        <a:off x="4018216" y="2564188"/>
        <a:ext cx="7098813" cy="825955"/>
      </dsp:txXfrm>
    </dsp:sp>
    <dsp:sp modelId="{02EDBA98-45BC-4B94-82B5-D378D87A47F2}">
      <dsp:nvSpPr>
        <dsp:cNvPr id="0" name=""/>
        <dsp:cNvSpPr/>
      </dsp:nvSpPr>
      <dsp:spPr>
        <a:xfrm>
          <a:off x="0" y="2405091"/>
          <a:ext cx="4018216" cy="1144148"/>
        </a:xfrm>
        <a:prstGeom prst="roundRect">
          <a:avLst/>
        </a:prstGeom>
        <a:solidFill>
          <a:schemeClr val="accent6"/>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de-DE" sz="2200" b="1" kern="1200" dirty="0">
              <a:latin typeface="+mn-lt"/>
            </a:rPr>
            <a:t>Handel mit forschungsintensiven Chemiewaren (2022)</a:t>
          </a:r>
        </a:p>
      </dsp:txBody>
      <dsp:txXfrm>
        <a:off x="55853" y="2460944"/>
        <a:ext cx="3906510" cy="1032442"/>
      </dsp:txXfrm>
    </dsp:sp>
    <dsp:sp modelId="{0CB38F21-D79E-4B5E-BE3F-07D5AB82F102}">
      <dsp:nvSpPr>
        <dsp:cNvPr id="0" name=""/>
        <dsp:cNvSpPr/>
      </dsp:nvSpPr>
      <dsp:spPr>
        <a:xfrm rot="5400000">
          <a:off x="7136190" y="617238"/>
          <a:ext cx="915319" cy="7122567"/>
        </a:xfrm>
        <a:prstGeom prst="round2SameRect">
          <a:avLst/>
        </a:prstGeom>
        <a:solidFill>
          <a:srgbClr val="FFEDE8">
            <a:alpha val="90000"/>
          </a:srgb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4000" tIns="36000" rIns="72000" bIns="36000" numCol="1" spcCol="1270" anchor="ctr" anchorCtr="0">
          <a:noAutofit/>
        </a:bodyPr>
        <a:lstStyle/>
        <a:p>
          <a:pPr marL="0" lvl="1" indent="-228600" algn="l" defTabSz="1066800">
            <a:lnSpc>
              <a:spcPct val="100000"/>
            </a:lnSpc>
            <a:spcBef>
              <a:spcPct val="0"/>
            </a:spcBef>
            <a:spcAft>
              <a:spcPts val="600"/>
            </a:spcAft>
            <a:buNone/>
          </a:pPr>
          <a:r>
            <a:rPr lang="de-DE" sz="2400" kern="1200" dirty="0">
              <a:solidFill>
                <a:schemeClr val="tx2"/>
              </a:solidFill>
              <a:latin typeface="Source Sans Pro"/>
              <a:ea typeface="+mn-ea"/>
              <a:cs typeface="+mn-cs"/>
            </a:rPr>
            <a:t>Welthandelsanteil: 15 % – Platz 1 vor der Schweiz und den USA</a:t>
          </a:r>
        </a:p>
      </dsp:txBody>
      <dsp:txXfrm rot="-5400000">
        <a:off x="4032566" y="3765544"/>
        <a:ext cx="7077885" cy="825955"/>
      </dsp:txXfrm>
    </dsp:sp>
    <dsp:sp modelId="{C38CC0F9-C892-435D-ABF3-AD9CC8F98AE8}">
      <dsp:nvSpPr>
        <dsp:cNvPr id="0" name=""/>
        <dsp:cNvSpPr/>
      </dsp:nvSpPr>
      <dsp:spPr>
        <a:xfrm>
          <a:off x="0" y="3608152"/>
          <a:ext cx="4032566" cy="1144148"/>
        </a:xfrm>
        <a:prstGeom prst="roundRect">
          <a:avLst/>
        </a:prstGeom>
        <a:solidFill>
          <a:schemeClr val="accent4"/>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de-DE" sz="2200" b="1" kern="1200" dirty="0">
              <a:latin typeface="+mn-lt"/>
            </a:rPr>
            <a:t>Handel mit forschungsintensiven Pharmazeutika (2022)</a:t>
          </a:r>
        </a:p>
      </dsp:txBody>
      <dsp:txXfrm>
        <a:off x="55853" y="3664005"/>
        <a:ext cx="3920860" cy="103244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0.00539</cdr:x>
      <cdr:y>0.00384</cdr:y>
    </cdr:from>
    <cdr:to>
      <cdr:x>1</cdr:x>
      <cdr:y>0.17067</cdr:y>
    </cdr:to>
    <cdr:sp macro="" textlink="">
      <cdr:nvSpPr>
        <cdr:cNvPr id="6" name="Textplatzhalter 6">
          <a:extLst xmlns:a="http://schemas.openxmlformats.org/drawingml/2006/main">
            <a:ext uri="{FF2B5EF4-FFF2-40B4-BE49-F238E27FC236}">
              <a16:creationId xmlns:a16="http://schemas.microsoft.com/office/drawing/2014/main" id="{938E2D20-9FB3-446A-A94C-6E9EAF39D380}"/>
            </a:ext>
          </a:extLst>
        </cdr:cNvPr>
        <cdr:cNvSpPr>
          <a:spLocks xmlns:a="http://schemas.openxmlformats.org/drawingml/2006/main" noGrp="1"/>
        </cdr:cNvSpPr>
      </cdr:nvSpPr>
      <cdr:spPr>
        <a:xfrm xmlns:a="http://schemas.openxmlformats.org/drawingml/2006/main">
          <a:off x="29096" y="12700"/>
          <a:ext cx="5371579" cy="552475"/>
        </a:xfrm>
        <a:prstGeom xmlns:a="http://schemas.openxmlformats.org/drawingml/2006/main" prst="rect">
          <a:avLst/>
        </a:prstGeom>
      </cdr:spPr>
      <cdr:txBody>
        <a:bodyPr xmlns:a="http://schemas.openxmlformats.org/drawingml/2006/main" vert="horz" lIns="0" tIns="0" rIns="0" bIns="0" rtlCol="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e-DE" sz="1600" b="1" dirty="0">
              <a:solidFill>
                <a:schemeClr val="tx2"/>
              </a:solidFill>
              <a:latin typeface="Source Sans Pro "/>
            </a:rPr>
            <a:t>Chemie</a:t>
          </a:r>
          <a:r>
            <a:rPr lang="de-DE" sz="1600" dirty="0">
              <a:solidFill>
                <a:schemeClr val="tx2"/>
              </a:solidFill>
              <a:latin typeface="Source Sans Pro "/>
            </a:rPr>
            <a:t>: Aufteilung interne und externe </a:t>
          </a:r>
          <a:r>
            <a:rPr lang="de-DE" sz="1600" dirty="0" err="1">
              <a:solidFill>
                <a:schemeClr val="tx2"/>
              </a:solidFill>
              <a:latin typeface="Source Sans Pro "/>
            </a:rPr>
            <a:t>FuE</a:t>
          </a:r>
          <a:r>
            <a:rPr lang="de-DE" sz="1600" dirty="0">
              <a:solidFill>
                <a:schemeClr val="tx2"/>
              </a:solidFill>
              <a:latin typeface="Source Sans Pro "/>
            </a:rPr>
            <a:t>-Aufwendungen und Verteilung der externen </a:t>
          </a:r>
          <a:r>
            <a:rPr lang="de-DE" sz="1600" dirty="0" err="1">
              <a:solidFill>
                <a:schemeClr val="tx2"/>
              </a:solidFill>
              <a:latin typeface="Source Sans Pro "/>
            </a:rPr>
            <a:t>FuE</a:t>
          </a:r>
          <a:r>
            <a:rPr lang="de-DE" sz="1600" dirty="0">
              <a:solidFill>
                <a:schemeClr val="tx2"/>
              </a:solidFill>
              <a:latin typeface="Source Sans Pro "/>
            </a:rPr>
            <a:t>-Aufwendungen, 2023</a:t>
          </a:r>
        </a:p>
      </cdr:txBody>
    </cdr:sp>
  </cdr:relSizeAnchor>
</c:userShapes>
</file>

<file path=ppt/drawings/drawing2.xml><?xml version="1.0" encoding="utf-8"?>
<c:userShapes xmlns:c="http://schemas.openxmlformats.org/drawingml/2006/chart">
  <cdr:relSizeAnchor xmlns:cdr="http://schemas.openxmlformats.org/drawingml/2006/chartDrawing">
    <cdr:from>
      <cdr:x>0.00539</cdr:x>
      <cdr:y>0.00385</cdr:y>
    </cdr:from>
    <cdr:to>
      <cdr:x>1</cdr:x>
      <cdr:y>0.17116</cdr:y>
    </cdr:to>
    <cdr:sp macro="" textlink="">
      <cdr:nvSpPr>
        <cdr:cNvPr id="10" name="Textplatzhalter 6">
          <a:extLst xmlns:a="http://schemas.openxmlformats.org/drawingml/2006/main">
            <a:ext uri="{FF2B5EF4-FFF2-40B4-BE49-F238E27FC236}">
              <a16:creationId xmlns:a16="http://schemas.microsoft.com/office/drawing/2014/main" id="{D448635E-6BAE-4B0A-A797-2C57683EF10F}"/>
            </a:ext>
          </a:extLst>
        </cdr:cNvPr>
        <cdr:cNvSpPr>
          <a:spLocks xmlns:a="http://schemas.openxmlformats.org/drawingml/2006/main" noGrp="1"/>
        </cdr:cNvSpPr>
      </cdr:nvSpPr>
      <cdr:spPr>
        <a:xfrm xmlns:a="http://schemas.openxmlformats.org/drawingml/2006/main">
          <a:off x="29096" y="12699"/>
          <a:ext cx="5371579" cy="552475"/>
        </a:xfrm>
        <a:prstGeom xmlns:a="http://schemas.openxmlformats.org/drawingml/2006/main" prst="rect">
          <a:avLst/>
        </a:prstGeom>
      </cdr:spPr>
      <cdr:txBody>
        <a:bodyPr xmlns:a="http://schemas.openxmlformats.org/drawingml/2006/main" vert="horz" lIns="0" tIns="0" rIns="0" bIns="0" rtlCol="0">
          <a:noAutofit/>
        </a:bodyPr>
        <a:lstStyle xmlns:a="http://schemas.openxmlformats.org/drawingml/2006/main">
          <a:lvl1pPr marL="0" indent="0" algn="l" defTabSz="914400" rtl="0" eaLnBrk="1" latinLnBrk="0" hangingPunct="1">
            <a:lnSpc>
              <a:spcPct val="100000"/>
            </a:lnSpc>
            <a:spcBef>
              <a:spcPts val="1000"/>
            </a:spcBef>
            <a:buClr>
              <a:schemeClr val="accent1"/>
            </a:buClr>
            <a:buSzPct val="90000"/>
            <a:buFont typeface="Arial" panose="020B0604020202020204" pitchFamily="34" charset="0"/>
            <a:buNone/>
            <a:defRPr lang="en-US" sz="2000" b="0" i="0" kern="1200" baseline="0" dirty="0">
              <a:solidFill>
                <a:schemeClr val="tx2"/>
              </a:solidFill>
              <a:latin typeface="Source Sans Pro" panose="020B0503030403020204" pitchFamily="34" charset="0"/>
              <a:ea typeface="+mn-ea"/>
              <a:cs typeface="+mn-cs"/>
            </a:defRPr>
          </a:lvl1pPr>
          <a:lvl2pPr marL="648000" indent="-324000" algn="l" defTabSz="914400" rtl="0" eaLnBrk="1" latinLnBrk="0" hangingPunct="1">
            <a:lnSpc>
              <a:spcPct val="100000"/>
            </a:lnSpc>
            <a:spcBef>
              <a:spcPts val="500"/>
            </a:spcBef>
            <a:buClr>
              <a:srgbClr val="CCDBEA"/>
            </a:buClr>
            <a:buSzPct val="90000"/>
            <a:buFont typeface="STIXGeneral-Regular" pitchFamily="2" charset="2"/>
            <a:buChar char="⬢"/>
            <a:defRPr sz="2000" b="0" i="0" kern="1200">
              <a:solidFill>
                <a:schemeClr val="tx1"/>
              </a:solidFill>
              <a:latin typeface="Source Sans Pro" panose="020B0503030403020204" pitchFamily="34" charset="0"/>
              <a:ea typeface="+mn-ea"/>
              <a:cs typeface="+mn-cs"/>
            </a:defRPr>
          </a:lvl2pPr>
          <a:lvl3pPr marL="972000" indent="-324000" algn="l" defTabSz="914400" rtl="0" eaLnBrk="1" latinLnBrk="0" hangingPunct="1">
            <a:lnSpc>
              <a:spcPct val="100000"/>
            </a:lnSpc>
            <a:spcBef>
              <a:spcPts val="500"/>
            </a:spcBef>
            <a:buClr>
              <a:srgbClr val="CCDBEA"/>
            </a:buClr>
            <a:buSzPct val="90000"/>
            <a:buFont typeface="STIXGeneral-Regular" pitchFamily="2" charset="2"/>
            <a:buChar char="⬢"/>
            <a:defRPr sz="2000" b="0" i="0" kern="1200">
              <a:solidFill>
                <a:schemeClr val="tx1"/>
              </a:solidFill>
              <a:latin typeface="Source Sans Pro" panose="020B0503030403020204" pitchFamily="34" charset="0"/>
              <a:ea typeface="+mn-ea"/>
              <a:cs typeface="+mn-cs"/>
            </a:defRPr>
          </a:lvl3pPr>
          <a:lvl4pPr marL="1296000" indent="-324000" algn="l" defTabSz="914400" rtl="0" eaLnBrk="1" latinLnBrk="0" hangingPunct="1">
            <a:lnSpc>
              <a:spcPct val="100000"/>
            </a:lnSpc>
            <a:spcBef>
              <a:spcPts val="500"/>
            </a:spcBef>
            <a:buClr>
              <a:srgbClr val="CCDBEA"/>
            </a:buClr>
            <a:buSzPct val="90000"/>
            <a:buFont typeface="STIXGeneral-Regular" pitchFamily="2" charset="2"/>
            <a:buChar char="⬢"/>
            <a:defRPr sz="2000" b="0" i="0" kern="1200">
              <a:solidFill>
                <a:schemeClr val="tx1"/>
              </a:solidFill>
              <a:latin typeface="Source Sans Pro" panose="020B0503030403020204" pitchFamily="34" charset="0"/>
              <a:ea typeface="+mn-ea"/>
              <a:cs typeface="+mn-cs"/>
            </a:defRPr>
          </a:lvl4pPr>
          <a:lvl5pPr marL="324000" indent="-324000" algn="l" defTabSz="914400" rtl="0" eaLnBrk="1" latinLnBrk="0" hangingPunct="1">
            <a:lnSpc>
              <a:spcPts val="2400"/>
            </a:lnSpc>
            <a:spcBef>
              <a:spcPts val="500"/>
            </a:spcBef>
            <a:buFont typeface="+mj-lt"/>
            <a:buAutoNum type="arabicPeriod"/>
            <a:defRPr sz="24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xmlns:a="http://schemas.openxmlformats.org/drawingml/2006/main">
          <a:r>
            <a:rPr lang="de-DE" sz="1600" b="1" dirty="0" err="1">
              <a:solidFill>
                <a:sysClr val="windowText" lastClr="000000"/>
              </a:solidFill>
            </a:rPr>
            <a:t>Pharma</a:t>
          </a:r>
          <a:r>
            <a:rPr lang="de-DE" sz="1600" dirty="0">
              <a:solidFill>
                <a:sysClr val="windowText" lastClr="000000"/>
              </a:solidFill>
            </a:rPr>
            <a:t>: Aufteilung interne und externe </a:t>
          </a:r>
          <a:r>
            <a:rPr lang="de-DE" sz="1600" dirty="0" err="1">
              <a:solidFill>
                <a:sysClr val="windowText" lastClr="000000"/>
              </a:solidFill>
            </a:rPr>
            <a:t>FuE</a:t>
          </a:r>
          <a:r>
            <a:rPr lang="de-DE" sz="1600" dirty="0">
              <a:solidFill>
                <a:sysClr val="windowText" lastClr="000000"/>
              </a:solidFill>
            </a:rPr>
            <a:t>-Aufwendungen und Verteilung der externen </a:t>
          </a:r>
          <a:r>
            <a:rPr lang="de-DE" sz="1600" dirty="0" err="1">
              <a:solidFill>
                <a:sysClr val="windowText" lastClr="000000"/>
              </a:solidFill>
            </a:rPr>
            <a:t>FuE</a:t>
          </a:r>
          <a:r>
            <a:rPr lang="de-DE" sz="1600" dirty="0">
              <a:solidFill>
                <a:sysClr val="windowText" lastClr="000000"/>
              </a:solidFill>
            </a:rPr>
            <a:t>-Aufwendungen, 2023</a:t>
          </a:r>
        </a:p>
      </cdr:txBody>
    </cdr:sp>
  </cdr:relSizeAnchor>
</c:userShapes>
</file>

<file path=ppt/drawings/drawing3.xml><?xml version="1.0" encoding="utf-8"?>
<c:userShapes xmlns:c="http://schemas.openxmlformats.org/drawingml/2006/chart">
  <cdr:relSizeAnchor xmlns:cdr="http://schemas.openxmlformats.org/drawingml/2006/chartDrawing">
    <cdr:from>
      <cdr:x>0.92973</cdr:x>
      <cdr:y>0.0046</cdr:y>
    </cdr:from>
    <cdr:to>
      <cdr:x>0.98511</cdr:x>
      <cdr:y>0.9617</cdr:y>
    </cdr:to>
    <cdr:sp macro="" textlink="">
      <cdr:nvSpPr>
        <cdr:cNvPr id="2" name="Textfeld 1"/>
        <cdr:cNvSpPr txBox="1"/>
      </cdr:nvSpPr>
      <cdr:spPr>
        <a:xfrm xmlns:a="http://schemas.openxmlformats.org/drawingml/2006/main">
          <a:off x="7196138" y="19050"/>
          <a:ext cx="428625" cy="3962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de-DE" sz="1100"/>
        </a:p>
      </cdr:txBody>
    </cdr:sp>
  </cdr:relSizeAnchor>
  <cdr:relSizeAnchor xmlns:cdr="http://schemas.openxmlformats.org/drawingml/2006/chartDrawing">
    <cdr:from>
      <cdr:x>0.30229</cdr:x>
      <cdr:y>0.09637</cdr:y>
    </cdr:from>
    <cdr:to>
      <cdr:x>0.48731</cdr:x>
      <cdr:y>0.17755</cdr:y>
    </cdr:to>
    <cdr:sp macro="" textlink="">
      <cdr:nvSpPr>
        <cdr:cNvPr id="3" name="Textfeld 2"/>
        <cdr:cNvSpPr txBox="1"/>
      </cdr:nvSpPr>
      <cdr:spPr>
        <a:xfrm xmlns:a="http://schemas.openxmlformats.org/drawingml/2006/main">
          <a:off x="2179775" y="413755"/>
          <a:ext cx="1334152" cy="348546"/>
        </a:xfrm>
        <a:prstGeom xmlns:a="http://schemas.openxmlformats.org/drawingml/2006/main" prst="rect">
          <a:avLst/>
        </a:prstGeom>
        <a:solidFill xmlns:a="http://schemas.openxmlformats.org/drawingml/2006/main">
          <a:srgbClr val="10069F"/>
        </a:solidFill>
        <a:ln xmlns:a="http://schemas.openxmlformats.org/drawingml/2006/main">
          <a:noFill/>
        </a:ln>
      </cdr:spPr>
      <cdr:txBody>
        <a:bodyPr xmlns:a="http://schemas.openxmlformats.org/drawingml/2006/main" vertOverflow="clip" wrap="square" rtlCol="0" anchor="ctr">
          <a:spAutoFit/>
        </a:bodyPr>
        <a:lstStyle xmlns:a="http://schemas.openxmlformats.org/drawingml/2006/main"/>
        <a:p xmlns:a="http://schemas.openxmlformats.org/drawingml/2006/main">
          <a:pPr algn="ctr"/>
          <a:r>
            <a:rPr lang="de-DE" sz="1600" b="1" dirty="0">
              <a:solidFill>
                <a:srgbClr val="FFFFFF"/>
              </a:solidFill>
              <a:latin typeface="+mn-lt"/>
              <a:cs typeface="Arial" pitchFamily="34" charset="0"/>
            </a:rPr>
            <a:t>Beschäftigte</a:t>
          </a:r>
        </a:p>
      </cdr:txBody>
    </cdr:sp>
  </cdr:relSizeAnchor>
  <cdr:relSizeAnchor xmlns:cdr="http://schemas.openxmlformats.org/drawingml/2006/chartDrawing">
    <cdr:from>
      <cdr:x>0.74419</cdr:x>
      <cdr:y>0.49067</cdr:y>
    </cdr:from>
    <cdr:to>
      <cdr:x>0.87685</cdr:x>
      <cdr:y>0.57185</cdr:y>
    </cdr:to>
    <cdr:sp macro="" textlink="">
      <cdr:nvSpPr>
        <cdr:cNvPr id="4" name="Textfeld 1"/>
        <cdr:cNvSpPr txBox="1"/>
      </cdr:nvSpPr>
      <cdr:spPr>
        <a:xfrm xmlns:a="http://schemas.openxmlformats.org/drawingml/2006/main">
          <a:off x="5357688" y="2046288"/>
          <a:ext cx="955003" cy="338554"/>
        </a:xfrm>
        <a:prstGeom xmlns:a="http://schemas.openxmlformats.org/drawingml/2006/main" prst="rect">
          <a:avLst/>
        </a:prstGeom>
        <a:solidFill xmlns:a="http://schemas.openxmlformats.org/drawingml/2006/main">
          <a:schemeClr val="accent1"/>
        </a:solidFill>
        <a:ln xmlns:a="http://schemas.openxmlformats.org/drawingml/2006/main">
          <a:noFill/>
        </a:ln>
      </cdr:spPr>
      <cdr:txBody>
        <a:bodyPr xmlns:a="http://schemas.openxmlformats.org/drawingml/2006/main" vertOverflow="clip" horzOverflow="clip" wrap="square" rtlCol="0" anchor="ctr" anchorCtr="1">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e-DE" sz="1600" b="1" dirty="0">
              <a:solidFill>
                <a:srgbClr val="FFFFFF"/>
              </a:solidFill>
              <a:latin typeface="+mn-lt"/>
              <a:cs typeface="Arial" pitchFamily="34" charset="0"/>
            </a:rPr>
            <a:t>Anteil</a:t>
          </a:r>
        </a:p>
      </cdr:txBody>
    </cdr:sp>
  </cdr:relSizeAnchor>
</c:userShapes>
</file>

<file path=ppt/drawings/drawing4.xml><?xml version="1.0" encoding="utf-8"?>
<c:userShapes xmlns:c="http://schemas.openxmlformats.org/drawingml/2006/chart">
  <cdr:relSizeAnchor xmlns:cdr="http://schemas.openxmlformats.org/drawingml/2006/chartDrawing">
    <cdr:from>
      <cdr:x>0.61971</cdr:x>
      <cdr:y>0</cdr:y>
    </cdr:from>
    <cdr:to>
      <cdr:x>1</cdr:x>
      <cdr:y>0.12522</cdr:y>
    </cdr:to>
    <cdr:sp macro="" textlink="">
      <cdr:nvSpPr>
        <cdr:cNvPr id="2" name="Textfeld 1">
          <a:extLst xmlns:a="http://schemas.openxmlformats.org/drawingml/2006/main">
            <a:ext uri="{FF2B5EF4-FFF2-40B4-BE49-F238E27FC236}">
              <a16:creationId xmlns:a16="http://schemas.microsoft.com/office/drawing/2014/main" id="{5E581915-0EC1-4D4C-AEF3-A148E0CC4B27}"/>
            </a:ext>
          </a:extLst>
        </cdr:cNvPr>
        <cdr:cNvSpPr txBox="1"/>
      </cdr:nvSpPr>
      <cdr:spPr>
        <a:xfrm xmlns:a="http://schemas.openxmlformats.org/drawingml/2006/main">
          <a:off x="3330528" y="0"/>
          <a:ext cx="2043794" cy="525494"/>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de-DE" sz="1400" b="1">
              <a:solidFill>
                <a:schemeClr val="tx2"/>
              </a:solidFill>
              <a:latin typeface="Source Sans Pro" panose="020B0503030403020204" pitchFamily="34" charset="0"/>
              <a:cs typeface="Arial" pitchFamily="34" charset="0"/>
            </a:rPr>
            <a:t>Welt insgesamt:</a:t>
          </a:r>
        </a:p>
        <a:p xmlns:a="http://schemas.openxmlformats.org/drawingml/2006/main">
          <a:pPr algn="r"/>
          <a:r>
            <a:rPr lang="de-DE" sz="1400" b="1" baseline="0">
              <a:solidFill>
                <a:schemeClr val="tx2"/>
              </a:solidFill>
              <a:latin typeface="Source Sans Pro" panose="020B0503030403020204" pitchFamily="34" charset="0"/>
              <a:cs typeface="Arial" pitchFamily="34" charset="0"/>
            </a:rPr>
            <a:t>262 Milliarden Euro</a:t>
          </a:r>
          <a:endParaRPr lang="de-DE" sz="1400" b="1">
            <a:solidFill>
              <a:schemeClr val="tx2"/>
            </a:solidFill>
            <a:latin typeface="Source Sans Pro" panose="020B0503030403020204" pitchFamily="34" charset="0"/>
            <a:cs typeface="Arial"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0.62097</cdr:x>
      <cdr:y>0</cdr:y>
    </cdr:from>
    <cdr:to>
      <cdr:x>1</cdr:x>
      <cdr:y>0.12691</cdr:y>
    </cdr:to>
    <cdr:sp macro="" textlink="">
      <cdr:nvSpPr>
        <cdr:cNvPr id="2" name="Textfeld 1">
          <a:extLst xmlns:a="http://schemas.openxmlformats.org/drawingml/2006/main">
            <a:ext uri="{FF2B5EF4-FFF2-40B4-BE49-F238E27FC236}">
              <a16:creationId xmlns:a16="http://schemas.microsoft.com/office/drawing/2014/main" id="{426D1B56-8453-8FB9-416C-0E05A89E47C9}"/>
            </a:ext>
          </a:extLst>
        </cdr:cNvPr>
        <cdr:cNvSpPr txBox="1"/>
      </cdr:nvSpPr>
      <cdr:spPr>
        <a:xfrm xmlns:a="http://schemas.openxmlformats.org/drawingml/2006/main">
          <a:off x="3343689" y="0"/>
          <a:ext cx="2040974" cy="506897"/>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de-DE" sz="1600" b="1" dirty="0">
              <a:solidFill>
                <a:schemeClr val="tx2"/>
              </a:solidFill>
              <a:latin typeface="Source Sans Pro" panose="020B0503030403020204" pitchFamily="34" charset="0"/>
              <a:cs typeface="Arial" pitchFamily="34" charset="0"/>
            </a:rPr>
            <a:t>Welt insgesamt:</a:t>
          </a:r>
        </a:p>
        <a:p xmlns:a="http://schemas.openxmlformats.org/drawingml/2006/main">
          <a:pPr algn="r"/>
          <a:r>
            <a:rPr lang="de-DE" sz="1600" b="1" baseline="0" dirty="0">
              <a:solidFill>
                <a:schemeClr val="tx2"/>
              </a:solidFill>
              <a:latin typeface="Source Sans Pro" panose="020B0503030403020204" pitchFamily="34" charset="0"/>
              <a:cs typeface="Arial" pitchFamily="34" charset="0"/>
            </a:rPr>
            <a:t>56 Milliarden Euro</a:t>
          </a:r>
          <a:endParaRPr lang="de-DE" sz="1600" b="1" dirty="0">
            <a:solidFill>
              <a:schemeClr val="tx2"/>
            </a:solidFill>
            <a:latin typeface="Source Sans Pro" panose="020B0503030403020204" pitchFamily="34" charset="0"/>
            <a:cs typeface="Arial" pitchFamily="34" charset="0"/>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0.62077</cdr:x>
      <cdr:y>0</cdr:y>
    </cdr:from>
    <cdr:to>
      <cdr:x>1</cdr:x>
      <cdr:y>0.12684</cdr:y>
    </cdr:to>
    <cdr:sp macro="" textlink="">
      <cdr:nvSpPr>
        <cdr:cNvPr id="2" name="Textfeld 1">
          <a:extLst xmlns:a="http://schemas.openxmlformats.org/drawingml/2006/main">
            <a:ext uri="{FF2B5EF4-FFF2-40B4-BE49-F238E27FC236}">
              <a16:creationId xmlns:a16="http://schemas.microsoft.com/office/drawing/2014/main" id="{917DB442-7DC7-6EF8-BDA6-5979146F3E32}"/>
            </a:ext>
          </a:extLst>
        </cdr:cNvPr>
        <cdr:cNvSpPr txBox="1"/>
      </cdr:nvSpPr>
      <cdr:spPr>
        <a:xfrm xmlns:a="http://schemas.openxmlformats.org/drawingml/2006/main">
          <a:off x="3340968" y="0"/>
          <a:ext cx="2040974" cy="506897"/>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de-DE" sz="1600" b="1" dirty="0">
              <a:solidFill>
                <a:schemeClr val="tx2"/>
              </a:solidFill>
              <a:latin typeface="Source Sans Pro" panose="020B0503030403020204" pitchFamily="34" charset="0"/>
              <a:cs typeface="Arial" pitchFamily="34" charset="0"/>
            </a:rPr>
            <a:t>Welt insgesamt:</a:t>
          </a:r>
        </a:p>
        <a:p xmlns:a="http://schemas.openxmlformats.org/drawingml/2006/main">
          <a:pPr algn="r"/>
          <a:r>
            <a:rPr lang="de-DE" sz="1600" b="1" baseline="0" dirty="0">
              <a:solidFill>
                <a:schemeClr val="tx2"/>
              </a:solidFill>
              <a:latin typeface="Source Sans Pro" panose="020B0503030403020204" pitchFamily="34" charset="0"/>
              <a:cs typeface="Arial" pitchFamily="34" charset="0"/>
            </a:rPr>
            <a:t>206 Milliarden Euro</a:t>
          </a:r>
          <a:endParaRPr lang="de-DE" sz="1600" b="1" dirty="0">
            <a:solidFill>
              <a:schemeClr val="tx2"/>
            </a:solidFill>
            <a:latin typeface="Source Sans Pro" panose="020B0503030403020204" pitchFamily="34" charset="0"/>
            <a:cs typeface="Arial" pitchFamily="34"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0.77319</cdr:x>
      <cdr:y>0.19977</cdr:y>
    </cdr:from>
    <cdr:to>
      <cdr:x>0.92538</cdr:x>
      <cdr:y>0.28083</cdr:y>
    </cdr:to>
    <cdr:sp macro="" textlink="">
      <cdr:nvSpPr>
        <cdr:cNvPr id="2" name="Textfeld 1">
          <a:extLst xmlns:a="http://schemas.openxmlformats.org/drawingml/2006/main">
            <a:ext uri="{FF2B5EF4-FFF2-40B4-BE49-F238E27FC236}">
              <a16:creationId xmlns:a16="http://schemas.microsoft.com/office/drawing/2014/main" id="{A30AD91E-EFFA-6183-5D25-DF1007F971F9}"/>
            </a:ext>
          </a:extLst>
        </cdr:cNvPr>
        <cdr:cNvSpPr txBox="1"/>
      </cdr:nvSpPr>
      <cdr:spPr>
        <a:xfrm xmlns:a="http://schemas.openxmlformats.org/drawingml/2006/main">
          <a:off x="5621662" y="783959"/>
          <a:ext cx="1106535" cy="31810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l-GR" sz="1600" b="0" dirty="0">
              <a:solidFill>
                <a:schemeClr val="tx2"/>
              </a:solidFill>
              <a:effectLst/>
              <a:latin typeface="Source Sans Pro" panose="020B0503030403020204" pitchFamily="34" charset="0"/>
              <a:ea typeface="+mn-ea"/>
              <a:cs typeface="Arial" panose="020B0604020202020204" pitchFamily="34" charset="0"/>
            </a:rPr>
            <a:t>Σ</a:t>
          </a:r>
          <a:r>
            <a:rPr lang="de-DE" sz="1600" b="0" dirty="0">
              <a:solidFill>
                <a:schemeClr val="tx2"/>
              </a:solidFill>
              <a:effectLst/>
              <a:latin typeface="Source Sans Pro" panose="020B0503030403020204" pitchFamily="34" charset="0"/>
              <a:ea typeface="+mn-ea"/>
              <a:cs typeface="Arial" panose="020B0604020202020204" pitchFamily="34" charset="0"/>
            </a:rPr>
            <a:t> 3,17</a:t>
          </a:r>
          <a:endParaRPr lang="de-DE" sz="1600" b="0" dirty="0">
            <a:solidFill>
              <a:schemeClr val="tx2"/>
            </a:solidFill>
            <a:latin typeface="Source Sans Pro" panose="020B0503030403020204" pitchFamily="34" charset="0"/>
            <a:cs typeface="Arial" panose="020B0604020202020204"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9021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1</a:t>
            </a:fld>
            <a:endParaRPr lang="de-DE"/>
          </a:p>
        </p:txBody>
      </p:sp>
    </p:spTree>
    <p:extLst>
      <p:ext uri="{BB962C8B-B14F-4D97-AF65-F5344CB8AC3E}">
        <p14:creationId xmlns:p14="http://schemas.microsoft.com/office/powerpoint/2010/main" val="751160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2</a:t>
            </a:fld>
            <a:endParaRPr lang="de-DE"/>
          </a:p>
        </p:txBody>
      </p:sp>
    </p:spTree>
    <p:extLst>
      <p:ext uri="{BB962C8B-B14F-4D97-AF65-F5344CB8AC3E}">
        <p14:creationId xmlns:p14="http://schemas.microsoft.com/office/powerpoint/2010/main" val="1495506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5CC2B-2E4F-4A86-2985-F3E2DEA4B1C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F90F733-F05C-93EB-E031-2972960071F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5B96B55-0E71-6E8E-5810-2BF0E2CAC308}"/>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034E3ED0-C66B-21BA-0C93-145CED692AD2}"/>
              </a:ext>
            </a:extLst>
          </p:cNvPr>
          <p:cNvSpPr>
            <a:spLocks noGrp="1"/>
          </p:cNvSpPr>
          <p:nvPr>
            <p:ph type="sldNum" sz="quarter" idx="5"/>
          </p:nvPr>
        </p:nvSpPr>
        <p:spPr/>
        <p:txBody>
          <a:bodyPr/>
          <a:lstStyle/>
          <a:p>
            <a:fld id="{D9E25DA2-364F-B349-B811-055114FEA55A}" type="slidenum">
              <a:rPr lang="de-DE" smtClean="0"/>
              <a:t>7</a:t>
            </a:fld>
            <a:endParaRPr lang="de-DE"/>
          </a:p>
        </p:txBody>
      </p:sp>
    </p:spTree>
    <p:extLst>
      <p:ext uri="{BB962C8B-B14F-4D97-AF65-F5344CB8AC3E}">
        <p14:creationId xmlns:p14="http://schemas.microsoft.com/office/powerpoint/2010/main" val="1141255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D9E25DA2-364F-B349-B811-055114FEA55A}" type="slidenum">
              <a:rPr lang="de-DE" smtClean="0"/>
              <a:t>9</a:t>
            </a:fld>
            <a:endParaRPr lang="de-DE"/>
          </a:p>
        </p:txBody>
      </p:sp>
    </p:spTree>
    <p:extLst>
      <p:ext uri="{BB962C8B-B14F-4D97-AF65-F5344CB8AC3E}">
        <p14:creationId xmlns:p14="http://schemas.microsoft.com/office/powerpoint/2010/main" val="3012580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endParaRPr lang="de-DE" sz="1100" dirty="0"/>
          </a:p>
          <a:p>
            <a:r>
              <a:rPr lang="de-DE" sz="1100" b="1" dirty="0"/>
              <a:t>Anmerkung:</a:t>
            </a:r>
            <a:r>
              <a:rPr lang="de-DE" sz="1100" dirty="0"/>
              <a:t> Alle FuE-Aufwendungen (interne und externe), die von der Industrie geleistet werden, sind erfasst (Abgrenzung GERD). </a:t>
            </a:r>
          </a:p>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11</a:t>
            </a:fld>
            <a:endParaRPr lang="de-DE"/>
          </a:p>
        </p:txBody>
      </p:sp>
    </p:spTree>
    <p:extLst>
      <p:ext uri="{BB962C8B-B14F-4D97-AF65-F5344CB8AC3E}">
        <p14:creationId xmlns:p14="http://schemas.microsoft.com/office/powerpoint/2010/main" val="1220238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CB8F6-C55A-19B8-858B-BE1A4F1DF91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AB7A281-3703-A3DC-724C-557078F37EE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7306109-FADA-5914-CEB6-A5228FE003AC}"/>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0E30CD88-9D4E-E9F3-B04C-16C7E039861E}"/>
              </a:ext>
            </a:extLst>
          </p:cNvPr>
          <p:cNvSpPr>
            <a:spLocks noGrp="1"/>
          </p:cNvSpPr>
          <p:nvPr>
            <p:ph type="sldNum" sz="quarter" idx="5"/>
          </p:nvPr>
        </p:nvSpPr>
        <p:spPr/>
        <p:txBody>
          <a:bodyPr/>
          <a:lstStyle/>
          <a:p>
            <a:fld id="{D9E25DA2-364F-B349-B811-055114FEA55A}" type="slidenum">
              <a:rPr lang="de-DE" smtClean="0"/>
              <a:t>12</a:t>
            </a:fld>
            <a:endParaRPr lang="de-DE"/>
          </a:p>
        </p:txBody>
      </p:sp>
    </p:spTree>
    <p:extLst>
      <p:ext uri="{BB962C8B-B14F-4D97-AF65-F5344CB8AC3E}">
        <p14:creationId xmlns:p14="http://schemas.microsoft.com/office/powerpoint/2010/main" val="2765660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5F2D8-5EB4-DB84-CA67-E636D3C6334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F6F93DF-76EF-61BD-4A66-49F12F1D303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90D88B0-5FAE-0D45-8730-2A029EF92419}"/>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7F2D74A3-0C5C-D06D-00CA-52775B998285}"/>
              </a:ext>
            </a:extLst>
          </p:cNvPr>
          <p:cNvSpPr>
            <a:spLocks noGrp="1"/>
          </p:cNvSpPr>
          <p:nvPr>
            <p:ph type="sldNum" sz="quarter" idx="5"/>
          </p:nvPr>
        </p:nvSpPr>
        <p:spPr/>
        <p:txBody>
          <a:bodyPr/>
          <a:lstStyle/>
          <a:p>
            <a:fld id="{D9E25DA2-364F-B349-B811-055114FEA55A}" type="slidenum">
              <a:rPr lang="de-DE" smtClean="0"/>
              <a:t>13</a:t>
            </a:fld>
            <a:endParaRPr lang="de-DE"/>
          </a:p>
        </p:txBody>
      </p:sp>
    </p:spTree>
    <p:extLst>
      <p:ext uri="{BB962C8B-B14F-4D97-AF65-F5344CB8AC3E}">
        <p14:creationId xmlns:p14="http://schemas.microsoft.com/office/powerpoint/2010/main" val="2978062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D9E25DA2-364F-B349-B811-055114FEA55A}" type="slidenum">
              <a:rPr lang="de-DE" smtClean="0"/>
              <a:t>15</a:t>
            </a:fld>
            <a:endParaRPr lang="de-DE"/>
          </a:p>
        </p:txBody>
      </p:sp>
    </p:spTree>
    <p:extLst>
      <p:ext uri="{BB962C8B-B14F-4D97-AF65-F5344CB8AC3E}">
        <p14:creationId xmlns:p14="http://schemas.microsoft.com/office/powerpoint/2010/main" val="1071011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41A522CC-2A09-4A63-B0B7-E290477886C9}" type="slidenum">
              <a:rPr lang="de-DE" smtClean="0"/>
              <a:t>16</a:t>
            </a:fld>
            <a:endParaRPr lang="de-DE"/>
          </a:p>
        </p:txBody>
      </p:sp>
    </p:spTree>
    <p:extLst>
      <p:ext uri="{BB962C8B-B14F-4D97-AF65-F5344CB8AC3E}">
        <p14:creationId xmlns:p14="http://schemas.microsoft.com/office/powerpoint/2010/main" val="748490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18</a:t>
            </a:fld>
            <a:endParaRPr lang="de-DE"/>
          </a:p>
        </p:txBody>
      </p:sp>
    </p:spTree>
    <p:extLst>
      <p:ext uri="{BB962C8B-B14F-4D97-AF65-F5344CB8AC3E}">
        <p14:creationId xmlns:p14="http://schemas.microsoft.com/office/powerpoint/2010/main" val="1650921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19</a:t>
            </a:fld>
            <a:endParaRPr lang="de-DE"/>
          </a:p>
        </p:txBody>
      </p:sp>
    </p:spTree>
    <p:extLst>
      <p:ext uri="{BB962C8B-B14F-4D97-AF65-F5344CB8AC3E}">
        <p14:creationId xmlns:p14="http://schemas.microsoft.com/office/powerpoint/2010/main" val="1559920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D9E25DA2-364F-B349-B811-055114FEA55A}" type="slidenum">
              <a:rPr lang="de-DE" smtClean="0"/>
              <a:t>20</a:t>
            </a:fld>
            <a:endParaRPr lang="de-DE"/>
          </a:p>
        </p:txBody>
      </p:sp>
    </p:spTree>
    <p:extLst>
      <p:ext uri="{BB962C8B-B14F-4D97-AF65-F5344CB8AC3E}">
        <p14:creationId xmlns:p14="http://schemas.microsoft.com/office/powerpoint/2010/main" val="3785644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FBF95-E34A-627B-E5D1-6888E899348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327091A-DF6E-58F3-4F96-5A2C3CB835D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C6EEFA7-0F6E-7902-F731-13F90ABF2E7D}"/>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31A2EF6D-6B0F-D700-2AD3-5273B6CF1289}"/>
              </a:ext>
            </a:extLst>
          </p:cNvPr>
          <p:cNvSpPr>
            <a:spLocks noGrp="1"/>
          </p:cNvSpPr>
          <p:nvPr>
            <p:ph type="sldNum" sz="quarter" idx="5"/>
          </p:nvPr>
        </p:nvSpPr>
        <p:spPr/>
        <p:txBody>
          <a:bodyPr/>
          <a:lstStyle/>
          <a:p>
            <a:fld id="{D9E25DA2-364F-B349-B811-055114FEA55A}" type="slidenum">
              <a:rPr lang="de-DE" smtClean="0"/>
              <a:t>21</a:t>
            </a:fld>
            <a:endParaRPr lang="de-DE"/>
          </a:p>
        </p:txBody>
      </p:sp>
    </p:spTree>
    <p:extLst>
      <p:ext uri="{BB962C8B-B14F-4D97-AF65-F5344CB8AC3E}">
        <p14:creationId xmlns:p14="http://schemas.microsoft.com/office/powerpoint/2010/main" val="2987194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D9E25DA2-364F-B349-B811-055114FEA55A}" type="slidenum">
              <a:rPr lang="de-DE" smtClean="0"/>
              <a:t>23</a:t>
            </a:fld>
            <a:endParaRPr lang="de-DE"/>
          </a:p>
        </p:txBody>
      </p:sp>
    </p:spTree>
    <p:extLst>
      <p:ext uri="{BB962C8B-B14F-4D97-AF65-F5344CB8AC3E}">
        <p14:creationId xmlns:p14="http://schemas.microsoft.com/office/powerpoint/2010/main" val="40906066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D9E25DA2-364F-B349-B811-055114FEA55A}" type="slidenum">
              <a:rPr lang="de-DE" smtClean="0"/>
              <a:t>24</a:t>
            </a:fld>
            <a:endParaRPr lang="de-DE"/>
          </a:p>
        </p:txBody>
      </p:sp>
    </p:spTree>
    <p:extLst>
      <p:ext uri="{BB962C8B-B14F-4D97-AF65-F5344CB8AC3E}">
        <p14:creationId xmlns:p14="http://schemas.microsoft.com/office/powerpoint/2010/main" val="27930164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25</a:t>
            </a:fld>
            <a:endParaRPr lang="de-DE"/>
          </a:p>
        </p:txBody>
      </p:sp>
    </p:spTree>
    <p:extLst>
      <p:ext uri="{BB962C8B-B14F-4D97-AF65-F5344CB8AC3E}">
        <p14:creationId xmlns:p14="http://schemas.microsoft.com/office/powerpoint/2010/main" val="2345856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26</a:t>
            </a:fld>
            <a:endParaRPr lang="de-DE"/>
          </a:p>
        </p:txBody>
      </p:sp>
    </p:spTree>
    <p:extLst>
      <p:ext uri="{BB962C8B-B14F-4D97-AF65-F5344CB8AC3E}">
        <p14:creationId xmlns:p14="http://schemas.microsoft.com/office/powerpoint/2010/main" val="4139167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27</a:t>
            </a:fld>
            <a:endParaRPr lang="de-DE"/>
          </a:p>
        </p:txBody>
      </p:sp>
    </p:spTree>
    <p:extLst>
      <p:ext uri="{BB962C8B-B14F-4D97-AF65-F5344CB8AC3E}">
        <p14:creationId xmlns:p14="http://schemas.microsoft.com/office/powerpoint/2010/main" val="8332338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853621">
              <a:defRPr/>
            </a:pPr>
            <a:endParaRPr lang="de-DE" sz="1200"/>
          </a:p>
          <a:p>
            <a:pPr defTabSz="853621">
              <a:defRPr/>
            </a:pPr>
            <a:r>
              <a:rPr lang="de-DE" sz="1200" b="1"/>
              <a:t>Anmerkung</a:t>
            </a:r>
            <a:r>
              <a:rPr lang="de-DE" sz="1200"/>
              <a:t>:</a:t>
            </a:r>
            <a:r>
              <a:rPr lang="de-DE" sz="1200" baseline="0"/>
              <a:t> Laut Stifterverband sind die Beschäftigtenzahlen </a:t>
            </a:r>
            <a:r>
              <a:rPr lang="de-DE" sz="1200" b="1" baseline="0"/>
              <a:t>vor</a:t>
            </a:r>
            <a:r>
              <a:rPr lang="de-DE" sz="1200" baseline="0"/>
              <a:t> 2016 aufgrund einer fehlerhaften Meldung überschätzt. Demnach darf der Rückgang in 2016 nicht überbewertet werden, da die Vergleichsbasis zu hoch ist. Eine Korrektur der Vorjahre kann leider nicht durchgeführt werden.</a:t>
            </a:r>
            <a:endParaRPr lang="de-DE" sz="1200"/>
          </a:p>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28</a:t>
            </a:fld>
            <a:endParaRPr lang="de-DE"/>
          </a:p>
        </p:txBody>
      </p:sp>
    </p:spTree>
    <p:extLst>
      <p:ext uri="{BB962C8B-B14F-4D97-AF65-F5344CB8AC3E}">
        <p14:creationId xmlns:p14="http://schemas.microsoft.com/office/powerpoint/2010/main" val="41033871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29</a:t>
            </a:fld>
            <a:endParaRPr lang="de-DE"/>
          </a:p>
        </p:txBody>
      </p:sp>
    </p:spTree>
    <p:extLst>
      <p:ext uri="{BB962C8B-B14F-4D97-AF65-F5344CB8AC3E}">
        <p14:creationId xmlns:p14="http://schemas.microsoft.com/office/powerpoint/2010/main" val="4689645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D9E25DA2-364F-B349-B811-055114FEA55A}" type="slidenum">
              <a:rPr lang="de-DE" smtClean="0"/>
              <a:t>30</a:t>
            </a:fld>
            <a:endParaRPr lang="de-DE"/>
          </a:p>
        </p:txBody>
      </p:sp>
    </p:spTree>
    <p:extLst>
      <p:ext uri="{BB962C8B-B14F-4D97-AF65-F5344CB8AC3E}">
        <p14:creationId xmlns:p14="http://schemas.microsoft.com/office/powerpoint/2010/main" val="32878422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D9E25DA2-364F-B349-B811-055114FEA55A}" type="slidenum">
              <a:rPr lang="de-DE" smtClean="0"/>
              <a:t>31</a:t>
            </a:fld>
            <a:endParaRPr lang="de-DE"/>
          </a:p>
        </p:txBody>
      </p:sp>
    </p:spTree>
    <p:extLst>
      <p:ext uri="{BB962C8B-B14F-4D97-AF65-F5344CB8AC3E}">
        <p14:creationId xmlns:p14="http://schemas.microsoft.com/office/powerpoint/2010/main" val="26685952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Die weltweiten </a:t>
            </a:r>
            <a:r>
              <a:rPr lang="de-DE" err="1"/>
              <a:t>FuE</a:t>
            </a:r>
            <a:r>
              <a:rPr lang="de-DE"/>
              <a:t>-Aufwendungen sind auf wenige</a:t>
            </a:r>
            <a:r>
              <a:rPr lang="de-DE" baseline="0"/>
              <a:t> Länder konzentriert. Über 80 Prozent der </a:t>
            </a:r>
            <a:r>
              <a:rPr lang="de-DE" baseline="0" err="1"/>
              <a:t>FuE</a:t>
            </a:r>
            <a:r>
              <a:rPr lang="de-DE" baseline="0"/>
              <a:t>-Aufwendungen entfallen auf die 6 </a:t>
            </a:r>
            <a:r>
              <a:rPr lang="de-DE" baseline="0" err="1"/>
              <a:t>FuE</a:t>
            </a:r>
            <a:r>
              <a:rPr lang="de-DE" baseline="0"/>
              <a:t>-stärksten Länder.</a:t>
            </a:r>
          </a:p>
          <a:p>
            <a:endParaRPr lang="de-DE" baseline="0"/>
          </a:p>
          <a:p>
            <a:r>
              <a:rPr lang="de-DE" b="1" baseline="0"/>
              <a:t>Anmerkung</a:t>
            </a:r>
            <a:r>
              <a:rPr lang="de-DE" baseline="0"/>
              <a:t>:</a:t>
            </a:r>
          </a:p>
          <a:p>
            <a:r>
              <a:rPr lang="de-DE" baseline="0"/>
              <a:t>Der hohe Anteil der USA ist zum Teil auch wechselkursbedingt, da die Angaben hier in Euro umgerechnet wurden.</a:t>
            </a:r>
            <a:endParaRPr lang="de-DE"/>
          </a:p>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32</a:t>
            </a:fld>
            <a:endParaRPr lang="de-DE"/>
          </a:p>
        </p:txBody>
      </p:sp>
    </p:spTree>
    <p:extLst>
      <p:ext uri="{BB962C8B-B14F-4D97-AF65-F5344CB8AC3E}">
        <p14:creationId xmlns:p14="http://schemas.microsoft.com/office/powerpoint/2010/main" val="2238196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t>Tendenziell verlieren die Industrieländer </a:t>
            </a:r>
            <a:r>
              <a:rPr lang="de-DE" err="1"/>
              <a:t>FuE</a:t>
            </a:r>
            <a:r>
              <a:rPr lang="de-DE"/>
              <a:t>-Anteile. Gewinner sind die Schwellenländern – allen voran China. Die USA profitierten</a:t>
            </a:r>
            <a:r>
              <a:rPr lang="de-DE" baseline="0"/>
              <a:t> von eine Ausweitung bei den </a:t>
            </a:r>
            <a:r>
              <a:rPr lang="de-DE" baseline="0" err="1"/>
              <a:t>Pharma</a:t>
            </a:r>
            <a:r>
              <a:rPr lang="de-DE" baseline="0"/>
              <a:t> </a:t>
            </a:r>
            <a:r>
              <a:rPr lang="de-DE" baseline="0" err="1"/>
              <a:t>FuE</a:t>
            </a:r>
            <a:r>
              <a:rPr lang="de-DE" baseline="0"/>
              <a:t>-Aufwendungen. Zusätzlich sind am aktuellen Rand auch Wechselkurseffekte für den starken Anstieg verantwortlich.</a:t>
            </a:r>
            <a:endParaRPr lang="de-DE"/>
          </a:p>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33</a:t>
            </a:fld>
            <a:endParaRPr lang="de-DE"/>
          </a:p>
        </p:txBody>
      </p:sp>
    </p:spTree>
    <p:extLst>
      <p:ext uri="{BB962C8B-B14F-4D97-AF65-F5344CB8AC3E}">
        <p14:creationId xmlns:p14="http://schemas.microsoft.com/office/powerpoint/2010/main" val="5281099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52BCA-B32B-E8AB-C81B-F196B93A2AE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1DD5B16-0A41-D9CD-D080-36591EE19B8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545D379-5BE6-60B0-6154-4258BE852ED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t>Tendenziell verlieren die Industrieländer </a:t>
            </a:r>
            <a:r>
              <a:rPr lang="de-DE" err="1"/>
              <a:t>FuE</a:t>
            </a:r>
            <a:r>
              <a:rPr lang="de-DE"/>
              <a:t>-Anteile. Gewinner sind die Schwellenländern – allen voran China. Die USA profitierten</a:t>
            </a:r>
            <a:r>
              <a:rPr lang="de-DE" baseline="0"/>
              <a:t> von eine Ausweitung bei den </a:t>
            </a:r>
            <a:r>
              <a:rPr lang="de-DE" baseline="0" err="1"/>
              <a:t>Pharma</a:t>
            </a:r>
            <a:r>
              <a:rPr lang="de-DE" baseline="0"/>
              <a:t> </a:t>
            </a:r>
            <a:r>
              <a:rPr lang="de-DE" baseline="0" err="1"/>
              <a:t>FuE</a:t>
            </a:r>
            <a:r>
              <a:rPr lang="de-DE" baseline="0"/>
              <a:t>-Aufwendungen. Zusätzlich sind am aktuellen Rand auch Wechselkurseffekte für den starken Anstieg verantwortlich.</a:t>
            </a:r>
            <a:endParaRPr lang="de-DE"/>
          </a:p>
          <a:p>
            <a:endParaRPr lang="de-DE"/>
          </a:p>
        </p:txBody>
      </p:sp>
      <p:sp>
        <p:nvSpPr>
          <p:cNvPr id="4" name="Foliennummernplatzhalter 3">
            <a:extLst>
              <a:ext uri="{FF2B5EF4-FFF2-40B4-BE49-F238E27FC236}">
                <a16:creationId xmlns:a16="http://schemas.microsoft.com/office/drawing/2014/main" id="{059B9524-2876-794B-7681-337ECF0AA5AC}"/>
              </a:ext>
            </a:extLst>
          </p:cNvPr>
          <p:cNvSpPr>
            <a:spLocks noGrp="1"/>
          </p:cNvSpPr>
          <p:nvPr>
            <p:ph type="sldNum" sz="quarter" idx="10"/>
          </p:nvPr>
        </p:nvSpPr>
        <p:spPr/>
        <p:txBody>
          <a:bodyPr/>
          <a:lstStyle/>
          <a:p>
            <a:fld id="{92DA5471-CC57-402A-9527-36A1D012F698}" type="slidenum">
              <a:rPr lang="de-DE" smtClean="0"/>
              <a:pPr/>
              <a:t>34</a:t>
            </a:fld>
            <a:endParaRPr lang="de-DE"/>
          </a:p>
        </p:txBody>
      </p:sp>
    </p:spTree>
    <p:extLst>
      <p:ext uri="{BB962C8B-B14F-4D97-AF65-F5344CB8AC3E}">
        <p14:creationId xmlns:p14="http://schemas.microsoft.com/office/powerpoint/2010/main" val="11076381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35</a:t>
            </a:fld>
            <a:endParaRPr lang="de-DE"/>
          </a:p>
        </p:txBody>
      </p:sp>
    </p:spTree>
    <p:extLst>
      <p:ext uri="{BB962C8B-B14F-4D97-AF65-F5344CB8AC3E}">
        <p14:creationId xmlns:p14="http://schemas.microsoft.com/office/powerpoint/2010/main" val="31122215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1CC88-EE6E-C428-2674-493F883F4BB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09357B7-37DB-3B38-7984-33FFB3AA37D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B2D3352-983E-CBFF-F75B-5C4FA61317F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t>Auch bei den Chemie (ohne </a:t>
            </a:r>
            <a:r>
              <a:rPr lang="de-DE" err="1"/>
              <a:t>Pharma</a:t>
            </a:r>
            <a:r>
              <a:rPr lang="de-DE"/>
              <a:t>) sind die </a:t>
            </a:r>
            <a:r>
              <a:rPr lang="de-DE" err="1"/>
              <a:t>FuE</a:t>
            </a:r>
            <a:r>
              <a:rPr lang="de-DE"/>
              <a:t>-Aufwendungen auf wenige Länder konzentriert. Mit China, Japan und Korea sind 3 asiatische Länder unter</a:t>
            </a:r>
            <a:r>
              <a:rPr lang="de-DE" baseline="0"/>
              <a:t> den 6 großen Innovationsstandorten vertreten. Die fortschreitende Industrialisierung in vielen asiatischen Schwellenländern befördert die </a:t>
            </a:r>
            <a:r>
              <a:rPr lang="de-DE" baseline="0" err="1"/>
              <a:t>FuE</a:t>
            </a:r>
            <a:r>
              <a:rPr lang="de-DE" baseline="0"/>
              <a:t>-Tätigkeit im Bereich Chemie. </a:t>
            </a:r>
            <a:endParaRPr lang="de-DE"/>
          </a:p>
          <a:p>
            <a:endParaRPr lang="de-DE"/>
          </a:p>
        </p:txBody>
      </p:sp>
      <p:sp>
        <p:nvSpPr>
          <p:cNvPr id="4" name="Foliennummernplatzhalter 3">
            <a:extLst>
              <a:ext uri="{FF2B5EF4-FFF2-40B4-BE49-F238E27FC236}">
                <a16:creationId xmlns:a16="http://schemas.microsoft.com/office/drawing/2014/main" id="{DAF630E8-FF43-C830-0319-F25BDC2B2A35}"/>
              </a:ext>
            </a:extLst>
          </p:cNvPr>
          <p:cNvSpPr>
            <a:spLocks noGrp="1"/>
          </p:cNvSpPr>
          <p:nvPr>
            <p:ph type="sldNum" sz="quarter" idx="10"/>
          </p:nvPr>
        </p:nvSpPr>
        <p:spPr/>
        <p:txBody>
          <a:bodyPr/>
          <a:lstStyle/>
          <a:p>
            <a:fld id="{92DA5471-CC57-402A-9527-36A1D012F698}" type="slidenum">
              <a:rPr lang="de-DE" smtClean="0"/>
              <a:pPr/>
              <a:t>36</a:t>
            </a:fld>
            <a:endParaRPr lang="de-DE"/>
          </a:p>
        </p:txBody>
      </p:sp>
    </p:spTree>
    <p:extLst>
      <p:ext uri="{BB962C8B-B14F-4D97-AF65-F5344CB8AC3E}">
        <p14:creationId xmlns:p14="http://schemas.microsoft.com/office/powerpoint/2010/main" val="22712168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t>Für Chemie</a:t>
            </a:r>
            <a:r>
              <a:rPr lang="de-DE" baseline="0"/>
              <a:t> und </a:t>
            </a:r>
            <a:r>
              <a:rPr lang="de-DE" baseline="0" err="1"/>
              <a:t>Pharma</a:t>
            </a:r>
            <a:r>
              <a:rPr lang="de-DE" baseline="0"/>
              <a:t> fällt Deutschland i</a:t>
            </a:r>
            <a:r>
              <a:rPr lang="de-DE"/>
              <a:t>m Länderranking der </a:t>
            </a:r>
            <a:r>
              <a:rPr lang="de-DE" err="1"/>
              <a:t>FuE</a:t>
            </a:r>
            <a:r>
              <a:rPr lang="de-DE"/>
              <a:t>-Intensität</a:t>
            </a:r>
            <a:r>
              <a:rPr lang="de-DE" baseline="0"/>
              <a:t> gerade noch </a:t>
            </a:r>
            <a:r>
              <a:rPr lang="de-DE"/>
              <a:t>unter die Top 10. </a:t>
            </a:r>
          </a:p>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37</a:t>
            </a:fld>
            <a:endParaRPr lang="de-DE"/>
          </a:p>
        </p:txBody>
      </p:sp>
    </p:spTree>
    <p:extLst>
      <p:ext uri="{BB962C8B-B14F-4D97-AF65-F5344CB8AC3E}">
        <p14:creationId xmlns:p14="http://schemas.microsoft.com/office/powerpoint/2010/main" val="14126002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Hochentwickelte Volkswirtschaften wie Deutschlandkönnen sich auf den Weltmärkten am ehesten mit Gütern behaupten, für die FuE und Innovation entscheidende Erfolgsfaktoren darstellen. Demzufolge ist der deutsche Exportanteil und Handelsbilanzüberschuss bei forschungsintensiven Waren insgesamt besonders hoch. Dabei ist die deutsche Exportpalette an forschungsintensiven Waren v.a. von Fahrzeugen und Maschinen bestimmt; Chemiewaren und Elektroartikel fallen deutlich weniger ins Gewicht.</a:t>
            </a:r>
          </a:p>
          <a:p>
            <a:endParaRPr lang="de-DE"/>
          </a:p>
          <a:p>
            <a:r>
              <a:rPr lang="de-DE" sz="1200"/>
              <a:t>Im bilateralen Handel mit forschungsintensiven Chemiewaren hat sich die deutsche Position gegenüber allen betrachteten Ländern im Vergleich der Jahre 2008 und 2018 verbessert. Besonders gegenüber Großbritannien sind die früheren Nachteile deutlich zusammengeschrumpft und die Bilanz aktuell nahezu ausgeglichen. Ähnliches gilt, hier allerdings mit leichten deutschen Vorteilen, gegenüber China. Gegenüber Frankreich, den USA, Südkorea und Japan ist Deutschland klarer Nettoexporteur. </a:t>
            </a:r>
          </a:p>
          <a:p>
            <a:endParaRPr lang="de-DE" sz="1200" b="1"/>
          </a:p>
          <a:p>
            <a:r>
              <a:rPr lang="de-DE" sz="1200" b="1"/>
              <a:t>Anmerkung: </a:t>
            </a:r>
            <a:r>
              <a:rPr lang="de-DE" sz="1200"/>
              <a:t>Zu den forschungsintensiven Waren zählen alle Gütergruppen, bei deren Produktion der Anteil der internen </a:t>
            </a:r>
            <a:r>
              <a:rPr lang="de-DE" sz="1200" err="1"/>
              <a:t>FuE</a:t>
            </a:r>
            <a:r>
              <a:rPr lang="de-DE" sz="1200"/>
              <a:t>-Aufwendungen am Umsatz mindestens 2,5 Prozent beträgt. Die Abgrenzung forschungsintensiver Chemiewaren folgt der neuen Liste forschungsintensiver Güter (Gehrke u.a. 2013). Deshalb sind die Ergebnisse mit früheren Darstellungen nicht vergleichbar.</a:t>
            </a:r>
            <a:endParaRPr lang="de-DE" sz="1200" b="0"/>
          </a:p>
          <a:p>
            <a:r>
              <a:rPr lang="de-DE" b="1"/>
              <a:t>Die negative Handelsbilanz ist fast ausschließlich auf organische Industriechemikalien zurückzuführen und bedingt sich durch konzerninterne Lieferungen. Bei den anderen drei Warengruppen werden regelmäßig Exportüberschüsse erzielt.</a:t>
            </a:r>
          </a:p>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38</a:t>
            </a:fld>
            <a:endParaRPr lang="de-DE"/>
          </a:p>
        </p:txBody>
      </p:sp>
    </p:spTree>
    <p:extLst>
      <p:ext uri="{BB962C8B-B14F-4D97-AF65-F5344CB8AC3E}">
        <p14:creationId xmlns:p14="http://schemas.microsoft.com/office/powerpoint/2010/main" val="7425036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EE87C-27FE-97DC-FE99-9C37737CA51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EFB8D2D-7A34-CA40-07D8-960DDE9A699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9722B29-CC30-BE85-2236-6527C33B6010}"/>
              </a:ext>
            </a:extLst>
          </p:cNvPr>
          <p:cNvSpPr>
            <a:spLocks noGrp="1"/>
          </p:cNvSpPr>
          <p:nvPr>
            <p:ph type="body" idx="1"/>
          </p:nvPr>
        </p:nvSpPr>
        <p:spPr/>
        <p:txBody>
          <a:bodyPr/>
          <a:lstStyle/>
          <a:p>
            <a:r>
              <a:rPr lang="de-DE"/>
              <a:t>Hochentwickelte Volkswirtschaften wie Deutschlandkönnen sich auf den Weltmärkten am ehesten mit Gütern behaupten, für die FuE und Innovation entscheidende Erfolgsfaktoren darstellen. Demzufolge ist der deutsche Exportanteil und Handelsbilanzüberschuss bei forschungsintensiven Waren insgesamt besonders hoch. Dabei ist die deutsche Exportpalette an forschungsintensiven Waren v.a. von Fahrzeugen und Maschinen bestimmt; Chemiewaren und Elektroartikel fallen deutlich weniger ins Gewicht.</a:t>
            </a:r>
          </a:p>
          <a:p>
            <a:endParaRPr lang="de-DE"/>
          </a:p>
          <a:p>
            <a:r>
              <a:rPr lang="de-DE" sz="1200"/>
              <a:t>Im bilateralen Handel mit forschungsintensiven Chemiewaren hat sich die deutsche Position gegenüber allen betrachteten Ländern im Vergleich der Jahre 2008 und 2018 verbessert. Besonders gegenüber Großbritannien sind die früheren Nachteile deutlich zusammengeschrumpft und die Bilanz aktuell nahezu ausgeglichen. Ähnliches gilt, hier allerdings mit leichten deutschen Vorteilen, gegenüber China. Gegenüber Frankreich, den USA, Südkorea und Japan ist Deutschland klarer Nettoexporteur. </a:t>
            </a:r>
          </a:p>
          <a:p>
            <a:endParaRPr lang="de-DE" sz="1200" b="1"/>
          </a:p>
          <a:p>
            <a:r>
              <a:rPr lang="de-DE" sz="1200" b="1"/>
              <a:t>Anmerkung: </a:t>
            </a:r>
            <a:r>
              <a:rPr lang="de-DE" sz="1200"/>
              <a:t>Zu den forschungsintensiven Waren zählen alle Gütergruppen, bei deren Produktion der Anteil der internen </a:t>
            </a:r>
            <a:r>
              <a:rPr lang="de-DE" sz="1200" err="1"/>
              <a:t>FuE</a:t>
            </a:r>
            <a:r>
              <a:rPr lang="de-DE" sz="1200"/>
              <a:t>-Aufwendungen am Umsatz mindestens 2,5 Prozent beträgt. Die Abgrenzung forschungsintensiver Chemiewaren folgt der neuen Liste forschungsintensiver Güter (Gehrke u.a. 2013). Deshalb sind die Ergebnisse mit früheren Darstellungen nicht vergleichbar.</a:t>
            </a:r>
            <a:endParaRPr lang="de-DE" sz="1200" b="0"/>
          </a:p>
          <a:p>
            <a:r>
              <a:rPr lang="de-DE" b="1"/>
              <a:t>Die negative Handelsbilanz ist fast ausschließlich auf organische Industriechemikalien zurückzuführen und bedingt sich durch konzerninterne Lieferungen. Bei den anderen drei Warengruppen werden regelmäßig Exportüberschüsse erzielt.</a:t>
            </a:r>
          </a:p>
          <a:p>
            <a:endParaRPr lang="de-DE"/>
          </a:p>
        </p:txBody>
      </p:sp>
      <p:sp>
        <p:nvSpPr>
          <p:cNvPr id="4" name="Foliennummernplatzhalter 3">
            <a:extLst>
              <a:ext uri="{FF2B5EF4-FFF2-40B4-BE49-F238E27FC236}">
                <a16:creationId xmlns:a16="http://schemas.microsoft.com/office/drawing/2014/main" id="{70EE6092-B01F-72F6-D489-E273F3017C23}"/>
              </a:ext>
            </a:extLst>
          </p:cNvPr>
          <p:cNvSpPr>
            <a:spLocks noGrp="1"/>
          </p:cNvSpPr>
          <p:nvPr>
            <p:ph type="sldNum" sz="quarter" idx="10"/>
          </p:nvPr>
        </p:nvSpPr>
        <p:spPr/>
        <p:txBody>
          <a:bodyPr/>
          <a:lstStyle/>
          <a:p>
            <a:fld id="{92DA5471-CC57-402A-9527-36A1D012F698}" type="slidenum">
              <a:rPr lang="de-DE" smtClean="0"/>
              <a:pPr/>
              <a:t>39</a:t>
            </a:fld>
            <a:endParaRPr lang="de-DE"/>
          </a:p>
        </p:txBody>
      </p:sp>
    </p:spTree>
    <p:extLst>
      <p:ext uri="{BB962C8B-B14F-4D97-AF65-F5344CB8AC3E}">
        <p14:creationId xmlns:p14="http://schemas.microsoft.com/office/powerpoint/2010/main" val="35249343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200"/>
          </a:p>
        </p:txBody>
      </p:sp>
      <p:sp>
        <p:nvSpPr>
          <p:cNvPr id="4" name="Foliennummernplatzhalter 3"/>
          <p:cNvSpPr>
            <a:spLocks noGrp="1"/>
          </p:cNvSpPr>
          <p:nvPr>
            <p:ph type="sldNum" sz="quarter" idx="10"/>
          </p:nvPr>
        </p:nvSpPr>
        <p:spPr/>
        <p:txBody>
          <a:bodyPr/>
          <a:lstStyle/>
          <a:p>
            <a:fld id="{92DA5471-CC57-402A-9527-36A1D012F698}" type="slidenum">
              <a:rPr lang="de-DE" smtClean="0"/>
              <a:pPr/>
              <a:t>40</a:t>
            </a:fld>
            <a:endParaRPr lang="de-DE"/>
          </a:p>
        </p:txBody>
      </p:sp>
    </p:spTree>
    <p:extLst>
      <p:ext uri="{BB962C8B-B14F-4D97-AF65-F5344CB8AC3E}">
        <p14:creationId xmlns:p14="http://schemas.microsoft.com/office/powerpoint/2010/main" val="15063216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a:solidFill>
                  <a:schemeClr val="tx1">
                    <a:lumMod val="50000"/>
                  </a:schemeClr>
                </a:solidFill>
              </a:rPr>
              <a:t>Anmerkung: </a:t>
            </a:r>
            <a:r>
              <a:rPr lang="de-DE" sz="1200">
                <a:solidFill>
                  <a:schemeClr val="tx1">
                    <a:lumMod val="50000"/>
                  </a:schemeClr>
                </a:solidFill>
              </a:rPr>
              <a:t>Zu den forschungsintensiven Waren zählen alle Gütergruppen, bei deren Produktion der Anteil der internen </a:t>
            </a:r>
            <a:r>
              <a:rPr lang="de-DE" sz="1200" err="1">
                <a:solidFill>
                  <a:schemeClr val="tx1">
                    <a:lumMod val="50000"/>
                  </a:schemeClr>
                </a:solidFill>
              </a:rPr>
              <a:t>FuE</a:t>
            </a:r>
            <a:r>
              <a:rPr lang="de-DE" sz="1200">
                <a:solidFill>
                  <a:schemeClr val="tx1">
                    <a:lumMod val="50000"/>
                  </a:schemeClr>
                </a:solidFill>
              </a:rPr>
              <a:t>-Aufwendungen am Umsatz mindestens 2,5 Prozent beträgt. Die Abgrenzung forschungsintensiver Chemiewaren folgt der neuen Liste forschungsintensiver Güter (Gehrke u.a. 2013). Deshalb sind die Ergebnisse mit früheren Darstellungen nicht vergleichbar.</a:t>
            </a:r>
            <a:endParaRPr lang="de-DE" sz="1200" b="0">
              <a:solidFill>
                <a:schemeClr val="tx1">
                  <a:lumMod val="50000"/>
                </a:schemeClr>
              </a:solidFill>
            </a:endParaRPr>
          </a:p>
          <a:p>
            <a:endParaRPr lang="de-DE" sz="1200"/>
          </a:p>
        </p:txBody>
      </p:sp>
      <p:sp>
        <p:nvSpPr>
          <p:cNvPr id="4" name="Foliennummernplatzhalter 3"/>
          <p:cNvSpPr>
            <a:spLocks noGrp="1"/>
          </p:cNvSpPr>
          <p:nvPr>
            <p:ph type="sldNum" sz="quarter" idx="10"/>
          </p:nvPr>
        </p:nvSpPr>
        <p:spPr/>
        <p:txBody>
          <a:bodyPr/>
          <a:lstStyle/>
          <a:p>
            <a:fld id="{92DA5471-CC57-402A-9527-36A1D012F698}" type="slidenum">
              <a:rPr lang="de-DE" smtClean="0"/>
              <a:pPr/>
              <a:t>41</a:t>
            </a:fld>
            <a:endParaRPr lang="de-DE"/>
          </a:p>
        </p:txBody>
      </p:sp>
    </p:spTree>
    <p:extLst>
      <p:ext uri="{BB962C8B-B14F-4D97-AF65-F5344CB8AC3E}">
        <p14:creationId xmlns:p14="http://schemas.microsoft.com/office/powerpoint/2010/main" val="40020480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a:t>Patentgeschützte Erfindungen sind das Ergebnis von Forschung und Entwicklung und zielen auf die Märkte der Zukunft. Sie sind ein guter „Frühindikator“ dafür, wo und wie viel neues Wissen entstanden ist und kommerziell verwertet werden soll. </a:t>
            </a:r>
          </a:p>
          <a:p>
            <a:endParaRPr lang="de-DE" sz="1200"/>
          </a:p>
          <a:p>
            <a:endParaRPr lang="de-DE" sz="1200"/>
          </a:p>
          <a:p>
            <a:r>
              <a:rPr lang="de-DE" sz="1200" b="1"/>
              <a:t>Anmerkung:</a:t>
            </a:r>
          </a:p>
          <a:p>
            <a:pPr lvl="0"/>
            <a:r>
              <a:rPr lang="de-DE" sz="1200" b="0"/>
              <a:t>Einbezogen werden nur internationale Patentanmeldungen am Europäischen Patentamt (EPA) sowie bei der World </a:t>
            </a:r>
            <a:r>
              <a:rPr lang="de-DE" sz="1200" b="0" err="1"/>
              <a:t>Intellectual</a:t>
            </a:r>
            <a:r>
              <a:rPr lang="de-DE" sz="1200" b="0"/>
              <a:t> Property Organisation (WIPO) im Rahmen des PCT-Verfahrens (Patent </a:t>
            </a:r>
            <a:r>
              <a:rPr lang="de-DE" sz="1200" b="0" err="1"/>
              <a:t>Cooperation</a:t>
            </a:r>
            <a:r>
              <a:rPr lang="de-DE" sz="1200" b="0"/>
              <a:t> Treaty). Aufgrund der aufwendigeren Verfahren und höheren Kosten sind transnationale Patente in der Regel von höherer technologischer und ökonomischer Relevanz als rein nationalen Anmeldungen. Die Zuordnung nach Ländern erfolgt nach dem Erfindersitz, die zeitliche Einordnung nach dem Jahr der Erstanmeldung (Prioritätsjahr). Sofern Patente von Erfindern aus mehreren Ländern angemeldet werden, werden diese in der Länderzuordnung auch mehrfach berücksichtigt. Dies ist in</a:t>
            </a:r>
            <a:r>
              <a:rPr lang="de-DE" sz="1200" b="0" baseline="0"/>
              <a:t> der Chemie immer häufiger der Fall, da zum einen die Unternehmen global aufgestellt sind und zum anderen immer mehr Forschungskooperationen über die Landesgrenzen hinaus erfolgen. </a:t>
            </a:r>
            <a:endParaRPr lang="de-DE" sz="1200" b="0"/>
          </a:p>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42</a:t>
            </a:fld>
            <a:endParaRPr lang="de-DE"/>
          </a:p>
        </p:txBody>
      </p:sp>
    </p:spTree>
    <p:extLst>
      <p:ext uri="{BB962C8B-B14F-4D97-AF65-F5344CB8AC3E}">
        <p14:creationId xmlns:p14="http://schemas.microsoft.com/office/powerpoint/2010/main" val="14785818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93E68-3783-4871-4AB9-3DB76CABB84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F54550D-9CA5-67B7-2493-79DA993B00E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63184FF-DF44-50AB-5959-C76D5D9BC5AA}"/>
              </a:ext>
            </a:extLst>
          </p:cNvPr>
          <p:cNvSpPr>
            <a:spLocks noGrp="1"/>
          </p:cNvSpPr>
          <p:nvPr>
            <p:ph type="body" idx="1"/>
          </p:nvPr>
        </p:nvSpPr>
        <p:spPr/>
        <p:txBody>
          <a:bodyPr/>
          <a:lstStyle/>
          <a:p>
            <a:r>
              <a:rPr lang="de-DE"/>
              <a:t>Hochentwickelte Volkswirtschaften wie Deutschlandkönnen sich auf den Weltmärkten am ehesten mit Gütern behaupten, für die FuE und Innovation entscheidende Erfolgsfaktoren darstellen. Demzufolge ist der deutsche Exportanteil und Handelsbilanzüberschuss bei forschungsintensiven Waren insgesamt besonders hoch. Dabei ist die deutsche Exportpalette an forschungsintensiven Waren v.a. von Fahrzeugen und Maschinen bestimmt; Chemiewaren und Elektroartikel fallen deutlich weniger ins Gewicht.</a:t>
            </a:r>
          </a:p>
          <a:p>
            <a:endParaRPr lang="de-DE"/>
          </a:p>
          <a:p>
            <a:r>
              <a:rPr lang="de-DE" sz="1200"/>
              <a:t>Im bilateralen Handel mit forschungsintensiven Chemiewaren hat sich die deutsche Position gegenüber allen betrachteten Ländern im Vergleich der Jahre 2008 und 2018 verbessert. Besonders gegenüber Großbritannien sind die früheren Nachteile deutlich zusammengeschrumpft und die Bilanz aktuell nahezu ausgeglichen. Ähnliches gilt, hier allerdings mit leichten deutschen Vorteilen, gegenüber China. Gegenüber Frankreich, den USA, Südkorea und Japan ist Deutschland klarer Nettoexporteur. </a:t>
            </a:r>
          </a:p>
          <a:p>
            <a:endParaRPr lang="de-DE" sz="1200" b="1"/>
          </a:p>
          <a:p>
            <a:r>
              <a:rPr lang="de-DE" sz="1200" b="1"/>
              <a:t>Anmerkung: </a:t>
            </a:r>
            <a:r>
              <a:rPr lang="de-DE" sz="1200"/>
              <a:t>Zu den forschungsintensiven Waren zählen alle Gütergruppen, bei deren Produktion der Anteil der internen </a:t>
            </a:r>
            <a:r>
              <a:rPr lang="de-DE" sz="1200" err="1"/>
              <a:t>FuE</a:t>
            </a:r>
            <a:r>
              <a:rPr lang="de-DE" sz="1200"/>
              <a:t>-Aufwendungen am Umsatz mindestens 2,5 Prozent beträgt. Die Abgrenzung forschungsintensiver Chemiewaren folgt der neuen Liste forschungsintensiver Güter (Gehrke u.a. 2013). Deshalb sind die Ergebnisse mit früheren Darstellungen nicht vergleichbar.</a:t>
            </a:r>
            <a:endParaRPr lang="de-DE" sz="1200" b="0"/>
          </a:p>
          <a:p>
            <a:r>
              <a:rPr lang="de-DE" b="1"/>
              <a:t>Die negative Handelsbilanz ist fast ausschließlich auf organische Industriechemikalien zurückzuführen und bedingt sich durch konzerninterne Lieferungen. Bei den anderen drei Warengruppen werden regelmäßig Exportüberschüsse erzielt.</a:t>
            </a:r>
          </a:p>
          <a:p>
            <a:endParaRPr lang="de-DE"/>
          </a:p>
        </p:txBody>
      </p:sp>
      <p:sp>
        <p:nvSpPr>
          <p:cNvPr id="4" name="Foliennummernplatzhalter 3">
            <a:extLst>
              <a:ext uri="{FF2B5EF4-FFF2-40B4-BE49-F238E27FC236}">
                <a16:creationId xmlns:a16="http://schemas.microsoft.com/office/drawing/2014/main" id="{BEC06397-3E64-E0F9-27BE-9A09620985B9}"/>
              </a:ext>
            </a:extLst>
          </p:cNvPr>
          <p:cNvSpPr>
            <a:spLocks noGrp="1"/>
          </p:cNvSpPr>
          <p:nvPr>
            <p:ph type="sldNum" sz="quarter" idx="10"/>
          </p:nvPr>
        </p:nvSpPr>
        <p:spPr/>
        <p:txBody>
          <a:bodyPr/>
          <a:lstStyle/>
          <a:p>
            <a:fld id="{92DA5471-CC57-402A-9527-36A1D012F698}" type="slidenum">
              <a:rPr lang="de-DE" smtClean="0"/>
              <a:pPr/>
              <a:t>43</a:t>
            </a:fld>
            <a:endParaRPr lang="de-DE"/>
          </a:p>
        </p:txBody>
      </p:sp>
    </p:spTree>
    <p:extLst>
      <p:ext uri="{BB962C8B-B14F-4D97-AF65-F5344CB8AC3E}">
        <p14:creationId xmlns:p14="http://schemas.microsoft.com/office/powerpoint/2010/main" val="36155243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a:t>Patentgeschützte Erfindungen sind das Ergebnis von Forschung und Entwicklung und zielen auf die Märkte der Zukunft. Sie sind ein guter „Frühindikator“ dafür, wo und wie viel neues Wissen entstanden ist und kommerziell verwertet werden soll. </a:t>
            </a:r>
          </a:p>
          <a:p>
            <a:endParaRPr lang="de-DE" sz="1200"/>
          </a:p>
          <a:p>
            <a:endParaRPr lang="de-DE" sz="1200"/>
          </a:p>
          <a:p>
            <a:r>
              <a:rPr lang="de-DE" sz="1200" b="1"/>
              <a:t>Anmerkung:</a:t>
            </a:r>
          </a:p>
          <a:p>
            <a:pPr lvl="0"/>
            <a:r>
              <a:rPr lang="de-DE" sz="1200" b="0"/>
              <a:t>Einbezogen werden nur internationale Patentanmeldungen am Europäischen Patentamt (EPA) sowie bei der World </a:t>
            </a:r>
            <a:r>
              <a:rPr lang="de-DE" sz="1200" b="0" err="1"/>
              <a:t>Intellectual</a:t>
            </a:r>
            <a:r>
              <a:rPr lang="de-DE" sz="1200" b="0"/>
              <a:t> Property Organisation (WIPO) im Rahmen des PCT-Verfahrens (Patent </a:t>
            </a:r>
            <a:r>
              <a:rPr lang="de-DE" sz="1200" b="0" err="1"/>
              <a:t>Cooperation</a:t>
            </a:r>
            <a:r>
              <a:rPr lang="de-DE" sz="1200" b="0"/>
              <a:t> Treaty). Aufgrund der aufwendigeren Verfahren und höheren Kosten sind transnationale Patente in der Regel von höherer technologischer und ökonomischer Relevanz als rein nationalen Anmeldungen. Die Zuordnung nach Ländern erfolgt nach dem Erfindersitz, die zeitliche Einordnung nach dem Jahr der Erstanmeldung (Prioritätsjahr). Sofern Patente von Erfindern aus mehreren Ländern angemeldet werden, werden diese in der Länderzuordnung auch mehrfach berücksichtigt. Dies ist in</a:t>
            </a:r>
            <a:r>
              <a:rPr lang="de-DE" sz="1200" b="0" baseline="0"/>
              <a:t> der Chemie immer häufiger der Fall, da zum einen die Unternehmen global aufgestellt sind und zum anderen immer mehr Forschungskooperationen über die Landesgrenzen hinaus erfolgen. </a:t>
            </a:r>
            <a:endParaRPr lang="de-DE" sz="1200" b="0"/>
          </a:p>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44</a:t>
            </a:fld>
            <a:endParaRPr lang="de-DE"/>
          </a:p>
        </p:txBody>
      </p:sp>
    </p:spTree>
    <p:extLst>
      <p:ext uri="{BB962C8B-B14F-4D97-AF65-F5344CB8AC3E}">
        <p14:creationId xmlns:p14="http://schemas.microsoft.com/office/powerpoint/2010/main" val="12350375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47</a:t>
            </a:fld>
            <a:endParaRPr lang="de-DE"/>
          </a:p>
        </p:txBody>
      </p:sp>
    </p:spTree>
    <p:extLst>
      <p:ext uri="{BB962C8B-B14F-4D97-AF65-F5344CB8AC3E}">
        <p14:creationId xmlns:p14="http://schemas.microsoft.com/office/powerpoint/2010/main" val="40562913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48</a:t>
            </a:fld>
            <a:endParaRPr lang="de-DE"/>
          </a:p>
        </p:txBody>
      </p:sp>
    </p:spTree>
    <p:extLst>
      <p:ext uri="{BB962C8B-B14F-4D97-AF65-F5344CB8AC3E}">
        <p14:creationId xmlns:p14="http://schemas.microsoft.com/office/powerpoint/2010/main" val="39565664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49</a:t>
            </a:fld>
            <a:endParaRPr lang="de-DE"/>
          </a:p>
        </p:txBody>
      </p:sp>
    </p:spTree>
    <p:extLst>
      <p:ext uri="{BB962C8B-B14F-4D97-AF65-F5344CB8AC3E}">
        <p14:creationId xmlns:p14="http://schemas.microsoft.com/office/powerpoint/2010/main" val="4075274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1.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1.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1.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1.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9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9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9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9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6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6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Master" Target="../slideMasters/slideMaster1.xml"/></Relationships>
</file>

<file path=ppt/slideLayouts/_rels/slideLayout36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Master" Target="../slideMasters/slideMaster1.xml"/></Relationships>
</file>

<file path=ppt/slideLayouts/_rels/slideLayout36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0.png"/><Relationship Id="rId1" Type="http://schemas.openxmlformats.org/officeDocument/2006/relationships/slideMaster" Target="../slideMasters/slideMaster1.xml"/></Relationships>
</file>

<file path=ppt/slideLayouts/_rels/slideLayout37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0.png"/><Relationship Id="rId1" Type="http://schemas.openxmlformats.org/officeDocument/2006/relationships/slideMaster" Target="../slideMasters/slideMaster1.xml"/></Relationships>
</file>

<file path=ppt/slideLayouts/_rels/slideLayout37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7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0.png"/><Relationship Id="rId1" Type="http://schemas.openxmlformats.org/officeDocument/2006/relationships/slideMaster" Target="../slideMasters/slideMaster1.xml"/></Relationships>
</file>

<file path=ppt/slideLayouts/_rels/slideLayout37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1.png"/><Relationship Id="rId1" Type="http://schemas.openxmlformats.org/officeDocument/2006/relationships/slideMaster" Target="../slideMasters/slideMaster1.xml"/></Relationships>
</file>

<file path=ppt/slideLayouts/_rels/slideLayout37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0.png"/><Relationship Id="rId1" Type="http://schemas.openxmlformats.org/officeDocument/2006/relationships/slideMaster" Target="../slideMasters/slideMaster1.xml"/></Relationships>
</file>

<file path=ppt/slideLayouts/_rels/slideLayout37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7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1.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1.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Master" Target="../slideMasters/slideMaster1.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2106A18C-398D-2D93-6E65-1B58E2AFDB25}"/>
              </a:ext>
            </a:extLst>
          </p:cNvPr>
          <p:cNvSpPr txBox="1"/>
          <p:nvPr userDrawn="1"/>
        </p:nvSpPr>
        <p:spPr>
          <a:xfrm>
            <a:off x="0" y="0"/>
            <a:ext cx="12192000" cy="6858000"/>
          </a:xfrm>
          <a:prstGeom prst="rect">
            <a:avLst/>
          </a:prstGeom>
          <a:solidFill>
            <a:srgbClr val="10065A"/>
          </a:solidFill>
        </p:spPr>
        <p:txBody>
          <a:bodyPr wrap="square" rtlCol="0" anchor="ctr" anchorCtr="1">
            <a:noAutofit/>
          </a:bodyPr>
          <a:lstStyle/>
          <a:p>
            <a:pPr algn="ctr"/>
            <a:r>
              <a:rPr lang="de-DE" sz="16600" cap="all" baseline="0">
                <a:solidFill>
                  <a:srgbClr val="FF3EB5"/>
                </a:solidFill>
                <a:latin typeface="Montserrat Black" pitchFamily="2" charset="0"/>
              </a:rPr>
              <a:t>Titel</a:t>
            </a:r>
          </a:p>
          <a:p>
            <a:pPr algn="ctr">
              <a:lnSpc>
                <a:spcPts val="10000"/>
              </a:lnSpc>
            </a:pPr>
            <a:r>
              <a:rPr lang="de-DE" sz="16600" cap="all" baseline="0">
                <a:solidFill>
                  <a:srgbClr val="FF3EB5"/>
                </a:solidFill>
                <a:latin typeface="Montserrat Black" pitchFamily="2" charset="0"/>
              </a:rPr>
              <a:t>+</a:t>
            </a:r>
          </a:p>
          <a:p>
            <a:pPr algn="ctr"/>
            <a:r>
              <a:rPr lang="de-DE" sz="9600" cap="all" baseline="0">
                <a:solidFill>
                  <a:srgbClr val="FF3EB5"/>
                </a:solidFill>
                <a:latin typeface="Montserrat Black" pitchFamily="2" charset="0"/>
              </a:rPr>
              <a:t>Zwischentitel</a:t>
            </a:r>
          </a:p>
        </p:txBody>
      </p:sp>
    </p:spTree>
    <p:extLst>
      <p:ext uri="{BB962C8B-B14F-4D97-AF65-F5344CB8AC3E}">
        <p14:creationId xmlns:p14="http://schemas.microsoft.com/office/powerpoint/2010/main" val="36564418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TART V1 / Gruß | Pink/Dunkelblau">
    <p:bg>
      <p:bgPr>
        <a:solidFill>
          <a:srgbClr val="10065A"/>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59" y="966418"/>
            <a:ext cx="2765859" cy="2107961"/>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FF3EB5"/>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2512835982"/>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TART V1 / Gruß | Pink/Blau">
    <p:bg>
      <p:bgPr>
        <a:solidFill>
          <a:srgbClr val="10069F"/>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59" y="966418"/>
            <a:ext cx="2765859" cy="2107961"/>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FF3EB5"/>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256561013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TART V1 / Gruß | Türkis/Dunkelblau">
    <p:bg>
      <p:bgPr>
        <a:solidFill>
          <a:srgbClr val="10065A"/>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descr="Ein Bild, das Symbol, Grafiken, Logo, Schrift enthält.&#10;&#10;KI-generierte Inhalte können fehlerhaft sein.">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24377" y="966418"/>
            <a:ext cx="2767623" cy="2107961"/>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10ADAA"/>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114820671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TART V1 / Gruß | Türkis/Blau">
    <p:bg>
      <p:bgPr>
        <a:solidFill>
          <a:srgbClr val="10069F"/>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descr="Ein Bild, das Symbol, Grafiken, Logo, Schrift enthält.&#10;&#10;KI-generierte Inhalte können fehlerhaft sein.">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24377" y="966418"/>
            <a:ext cx="2767623" cy="2107961"/>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10ADAA"/>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412873242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ART V1 / Gruß |  Weiß/Dunkelblau">
    <p:bg>
      <p:bgPr>
        <a:solidFill>
          <a:srgbClr val="10065A"/>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1006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59" y="966418"/>
            <a:ext cx="2765859" cy="2107961"/>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chemeClr val="bg1"/>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114993059"/>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ART V1 / Gruß | Blau/Dunkelblau">
    <p:bg>
      <p:bgPr>
        <a:solidFill>
          <a:srgbClr val="10069F"/>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1006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60" y="967090"/>
            <a:ext cx="2765857" cy="2106617"/>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chemeClr val="bg1"/>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404051921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TART V1 / Gruß | Violett/Dunkelblau">
    <p:bg>
      <p:bgPr>
        <a:solidFill>
          <a:srgbClr val="10065A"/>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59" y="966418"/>
            <a:ext cx="2765859"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8C3E9F"/>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417631762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TART V1 / Gruß | Violett/Blau">
    <p:bg>
      <p:bgPr>
        <a:solidFill>
          <a:srgbClr val="10069F"/>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59" y="966418"/>
            <a:ext cx="2765859"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8C3E9F"/>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1182451497"/>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TART V1 / Gruß | Orange/Dunkelblau">
    <p:bg>
      <p:bgPr>
        <a:solidFill>
          <a:srgbClr val="10065A"/>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60" y="966418"/>
            <a:ext cx="2765857"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FF4414"/>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766487594"/>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TART V1 / Gruß | Orange/Blau">
    <p:bg>
      <p:bgPr>
        <a:solidFill>
          <a:srgbClr val="10069F"/>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60" y="966418"/>
            <a:ext cx="2765857"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FF4414"/>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705454770"/>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TART V1 / Gruß | Grün/Dunkelblau">
    <p:bg>
      <p:bgPr>
        <a:solidFill>
          <a:srgbClr val="10065A"/>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60" y="966418"/>
            <a:ext cx="2765857" cy="2107959"/>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10AD00"/>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105648465"/>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TART V1 / Gruß | Grün/Blau">
    <p:bg>
      <p:bgPr>
        <a:solidFill>
          <a:srgbClr val="10069F"/>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60" y="966418"/>
            <a:ext cx="2765857" cy="2107959"/>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10AD00"/>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1234345877"/>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TART V2 | Pink/Dunkelblau">
    <p:bg>
      <p:bgPr>
        <a:solidFill>
          <a:srgbClr val="10065A"/>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6" cy="2107958"/>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FF3EB5"/>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773769794"/>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TART V2 | Pink/Blau">
    <p:bg>
      <p:bgPr>
        <a:solidFill>
          <a:srgbClr val="10069F"/>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6" cy="2107958"/>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FF3EB5"/>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1466161222"/>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TART V2 | Türkis/Dunkelblau">
    <p:bg>
      <p:bgPr>
        <a:solidFill>
          <a:srgbClr val="10065A"/>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6" cy="2107959"/>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10ADAA"/>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3979292308"/>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TART V2 | Türkis/Blau">
    <p:bg>
      <p:bgPr>
        <a:solidFill>
          <a:srgbClr val="10069F"/>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6" cy="2107959"/>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10ADAA"/>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287686097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TART V2 | Blau/Dunkelblau">
    <p:bg>
      <p:bgPr>
        <a:solidFill>
          <a:srgbClr val="10065A"/>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1006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6" cy="2107958"/>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chemeClr val="bg1"/>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2393195706"/>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TART V2 | Dunkelblau/Blau">
    <p:bg>
      <p:bgPr>
        <a:solidFill>
          <a:srgbClr val="10069F"/>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1006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5555"/>
            <a:ext cx="2765856" cy="2106615"/>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chemeClr val="bg1"/>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2197978117"/>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TART V2 | Violett/Dunkelblau">
    <p:bg>
      <p:bgPr>
        <a:solidFill>
          <a:srgbClr val="10065A"/>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7" cy="2107959"/>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8C3E9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472335873"/>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TART V2 | Violett/Blau">
    <p:bg>
      <p:bgPr>
        <a:solidFill>
          <a:srgbClr val="10069F"/>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7" cy="2107959"/>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8C3E9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1574576288"/>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TART V2 | Orange/Dunkelblau">
    <p:bg>
      <p:bgPr>
        <a:solidFill>
          <a:srgbClr val="10065A"/>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7"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FF4414"/>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1220416331"/>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TART V2 | Orange/Blau">
    <p:bg>
      <p:bgPr>
        <a:solidFill>
          <a:srgbClr val="10069F"/>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7"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FF4414"/>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242506645"/>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TART V2 | Grün/Dunkelblau">
    <p:bg>
      <p:bgPr>
        <a:solidFill>
          <a:srgbClr val="10065A"/>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69" y="2384884"/>
            <a:ext cx="2765859"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10AD00"/>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32922096"/>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TART V2 | Grün/Blau">
    <p:bg>
      <p:bgPr>
        <a:solidFill>
          <a:srgbClr val="10069F"/>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69" y="2384884"/>
            <a:ext cx="2765859"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10AD00"/>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542186660"/>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EL V1 | Blau/Dunkel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3" y="5781691"/>
            <a:ext cx="2735993" cy="1076178"/>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069F"/>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A1C8D472-4B6B-439F-8BA4-C7CC8E2038C1}" type="datetime4">
              <a:rPr lang="de-DE" smtClean="0"/>
              <a:t>5. August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03584737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EL V1 | Dunkelblau/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3" y="5781691"/>
            <a:ext cx="2735993" cy="1076178"/>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069F"/>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9928675A-1A93-4D24-9C46-22D40030BB65}" type="datetime4">
              <a:rPr lang="de-DE" smtClean="0"/>
              <a:t>5. August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2110222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EL V1 | Pink/Dunkel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0" y="5781691"/>
            <a:ext cx="2736000" cy="1076181"/>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FF3EB5"/>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126E7900-AB96-477D-B363-9BAD5F6127E4}" type="datetime4">
              <a:rPr lang="de-DE" smtClean="0"/>
              <a:t>5. August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21738750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EL V1 | Pink/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326" y="5781691"/>
            <a:ext cx="2735347" cy="1076181"/>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FF3EB5"/>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C088789C-A038-4551-A421-6628AC3BF945}" type="datetime4">
              <a:rPr lang="de-DE" smtClean="0"/>
              <a:t>5. August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413642514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EL V1 | Türkis/Dunkel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1" y="5781691"/>
            <a:ext cx="2735998" cy="1076180"/>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ADAA"/>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6E2CFBE7-2307-49BA-A41C-0769A4D6925D}" type="datetime4">
              <a:rPr lang="de-DE" smtClean="0"/>
              <a:t>5. August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42678245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EL V1 | Türkis/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327" y="5781691"/>
            <a:ext cx="2735345" cy="1076180"/>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ADAA"/>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6814578E-EAF9-4119-B688-B6916051FE3C}" type="datetime4">
              <a:rPr lang="de-DE" smtClean="0"/>
              <a:t>5. August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38986458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EL V1 | Violett/Dunkel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2" y="5781691"/>
            <a:ext cx="2735995" cy="1076179"/>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8C3E9F"/>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21E5AA0D-0415-4F2C-BE2C-A3F65D80085F}" type="datetime4">
              <a:rPr lang="de-DE" smtClean="0"/>
              <a:t>5. August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6847086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EL V1 | Violett/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328" y="5781691"/>
            <a:ext cx="2735342" cy="1076179"/>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8C3E9F"/>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C61D2DEF-41A3-4244-A615-4E6CA9CD33F4}" type="datetime4">
              <a:rPr lang="de-DE" smtClean="0"/>
              <a:t>5. August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36435418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EL V1 | Orange/Dunkel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1" y="5781691"/>
            <a:ext cx="2735998" cy="1076180"/>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FF4414"/>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7204DC1C-D84B-4E03-8DFA-81E0FDBA6EC7}" type="datetime4">
              <a:rPr lang="de-DE" smtClean="0"/>
              <a:t>5. August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18076695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EL V1 | Orange/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327" y="5781691"/>
            <a:ext cx="2735345" cy="1076180"/>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FF4414"/>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C9AD7B4A-1071-4AC3-8577-6E12CB1D39E2}" type="datetime4">
              <a:rPr lang="de-DE" smtClean="0"/>
              <a:t>5. August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23464048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EL V1 | Grün/Dunkel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2" y="5781691"/>
            <a:ext cx="2735995" cy="1076179"/>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12102" y="4799592"/>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AD00"/>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80D4132E-857A-4DE0-93DB-3E7537B96D37}" type="datetime4">
              <a:rPr lang="de-DE" smtClean="0"/>
              <a:t>5. August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4399356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EL V1 | Grün/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328" y="5781691"/>
            <a:ext cx="2735342" cy="1076179"/>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12102" y="4799592"/>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AD00"/>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9F4B3D4B-DE78-4CE7-B30F-E5A5448A9D22}" type="datetime4">
              <a:rPr lang="de-DE" smtClean="0"/>
              <a:t>5. August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046987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EL V1 | Blaugrau/Dunkel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328" y="5781819"/>
            <a:ext cx="2735342" cy="1075923"/>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069F"/>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10065A"/>
                </a:solidFill>
                <a:latin typeface="Source Sans Pro" panose="020B0503030403020204" pitchFamily="34" charset="0"/>
              </a:defRPr>
            </a:lvl1pPr>
          </a:lstStyle>
          <a:p>
            <a:fld id="{D68FF66F-8341-435C-986F-D431C611F71A}" type="datetime4">
              <a:rPr lang="de-DE" smtClean="0"/>
              <a:t>5. August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10065A"/>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38868497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EL V1 | Blaugrau/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3" y="5781563"/>
            <a:ext cx="2735993" cy="1076435"/>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069F"/>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10069F"/>
                </a:solidFill>
                <a:latin typeface="Source Sans Pro" panose="020B0503030403020204" pitchFamily="34" charset="0"/>
              </a:defRPr>
            </a:lvl1pPr>
          </a:lstStyle>
          <a:p>
            <a:fld id="{26FCA4EF-D890-4725-87D6-D739FF16BFFB}" type="datetime4">
              <a:rPr lang="de-DE" smtClean="0"/>
              <a:t>5. August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10069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94364521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EL V2 | Pink-Türkis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81F2D8DB-8C78-482B-992B-8FC343476CEC}"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6" y="5485331"/>
            <a:ext cx="3288984" cy="1294001"/>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558047407"/>
      </p:ext>
    </p:extLst>
  </p:cSld>
  <p:clrMapOvr>
    <a:masterClrMapping/>
  </p:clrMapOvr>
  <p:extLst>
    <p:ext uri="{DCECCB84-F9BA-43D5-87BE-67443E8EF086}">
      <p15:sldGuideLst xmlns:p15="http://schemas.microsoft.com/office/powerpoint/2012/main">
        <p15:guide id="3" pos="384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EL V2 | Pink-Türkis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9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D307AB4D-817E-45C8-B19C-E623C66964AB}"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530282067"/>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EL V2 | Blau-Türkis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B174592C-7A9A-4ED6-801F-BFD817A97A5C}"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360543623"/>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EL V2 | Dunkelblau-Türkis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650F6AC6-ECA0-47C9-A0EF-9738B48B5E66}"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096844007"/>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EL V2 | Pink-Gold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BC4B24AD-5386-4418-9554-7522F86A8A41}"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6" y="5485331"/>
            <a:ext cx="3288984"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329696384"/>
      </p:ext>
    </p:extLst>
  </p:cSld>
  <p:clrMapOvr>
    <a:masterClrMapping/>
  </p:clrMapOvr>
  <p:extLst>
    <p:ext uri="{DCECCB84-F9BA-43D5-87BE-67443E8EF086}">
      <p15:sldGuideLst xmlns:p15="http://schemas.microsoft.com/office/powerpoint/2012/main">
        <p15:guide id="3" pos="384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EL V2 | Pink-Gold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069F"/>
                </a:solidFill>
              </a:endParaRPr>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069F"/>
                </a:solidFill>
              </a:endParaRPr>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069F"/>
                </a:solidFill>
              </a:endParaRPr>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9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A097CC8C-D935-4F10-A56E-30FCCB12D9AB}"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6" y="5485331"/>
            <a:ext cx="3288984"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41110255"/>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EL V2 | Violett-Gold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DD107D03-12F2-449F-9BC1-85B40308A60B}"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069353318"/>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EL V2 | Violett-Gold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9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98D44361-D2CA-4A54-9B6F-967F371B304E}"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991684380"/>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ITEL V2 | Violett-Grün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D09B542C-AC43-47FD-977B-DF5DEFFBD6A5}"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4137709276"/>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ITEL V2 | Violett-Grün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9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7EEACCD5-1FA1-4157-8EF6-35CDCBA8D27F}"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140063933"/>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ITEL V2 | Gold-Grün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5B9C292A-70F6-4DCF-B078-8DD2345AB313}"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899369128"/>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EL V2 | Gold-Grün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9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23F4AEA5-1D5B-4372-8AED-80082AFDB693}"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40133799"/>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EL V2 | Orange-Türkis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F927A65E-D9E8-4FAC-841B-77FF665A1C16}"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6" y="5485331"/>
            <a:ext cx="3288984" cy="1294001"/>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934930624"/>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EL V2 | Orange-Türkis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9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BA3668C7-78A5-4D23-A5A4-AE8E4BA61DAD}"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6" y="5485331"/>
            <a:ext cx="3288984" cy="1294001"/>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409186990"/>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EL V2 | Orange -Violett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7DA0F372-436C-43E8-97DB-A308299B7ABF}"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371845163"/>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ITEL V2 | Orange -Violett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9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7BE4D2EE-5B72-4332-9774-0AAEB4BEB0B6}"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373469841"/>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EL V3 | Pink-Türkis">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8CD50CA4-550A-4D80-B727-0B15C98C9F0D}"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6" y="5485331"/>
            <a:ext cx="3288984"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774902303"/>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EL V3 | Türkis-Dunkelblau">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530B1B7F-1373-4972-A848-D4E504B70FC3}"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6" y="5485331"/>
            <a:ext cx="3288984"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943549914"/>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EL V3 | Pink-Gold">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1F52D6DA-AFD2-4CD9-9FF4-979EB065E5A8}"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801457794"/>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EL V3 | Gold-Violett">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90756B60-E7ED-4367-AE77-51DB92F153F4}"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344462430"/>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ITEL V3 | Orange-Türkis">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40864D1D-CC9C-4380-9DE7-E0C4F7BB54B3}"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pic>
        <p:nvPicPr>
          <p:cNvPr id="3" name="Grafik 2">
            <a:extLst>
              <a:ext uri="{FF2B5EF4-FFF2-40B4-BE49-F238E27FC236}">
                <a16:creationId xmlns:a16="http://schemas.microsoft.com/office/drawing/2014/main" id="{4E53300B-B2D8-DA00-CAF5-FD4CE1BC52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Tree>
    <p:extLst>
      <p:ext uri="{BB962C8B-B14F-4D97-AF65-F5344CB8AC3E}">
        <p14:creationId xmlns:p14="http://schemas.microsoft.com/office/powerpoint/2010/main" val="1039346505"/>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EL V3 | Orange-Violett">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89C257C1-0345-4738-9968-B54FAE9F9C4A}"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pic>
        <p:nvPicPr>
          <p:cNvPr id="3" name="Grafik 2">
            <a:extLst>
              <a:ext uri="{FF2B5EF4-FFF2-40B4-BE49-F238E27FC236}">
                <a16:creationId xmlns:a16="http://schemas.microsoft.com/office/drawing/2014/main" id="{E880D7EF-8922-9AEC-D957-C74FCEF6C6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Tree>
    <p:extLst>
      <p:ext uri="{BB962C8B-B14F-4D97-AF65-F5344CB8AC3E}">
        <p14:creationId xmlns:p14="http://schemas.microsoft.com/office/powerpoint/2010/main" val="3634583704"/>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EL V3 | Grün/Violett">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78C6382B-306E-4ACC-A9C9-B9CD268BBB93}"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pic>
        <p:nvPicPr>
          <p:cNvPr id="3" name="Grafik 2">
            <a:extLst>
              <a:ext uri="{FF2B5EF4-FFF2-40B4-BE49-F238E27FC236}">
                <a16:creationId xmlns:a16="http://schemas.microsoft.com/office/drawing/2014/main" id="{9F0C52DE-6BA6-C373-0ABE-790F6B09E3B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Tree>
    <p:extLst>
      <p:ext uri="{BB962C8B-B14F-4D97-AF65-F5344CB8AC3E}">
        <p14:creationId xmlns:p14="http://schemas.microsoft.com/office/powerpoint/2010/main" val="3370152955"/>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EL V3 | Pink-Grün">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60565DE2-1724-4C2C-91D5-B073AE6DFCDC}" type="datetime4">
              <a:rPr lang="de-DE" smtClean="0"/>
              <a:t>5. August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953516079"/>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EL V4 | Blau-Türkis-Pink">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47663" y="51444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2524A935-BD1A-4A52-9C89-2524CA303D13}" type="datetime4">
              <a:rPr lang="de-DE" smtClean="0"/>
              <a:t>5. August 2026</a:t>
            </a:fld>
            <a:endParaRPr lang="de-DE"/>
          </a:p>
        </p:txBody>
      </p:sp>
    </p:spTree>
    <p:extLst>
      <p:ext uri="{BB962C8B-B14F-4D97-AF65-F5344CB8AC3E}">
        <p14:creationId xmlns:p14="http://schemas.microsoft.com/office/powerpoint/2010/main" val="2182375931"/>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EL V4 |  Blau-Weiß-Türkis ">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47664" y="5144492"/>
            <a:ext cx="2231631"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C602A382-FDD0-4AF2-ADEE-25F4C5001991}" type="datetime4">
              <a:rPr lang="de-DE" smtClean="0"/>
              <a:t>5. August 2026</a:t>
            </a:fld>
            <a:endParaRPr lang="de-DE"/>
          </a:p>
        </p:txBody>
      </p:sp>
    </p:spTree>
    <p:extLst>
      <p:ext uri="{BB962C8B-B14F-4D97-AF65-F5344CB8AC3E}">
        <p14:creationId xmlns:p14="http://schemas.microsoft.com/office/powerpoint/2010/main" val="1675915543"/>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EL V4 | Pink-Weiß-Türkis /Dunkelblau">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47663" y="51444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FFFFFF"/>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10ADAA"/>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26ADC2F9-BD52-497D-9196-565D7A496045}" type="datetime4">
              <a:rPr lang="de-DE" smtClean="0"/>
              <a:t>5. August 2026</a:t>
            </a:fld>
            <a:endParaRPr lang="de-DE"/>
          </a:p>
        </p:txBody>
      </p:sp>
    </p:spTree>
    <p:extLst>
      <p:ext uri="{BB962C8B-B14F-4D97-AF65-F5344CB8AC3E}">
        <p14:creationId xmlns:p14="http://schemas.microsoft.com/office/powerpoint/2010/main" val="862398425"/>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ITEL V4 | Pink-Türkis-Weiß /Blau">
    <p:bg>
      <p:bgPr>
        <a:solidFill>
          <a:srgbClr val="10069F"/>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47663" y="51444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FFFFFF"/>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10ADAA"/>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E434B02D-14F7-4AEB-BABD-1578A31438DC}" type="datetime4">
              <a:rPr lang="de-DE" smtClean="0"/>
              <a:t>5. August 2026</a:t>
            </a:fld>
            <a:endParaRPr lang="de-DE"/>
          </a:p>
        </p:txBody>
      </p:sp>
    </p:spTree>
    <p:extLst>
      <p:ext uri="{BB962C8B-B14F-4D97-AF65-F5344CB8AC3E}">
        <p14:creationId xmlns:p14="http://schemas.microsoft.com/office/powerpoint/2010/main" val="3356482579"/>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TITEL V4 | Pink-Grün-Weiß /Dunkelblau">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947663" y="5144492"/>
            <a:ext cx="2231633" cy="1700808"/>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FFFFFF"/>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10AD00"/>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B7F0846C-DFB8-4A22-A366-1494F631044F}" type="datetime4">
              <a:rPr lang="de-DE" smtClean="0"/>
              <a:t>5. August 2026</a:t>
            </a:fld>
            <a:endParaRPr lang="de-DE"/>
          </a:p>
        </p:txBody>
      </p:sp>
    </p:spTree>
    <p:extLst>
      <p:ext uri="{BB962C8B-B14F-4D97-AF65-F5344CB8AC3E}">
        <p14:creationId xmlns:p14="http://schemas.microsoft.com/office/powerpoint/2010/main" val="2784725521"/>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ITEL V4 | Pink-Weiß-Grün /Blau">
    <p:bg>
      <p:bgPr>
        <a:solidFill>
          <a:srgbClr val="10069F"/>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947663" y="5144492"/>
            <a:ext cx="2231633" cy="1700808"/>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FFFFFF"/>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10AD00"/>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C7C91827-3997-4E75-96A6-8AADCB3A2873}" type="datetime4">
              <a:rPr lang="de-DE" smtClean="0"/>
              <a:t>5. August 2026</a:t>
            </a:fld>
            <a:endParaRPr lang="de-DE"/>
          </a:p>
        </p:txBody>
      </p:sp>
    </p:spTree>
    <p:extLst>
      <p:ext uri="{BB962C8B-B14F-4D97-AF65-F5344CB8AC3E}">
        <p14:creationId xmlns:p14="http://schemas.microsoft.com/office/powerpoint/2010/main" val="3997180807"/>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TITEL V4 | Türkis-Violett-Orange /Dunkelblau">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56458" y="51571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5A896EB1-C542-4990-B1B9-40B2B3EEA612}" type="datetime4">
              <a:rPr lang="de-DE" smtClean="0"/>
              <a:t>5. August 2026</a:t>
            </a:fld>
            <a:endParaRPr lang="de-DE"/>
          </a:p>
        </p:txBody>
      </p:sp>
    </p:spTree>
    <p:extLst>
      <p:ext uri="{BB962C8B-B14F-4D97-AF65-F5344CB8AC3E}">
        <p14:creationId xmlns:p14="http://schemas.microsoft.com/office/powerpoint/2010/main" val="2165161294"/>
      </p:ext>
    </p:extLst>
  </p:cSld>
  <p:clrMapOvr>
    <a:masterClrMapping/>
  </p:clrMapOvr>
  <p:extLst>
    <p:ext uri="{DCECCB84-F9BA-43D5-87BE-67443E8EF086}">
      <p15:sldGuideLst xmlns:p15="http://schemas.microsoft.com/office/powerpoint/2012/main">
        <p15:guide id="1" orient="horz" pos="48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TITEL V4 | Türkis-Violett-Orange /Blau">
    <p:bg>
      <p:bgPr>
        <a:solidFill>
          <a:srgbClr val="10069F"/>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56458" y="51571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E5B58DFC-CF67-42F4-881B-6AFE447D4CB0}" type="datetime4">
              <a:rPr lang="de-DE" smtClean="0"/>
              <a:t>5. August 2026</a:t>
            </a:fld>
            <a:endParaRPr lang="de-DE"/>
          </a:p>
        </p:txBody>
      </p:sp>
    </p:spTree>
    <p:extLst>
      <p:ext uri="{BB962C8B-B14F-4D97-AF65-F5344CB8AC3E}">
        <p14:creationId xmlns:p14="http://schemas.microsoft.com/office/powerpoint/2010/main" val="2965387025"/>
      </p:ext>
    </p:extLst>
  </p:cSld>
  <p:clrMapOvr>
    <a:masterClrMapping/>
  </p:clrMapOvr>
  <p:extLst>
    <p:ext uri="{DCECCB84-F9BA-43D5-87BE-67443E8EF086}">
      <p15:sldGuideLst xmlns:p15="http://schemas.microsoft.com/office/powerpoint/2012/main">
        <p15:guide id="1" orient="horz" pos="482">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TITEL V4 | Türkis-Violett-Grün /Dunkelblau">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56458" y="5157192"/>
            <a:ext cx="2231633" cy="1700808"/>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44B92BB0-E097-4336-A17E-2EED6BD07BB0}" type="datetime4">
              <a:rPr lang="de-DE" smtClean="0"/>
              <a:t>5. August 2026</a:t>
            </a:fld>
            <a:endParaRPr lang="de-DE"/>
          </a:p>
        </p:txBody>
      </p:sp>
    </p:spTree>
    <p:extLst>
      <p:ext uri="{BB962C8B-B14F-4D97-AF65-F5344CB8AC3E}">
        <p14:creationId xmlns:p14="http://schemas.microsoft.com/office/powerpoint/2010/main" val="3331618512"/>
      </p:ext>
    </p:extLst>
  </p:cSld>
  <p:clrMapOvr>
    <a:masterClrMapping/>
  </p:clrMapOvr>
  <p:extLst>
    <p:ext uri="{DCECCB84-F9BA-43D5-87BE-67443E8EF086}">
      <p15:sldGuideLst xmlns:p15="http://schemas.microsoft.com/office/powerpoint/2012/main">
        <p15:guide id="1" orient="horz" pos="482">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ITEL V4 | Türkis-Violett-Grün /Blau">
    <p:bg>
      <p:bgPr>
        <a:solidFill>
          <a:srgbClr val="10069F"/>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56458" y="5157192"/>
            <a:ext cx="2231633" cy="1700808"/>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42A204E4-55EF-4FEF-AEDC-6D11B15FBB8B}" type="datetime4">
              <a:rPr lang="de-DE" smtClean="0"/>
              <a:t>5. August 2026</a:t>
            </a:fld>
            <a:endParaRPr lang="de-DE"/>
          </a:p>
        </p:txBody>
      </p:sp>
    </p:spTree>
    <p:extLst>
      <p:ext uri="{BB962C8B-B14F-4D97-AF65-F5344CB8AC3E}">
        <p14:creationId xmlns:p14="http://schemas.microsoft.com/office/powerpoint/2010/main" val="2727693488"/>
      </p:ext>
    </p:extLst>
  </p:cSld>
  <p:clrMapOvr>
    <a:masterClrMapping/>
  </p:clrMapOvr>
  <p:extLst>
    <p:ext uri="{DCECCB84-F9BA-43D5-87BE-67443E8EF086}">
      <p15:sldGuideLst xmlns:p15="http://schemas.microsoft.com/office/powerpoint/2012/main">
        <p15:guide id="1" orient="horz" pos="482">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ITEL V4 | Violett-Grün-Orange /Dunkelblau">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56458" y="51571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0C0D0474-F7AA-41A8-B392-E8BA6D906CDB}" type="datetime4">
              <a:rPr lang="de-DE" smtClean="0"/>
              <a:t>5. August 2026</a:t>
            </a:fld>
            <a:endParaRPr lang="de-DE"/>
          </a:p>
        </p:txBody>
      </p:sp>
    </p:spTree>
    <p:extLst>
      <p:ext uri="{BB962C8B-B14F-4D97-AF65-F5344CB8AC3E}">
        <p14:creationId xmlns:p14="http://schemas.microsoft.com/office/powerpoint/2010/main" val="1582813242"/>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TITEL V4 | Violett-Grün-Orange /Blau">
    <p:bg>
      <p:bgPr>
        <a:solidFill>
          <a:srgbClr val="10069F"/>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56458" y="51571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1EFB714E-DBA5-48DC-B66D-F32B7A044805}" type="datetime4">
              <a:rPr lang="de-DE" smtClean="0"/>
              <a:t>5. August 2026</a:t>
            </a:fld>
            <a:endParaRPr lang="de-DE"/>
          </a:p>
        </p:txBody>
      </p:sp>
    </p:spTree>
    <p:extLst>
      <p:ext uri="{BB962C8B-B14F-4D97-AF65-F5344CB8AC3E}">
        <p14:creationId xmlns:p14="http://schemas.microsoft.com/office/powerpoint/2010/main" val="4284855521"/>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EL V4 | Grün-Pink-Orange /Dunkelblau">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47663" y="51444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7BCF8D26-E8CE-4E91-93E0-DE15F975EFCD}" type="datetime4">
              <a:rPr lang="de-DE" smtClean="0"/>
              <a:t>5. August 2026</a:t>
            </a:fld>
            <a:endParaRPr lang="de-DE"/>
          </a:p>
        </p:txBody>
      </p:sp>
    </p:spTree>
    <p:extLst>
      <p:ext uri="{BB962C8B-B14F-4D97-AF65-F5344CB8AC3E}">
        <p14:creationId xmlns:p14="http://schemas.microsoft.com/office/powerpoint/2010/main" val="3875330113"/>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TITEL V4 | Grün-Orange-Pink /Blau">
    <p:bg>
      <p:bgPr>
        <a:solidFill>
          <a:srgbClr val="10069F"/>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47663" y="51444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96752489-29F6-406A-8445-D596B74C4DB8}" type="datetime4">
              <a:rPr lang="de-DE" smtClean="0"/>
              <a:t>5. August 2026</a:t>
            </a:fld>
            <a:endParaRPr lang="de-DE"/>
          </a:p>
        </p:txBody>
      </p:sp>
    </p:spTree>
    <p:extLst>
      <p:ext uri="{BB962C8B-B14F-4D97-AF65-F5344CB8AC3E}">
        <p14:creationId xmlns:p14="http://schemas.microsoft.com/office/powerpoint/2010/main" val="3084998779"/>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TITEL V5 | Blau/Dunkel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D1BDA634-417B-4C68-A0CB-D20C9607FF9E}" type="datetime4">
              <a:rPr lang="de-DE" smtClean="0"/>
              <a:t>5. August 2026</a:t>
            </a:fld>
            <a:endParaRPr lang="de-DE"/>
          </a:p>
        </p:txBody>
      </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5A"/>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FF3EB5"/>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Tree>
    <p:extLst>
      <p:ext uri="{BB962C8B-B14F-4D97-AF65-F5344CB8AC3E}">
        <p14:creationId xmlns:p14="http://schemas.microsoft.com/office/powerpoint/2010/main" val="3223254631"/>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TITEL V5 | Pink/Dunkel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5A"/>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FF3EB5"/>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86399592-DD08-4963-8615-895658D32F52}" type="datetime4">
              <a:rPr lang="de-DE" smtClean="0"/>
              <a:t>5. August 2026</a:t>
            </a:fld>
            <a:endParaRPr lang="de-DE"/>
          </a:p>
        </p:txBody>
      </p:sp>
    </p:spTree>
    <p:extLst>
      <p:ext uri="{BB962C8B-B14F-4D97-AF65-F5344CB8AC3E}">
        <p14:creationId xmlns:p14="http://schemas.microsoft.com/office/powerpoint/2010/main" val="1159437220"/>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TITEL V5 | Pink/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3DD1C25C-2C94-4D0F-8464-1996C3EE9D2D}" type="datetime4">
              <a:rPr lang="de-DE" smtClean="0"/>
              <a:t>5. August 2026</a:t>
            </a:fld>
            <a:endParaRPr lang="de-DE"/>
          </a:p>
        </p:txBody>
      </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9F"/>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FF3EB5"/>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Tree>
    <p:extLst>
      <p:ext uri="{BB962C8B-B14F-4D97-AF65-F5344CB8AC3E}">
        <p14:creationId xmlns:p14="http://schemas.microsoft.com/office/powerpoint/2010/main" val="2682967021"/>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TITEL V5 | Türkis/Dunkel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5A"/>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10ADAA"/>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18D8A220-0458-4709-8026-4DAB455E6A4C}" type="datetime4">
              <a:rPr lang="de-DE" smtClean="0"/>
              <a:t>5. August 2026</a:t>
            </a:fld>
            <a:endParaRPr lang="de-DE"/>
          </a:p>
        </p:txBody>
      </p:sp>
    </p:spTree>
    <p:extLst>
      <p:ext uri="{BB962C8B-B14F-4D97-AF65-F5344CB8AC3E}">
        <p14:creationId xmlns:p14="http://schemas.microsoft.com/office/powerpoint/2010/main" val="1879352688"/>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TITEL V5 | Türkis/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069F"/>
                </a:solidFill>
              </a:endParaRPr>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069F"/>
                </a:solidFill>
              </a:endParaRPr>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069F"/>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9F"/>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10ADAA"/>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41FAAB10-83CC-48A2-A518-E8DE8F70AE9D}" type="datetime4">
              <a:rPr lang="de-DE" smtClean="0"/>
              <a:t>5. August 2026</a:t>
            </a:fld>
            <a:endParaRPr lang="de-DE"/>
          </a:p>
        </p:txBody>
      </p:sp>
    </p:spTree>
    <p:extLst>
      <p:ext uri="{BB962C8B-B14F-4D97-AF65-F5344CB8AC3E}">
        <p14:creationId xmlns:p14="http://schemas.microsoft.com/office/powerpoint/2010/main" val="3665587934"/>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ITEL V5 | Violett/Dunkel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5A"/>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8C3E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42F019DB-06AB-4050-AD28-247CF687C63E}" type="datetime4">
              <a:rPr lang="de-DE" smtClean="0"/>
              <a:t>5. August 2026</a:t>
            </a:fld>
            <a:endParaRPr lang="de-DE"/>
          </a:p>
        </p:txBody>
      </p:sp>
    </p:spTree>
    <p:extLst>
      <p:ext uri="{BB962C8B-B14F-4D97-AF65-F5344CB8AC3E}">
        <p14:creationId xmlns:p14="http://schemas.microsoft.com/office/powerpoint/2010/main" val="352302523"/>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TITEL V5 | Violett/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9F"/>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8C3E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017A7F59-D257-4765-8E6B-49FECD245463}" type="datetime4">
              <a:rPr lang="de-DE" smtClean="0"/>
              <a:t>5. August 2026</a:t>
            </a:fld>
            <a:endParaRPr lang="de-DE"/>
          </a:p>
        </p:txBody>
      </p:sp>
    </p:spTree>
    <p:extLst>
      <p:ext uri="{BB962C8B-B14F-4D97-AF65-F5344CB8AC3E}">
        <p14:creationId xmlns:p14="http://schemas.microsoft.com/office/powerpoint/2010/main" val="1511279740"/>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TITEL V5 | Orange/Dunkel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5A"/>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FF4414"/>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05736D19-00B9-4CF5-9438-1C5BC156D887}" type="datetime4">
              <a:rPr lang="de-DE" smtClean="0"/>
              <a:t>5. August 2026</a:t>
            </a:fld>
            <a:endParaRPr lang="de-DE"/>
          </a:p>
        </p:txBody>
      </p:sp>
    </p:spTree>
    <p:extLst>
      <p:ext uri="{BB962C8B-B14F-4D97-AF65-F5344CB8AC3E}">
        <p14:creationId xmlns:p14="http://schemas.microsoft.com/office/powerpoint/2010/main" val="2478639477"/>
      </p:ext>
    </p:extLst>
  </p:cSld>
  <p:clrMapOvr>
    <a:masterClrMapping/>
  </p:clrMapOvr>
  <p:extLst>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TITEL V5 | Orange/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9F"/>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FF4414"/>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3399EF4E-B1EB-4653-B107-C1CA27BF394B}" type="datetime4">
              <a:rPr lang="de-DE" smtClean="0"/>
              <a:t>5. August 2026</a:t>
            </a:fld>
            <a:endParaRPr lang="de-DE"/>
          </a:p>
        </p:txBody>
      </p:sp>
    </p:spTree>
    <p:extLst>
      <p:ext uri="{BB962C8B-B14F-4D97-AF65-F5344CB8AC3E}">
        <p14:creationId xmlns:p14="http://schemas.microsoft.com/office/powerpoint/2010/main" val="2738566280"/>
      </p:ext>
    </p:extLst>
  </p:cSld>
  <p:clrMapOvr>
    <a:masterClrMapping/>
  </p:clrMapOvr>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TITEL V5 | Grün/Dunkel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5A"/>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10AD00"/>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9C498291-167C-4B5D-A911-A6B295FF8FC0}" type="datetime4">
              <a:rPr lang="de-DE" smtClean="0"/>
              <a:t>5. August 2026</a:t>
            </a:fld>
            <a:endParaRPr lang="de-DE"/>
          </a:p>
        </p:txBody>
      </p:sp>
    </p:spTree>
    <p:extLst>
      <p:ext uri="{BB962C8B-B14F-4D97-AF65-F5344CB8AC3E}">
        <p14:creationId xmlns:p14="http://schemas.microsoft.com/office/powerpoint/2010/main" val="3730845944"/>
      </p:ext>
    </p:extLst>
  </p:cSld>
  <p:clrMapOvr>
    <a:masterClrMapping/>
  </p:clrMapOvr>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TITEL V5 | Grün/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9F"/>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10AD00"/>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D097F3A5-0B0E-4F77-8EB8-580F2DDB283F}" type="datetime4">
              <a:rPr lang="de-DE" smtClean="0"/>
              <a:t>5. August 2026</a:t>
            </a:fld>
            <a:endParaRPr lang="de-DE"/>
          </a:p>
        </p:txBody>
      </p:sp>
    </p:spTree>
    <p:extLst>
      <p:ext uri="{BB962C8B-B14F-4D97-AF65-F5344CB8AC3E}">
        <p14:creationId xmlns:p14="http://schemas.microsoft.com/office/powerpoint/2010/main" val="1503181298"/>
      </p:ext>
    </p:extLst>
  </p:cSld>
  <p:clrMapOvr>
    <a:masterClrMapping/>
  </p:clrMapOvr>
  <p:extLst>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TITEL V6a | Dunkelblau">
    <p:bg>
      <p:bgPr>
        <a:solidFill>
          <a:srgbClr val="10065A"/>
        </a:solidFill>
        <a:effectLst/>
      </p:bgPr>
    </p:bg>
    <p:spTree>
      <p:nvGrpSpPr>
        <p:cNvPr id="1" name=""/>
        <p:cNvGrpSpPr/>
        <p:nvPr/>
      </p:nvGrpSpPr>
      <p:grpSpPr>
        <a:xfrm>
          <a:off x="0" y="0"/>
          <a:ext cx="0" cy="0"/>
          <a:chOff x="0" y="0"/>
          <a:chExt cx="0" cy="0"/>
        </a:xfrm>
      </p:grpSpPr>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FF3EB5"/>
                </a:solidFill>
              </a:defRPr>
            </a:lvl1pPr>
          </a:lstStyle>
          <a:p>
            <a:r>
              <a:rPr lang="de-DE"/>
              <a:t>Hier Bild einfügen</a:t>
            </a:r>
          </a:p>
        </p:txBody>
      </p:sp>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1" cy="1467342"/>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403760816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TITEL V6a | Weiß/Dunkelblau">
    <p:bg>
      <p:bgRef idx="1001">
        <a:schemeClr val="bg1"/>
      </p:bgRef>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1124"/>
            <a:ext cx="1925301" cy="1466406"/>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FF3EB5"/>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10065A"/>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49386146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TITEL V6a | Blau">
    <p:bg>
      <p:bgPr>
        <a:solidFill>
          <a:srgbClr val="10069F"/>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1" cy="1467342"/>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FF3EB5"/>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02538259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TITEL V6a | Weiß/Blau">
    <p:bg>
      <p:bgRef idx="1001">
        <a:schemeClr val="bg1"/>
      </p:bgRef>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1" cy="1467341"/>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FF3EB5"/>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10069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31193152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TITEL V6a | Pink">
    <p:bg>
      <p:bgPr>
        <a:solidFill>
          <a:srgbClr val="FF3EB5"/>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0" cy="1467341"/>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FF3EB5"/>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33654080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TITEL V6a | Türkis">
    <p:bg>
      <p:bgPr>
        <a:solidFill>
          <a:srgbClr val="10ADAA"/>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1124"/>
            <a:ext cx="1925301" cy="1466406"/>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10ADAA"/>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1260548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TITEL V6a | Violett">
    <p:bg>
      <p:bgPr>
        <a:solidFill>
          <a:srgbClr val="8C3E9F"/>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0" cy="1467340"/>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8C3E9F"/>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0928938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TITEL V6a | Orange">
    <p:bg>
      <p:bgPr>
        <a:solidFill>
          <a:srgbClr val="FF4414"/>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1" cy="1467341"/>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FF4414"/>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15018478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TITEL V6a | Gold">
    <p:bg>
      <p:bgPr>
        <a:solidFill>
          <a:srgbClr val="FFAD00"/>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0" cy="1467340"/>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8C3E9F"/>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35127466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TITEL V6a | Grün">
    <p:bg>
      <p:bgPr>
        <a:solidFill>
          <a:srgbClr val="10AD00"/>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0" cy="1467341"/>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10AD00"/>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2884725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TITEL V6b | Dunkelblau">
    <p:bg>
      <p:bgPr>
        <a:solidFill>
          <a:srgbClr val="10065A"/>
        </a:solidFill>
        <a:effectLst/>
      </p:bgPr>
    </p:bg>
    <p:spTree>
      <p:nvGrpSpPr>
        <p:cNvPr id="1" name=""/>
        <p:cNvGrpSpPr/>
        <p:nvPr/>
      </p:nvGrpSpPr>
      <p:grpSpPr>
        <a:xfrm>
          <a:off x="0" y="0"/>
          <a:ext cx="0" cy="0"/>
          <a:chOff x="0" y="0"/>
          <a:chExt cx="0" cy="0"/>
        </a:xfrm>
      </p:grpSpPr>
      <p:sp>
        <p:nvSpPr>
          <p:cNvPr id="3" name="Bild-platzhalte">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10065A"/>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145793" y="5391146"/>
            <a:ext cx="1925303" cy="1467343"/>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5927559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TITEL V6b | Weiß/Dunkelblau">
    <p:bg>
      <p:bgRef idx="1001">
        <a:schemeClr val="bg1"/>
      </p:bgRef>
    </p:bg>
    <p:spTree>
      <p:nvGrpSpPr>
        <p:cNvPr id="1" name=""/>
        <p:cNvGrpSpPr/>
        <p:nvPr/>
      </p:nvGrpSpPr>
      <p:grpSpPr>
        <a:xfrm>
          <a:off x="0" y="0"/>
          <a:ext cx="0" cy="0"/>
          <a:chOff x="0" y="0"/>
          <a:chExt cx="0" cy="0"/>
        </a:xfrm>
      </p:grpSpPr>
      <p:sp>
        <p:nvSpPr>
          <p:cNvPr id="3" name="Bild-platzhalte">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10065A"/>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3" y="5391613"/>
            <a:ext cx="1925303" cy="1466407"/>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10065A"/>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7808006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TITEL V6b | Blau">
    <p:bg>
      <p:bgPr>
        <a:solidFill>
          <a:srgbClr val="10069F"/>
        </a:solidFill>
        <a:effectLst/>
      </p:bgPr>
    </p:bg>
    <p:spTree>
      <p:nvGrpSpPr>
        <p:cNvPr id="1" name=""/>
        <p:cNvGrpSpPr/>
        <p:nvPr/>
      </p:nvGrpSpPr>
      <p:grpSpPr>
        <a:xfrm>
          <a:off x="0" y="0"/>
          <a:ext cx="0" cy="0"/>
          <a:chOff x="0" y="0"/>
          <a:chExt cx="0" cy="0"/>
        </a:xfrm>
      </p:grpSpPr>
      <p:sp>
        <p:nvSpPr>
          <p:cNvPr id="3" name="Bild-platzhalte">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10069F"/>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145793" y="5391146"/>
            <a:ext cx="1925303" cy="1467343"/>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46585758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TITEL V6b | Weiß/Blau">
    <p:bg>
      <p:bgRef idx="1001">
        <a:schemeClr val="bg1"/>
      </p:bgRef>
    </p:bg>
    <p:spTree>
      <p:nvGrpSpPr>
        <p:cNvPr id="1" name=""/>
        <p:cNvGrpSpPr/>
        <p:nvPr/>
      </p:nvGrpSpPr>
      <p:grpSpPr>
        <a:xfrm>
          <a:off x="0" y="0"/>
          <a:ext cx="0" cy="0"/>
          <a:chOff x="0" y="0"/>
          <a:chExt cx="0" cy="0"/>
        </a:xfrm>
      </p:grpSpPr>
      <p:sp>
        <p:nvSpPr>
          <p:cNvPr id="3" name="Bild-platzhalte">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10069F"/>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3" y="5391146"/>
            <a:ext cx="1925303" cy="1467342"/>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10069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83910296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TITEL V6b | Pink">
    <p:bg>
      <p:bgPr>
        <a:solidFill>
          <a:srgbClr val="FF3EB5"/>
        </a:solidFill>
        <a:effectLst/>
      </p:bgPr>
    </p:bg>
    <p:spTree>
      <p:nvGrpSpPr>
        <p:cNvPr id="1" name=""/>
        <p:cNvGrpSpPr/>
        <p:nvPr/>
      </p:nvGrpSpPr>
      <p:grpSpPr>
        <a:xfrm>
          <a:off x="0" y="0"/>
          <a:ext cx="0" cy="0"/>
          <a:chOff x="0" y="0"/>
          <a:chExt cx="0" cy="0"/>
        </a:xfrm>
      </p:grpSpPr>
      <p:sp>
        <p:nvSpPr>
          <p:cNvPr id="3" name="Bild-platzhalter">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FF3EB5"/>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4" y="5391146"/>
            <a:ext cx="1925301" cy="1467342"/>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78419377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TITEL V6b | Türkis">
    <p:bg>
      <p:bgPr>
        <a:solidFill>
          <a:srgbClr val="10ADAA"/>
        </a:solidFill>
        <a:effectLst/>
      </p:bgPr>
    </p:bg>
    <p:spTree>
      <p:nvGrpSpPr>
        <p:cNvPr id="1" name=""/>
        <p:cNvGrpSpPr/>
        <p:nvPr/>
      </p:nvGrpSpPr>
      <p:grpSpPr>
        <a:xfrm>
          <a:off x="0" y="0"/>
          <a:ext cx="0" cy="0"/>
          <a:chOff x="0" y="0"/>
          <a:chExt cx="0" cy="0"/>
        </a:xfrm>
      </p:grpSpPr>
      <p:sp>
        <p:nvSpPr>
          <p:cNvPr id="3" name="Bild-platzhalter">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10ADAA"/>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4" y="5391146"/>
            <a:ext cx="1925301" cy="1467342"/>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71094011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TITEL V6b | Violett">
    <p:bg>
      <p:bgPr>
        <a:solidFill>
          <a:srgbClr val="8C3E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4" y="5391146"/>
            <a:ext cx="1925300" cy="1467340"/>
          </a:xfrm>
          <a:prstGeom prst="rect">
            <a:avLst/>
          </a:prstGeom>
        </p:spPr>
      </p:pic>
      <p:sp>
        <p:nvSpPr>
          <p:cNvPr id="3" name="Bild-platzhalter">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8C3E9F"/>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1447216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TITEL V6b | Orange">
    <p:bg>
      <p:bgPr>
        <a:solidFill>
          <a:srgbClr val="FF4414"/>
        </a:solidFill>
        <a:effectLst/>
      </p:bgPr>
    </p:bg>
    <p:spTree>
      <p:nvGrpSpPr>
        <p:cNvPr id="1" name=""/>
        <p:cNvGrpSpPr/>
        <p:nvPr/>
      </p:nvGrpSpPr>
      <p:grpSpPr>
        <a:xfrm>
          <a:off x="0" y="0"/>
          <a:ext cx="0" cy="0"/>
          <a:chOff x="0" y="0"/>
          <a:chExt cx="0" cy="0"/>
        </a:xfrm>
      </p:grpSpPr>
      <p:sp>
        <p:nvSpPr>
          <p:cNvPr id="3" name="Bild-platzhalter">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FF4414"/>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4" y="5391146"/>
            <a:ext cx="1925301" cy="1467342"/>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60308482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TITEL V6b | Gold">
    <p:bg>
      <p:bgPr>
        <a:solidFill>
          <a:srgbClr val="FFAD00"/>
        </a:solidFill>
        <a:effectLst/>
      </p:bgPr>
    </p:bg>
    <p:spTree>
      <p:nvGrpSpPr>
        <p:cNvPr id="1" name=""/>
        <p:cNvGrpSpPr/>
        <p:nvPr/>
      </p:nvGrpSpPr>
      <p:grpSpPr>
        <a:xfrm>
          <a:off x="0" y="0"/>
          <a:ext cx="0" cy="0"/>
          <a:chOff x="0" y="0"/>
          <a:chExt cx="0" cy="0"/>
        </a:xfrm>
      </p:grpSpPr>
      <p:sp>
        <p:nvSpPr>
          <p:cNvPr id="3" name="Bild-platzhalter">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8C3E9F"/>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4" y="5391146"/>
            <a:ext cx="1925300" cy="1467341"/>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0587001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ITEL V6b | Grün">
    <p:bg>
      <p:bgPr>
        <a:solidFill>
          <a:srgbClr val="10AD00"/>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4" y="5391146"/>
            <a:ext cx="1925300" cy="1467340"/>
          </a:xfrm>
          <a:prstGeom prst="rect">
            <a:avLst/>
          </a:prstGeom>
        </p:spPr>
      </p:pic>
      <p:sp>
        <p:nvSpPr>
          <p:cNvPr id="3" name="Bild-platzhalter">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10AD00"/>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3610987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ZwischenTITEL V7 | Pink">
    <p:bg>
      <p:bgPr>
        <a:solidFill>
          <a:srgbClr val="10069F"/>
        </a:solidFill>
        <a:effectLst/>
      </p:bgPr>
    </p:bg>
    <p:spTree>
      <p:nvGrpSpPr>
        <p:cNvPr id="1" name=""/>
        <p:cNvGrpSpPr/>
        <p:nvPr/>
      </p:nvGrpSpPr>
      <p:grpSpPr>
        <a:xfrm>
          <a:off x="0" y="0"/>
          <a:ext cx="0" cy="0"/>
          <a:chOff x="0" y="0"/>
          <a:chExt cx="0" cy="0"/>
        </a:xfrm>
      </p:grpSpPr>
      <p:sp>
        <p:nvSpPr>
          <p:cNvPr id="7" name="Freihandform: Form 6">
            <a:extLst>
              <a:ext uri="{FF2B5EF4-FFF2-40B4-BE49-F238E27FC236}">
                <a16:creationId xmlns:a16="http://schemas.microsoft.com/office/drawing/2014/main" id="{9C008D8C-7E7C-009B-EA7E-91FA6075E85B}"/>
              </a:ext>
            </a:extLst>
          </p:cNvPr>
          <p:cNvSpPr>
            <a:spLocks noChangeAspect="1"/>
          </p:cNvSpPr>
          <p:nvPr userDrawn="1"/>
        </p:nvSpPr>
        <p:spPr>
          <a:xfrm flipH="1" flipV="1">
            <a:off x="0" y="2888385"/>
            <a:ext cx="7164000" cy="3969615"/>
          </a:xfrm>
          <a:custGeom>
            <a:avLst/>
            <a:gdLst>
              <a:gd name="connsiteX0" fmla="*/ 1346892 w 1346892"/>
              <a:gd name="connsiteY0" fmla="*/ 0 h 1416121"/>
              <a:gd name="connsiteX1" fmla="*/ 0 w 1346892"/>
              <a:gd name="connsiteY1" fmla="*/ 0 h 1416121"/>
              <a:gd name="connsiteX2" fmla="*/ 0 w 1346892"/>
              <a:gd name="connsiteY2" fmla="*/ 5525 h 1416121"/>
              <a:gd name="connsiteX3" fmla="*/ 1341637 w 1346892"/>
              <a:gd name="connsiteY3" fmla="*/ 1416121 h 1416121"/>
              <a:gd name="connsiteX4" fmla="*/ 1346892 w 1346892"/>
              <a:gd name="connsiteY4" fmla="*/ 1416121 h 1416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892" h="1416121">
                <a:moveTo>
                  <a:pt x="1346892" y="0"/>
                </a:moveTo>
                <a:lnTo>
                  <a:pt x="0" y="0"/>
                </a:lnTo>
                <a:lnTo>
                  <a:pt x="0" y="5525"/>
                </a:lnTo>
                <a:lnTo>
                  <a:pt x="1341637" y="1416121"/>
                </a:lnTo>
                <a:lnTo>
                  <a:pt x="1346892" y="1416121"/>
                </a:lnTo>
                <a:close/>
              </a:path>
            </a:pathLst>
          </a:custGeom>
          <a:solidFill>
            <a:srgbClr val="10065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5" name="Freihandform: Form 14">
            <a:extLst>
              <a:ext uri="{FF2B5EF4-FFF2-40B4-BE49-F238E27FC236}">
                <a16:creationId xmlns:a16="http://schemas.microsoft.com/office/drawing/2014/main" id="{14D281ED-7F99-FE87-3E82-21C424F029FF}"/>
              </a:ext>
            </a:extLst>
          </p:cNvPr>
          <p:cNvSpPr/>
          <p:nvPr userDrawn="1"/>
        </p:nvSpPr>
        <p:spPr>
          <a:xfrm>
            <a:off x="11472000" y="1663340"/>
            <a:ext cx="720000" cy="3708000"/>
          </a:xfrm>
          <a:custGeom>
            <a:avLst/>
            <a:gdLst>
              <a:gd name="connsiteX0" fmla="*/ 0 w 720000"/>
              <a:gd name="connsiteY0" fmla="*/ 0 h 3608596"/>
              <a:gd name="connsiteX1" fmla="*/ 720000 w 720000"/>
              <a:gd name="connsiteY1" fmla="*/ 386517 h 3608596"/>
              <a:gd name="connsiteX2" fmla="*/ 720000 w 720000"/>
              <a:gd name="connsiteY2" fmla="*/ 3608596 h 3608596"/>
              <a:gd name="connsiteX3" fmla="*/ 0 w 720000"/>
              <a:gd name="connsiteY3" fmla="*/ 3191923 h 3608596"/>
            </a:gdLst>
            <a:ahLst/>
            <a:cxnLst>
              <a:cxn ang="0">
                <a:pos x="connsiteX0" y="connsiteY0"/>
              </a:cxn>
              <a:cxn ang="0">
                <a:pos x="connsiteX1" y="connsiteY1"/>
              </a:cxn>
              <a:cxn ang="0">
                <a:pos x="connsiteX2" y="connsiteY2"/>
              </a:cxn>
              <a:cxn ang="0">
                <a:pos x="connsiteX3" y="connsiteY3"/>
              </a:cxn>
            </a:cxnLst>
            <a:rect l="l" t="t" r="r" b="b"/>
            <a:pathLst>
              <a:path w="720000" h="3608596">
                <a:moveTo>
                  <a:pt x="0" y="0"/>
                </a:moveTo>
                <a:lnTo>
                  <a:pt x="720000" y="386517"/>
                </a:lnTo>
                <a:lnTo>
                  <a:pt x="720000" y="3608596"/>
                </a:lnTo>
                <a:lnTo>
                  <a:pt x="0" y="3191923"/>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4" name="Logo">
            <a:extLst>
              <a:ext uri="{FF2B5EF4-FFF2-40B4-BE49-F238E27FC236}">
                <a16:creationId xmlns:a16="http://schemas.microsoft.com/office/drawing/2014/main" id="{A0C1AAEF-3792-A75F-1B36-45A594FD606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00311" y="5391146"/>
            <a:ext cx="1925303" cy="1467343"/>
          </a:xfrm>
          <a:prstGeom prst="rect">
            <a:avLst/>
          </a:prstGeom>
        </p:spPr>
      </p:pic>
      <p:sp>
        <p:nvSpPr>
          <p:cNvPr id="9" name="Bildplatzhalter 8">
            <a:extLst>
              <a:ext uri="{FF2B5EF4-FFF2-40B4-BE49-F238E27FC236}">
                <a16:creationId xmlns:a16="http://schemas.microsoft.com/office/drawing/2014/main" id="{7029907E-F787-6280-39C1-4425B92C3A4B}"/>
              </a:ext>
            </a:extLst>
          </p:cNvPr>
          <p:cNvSpPr>
            <a:spLocks noGrp="1" noChangeAspect="1"/>
          </p:cNvSpPr>
          <p:nvPr>
            <p:ph type="pic" sz="quarter" idx="10" hasCustomPrompt="1"/>
          </p:nvPr>
        </p:nvSpPr>
        <p:spPr>
          <a:xfrm>
            <a:off x="6584965" y="708219"/>
            <a:ext cx="4896000" cy="4232309"/>
          </a:xfrm>
          <a:custGeom>
            <a:avLst/>
            <a:gdLst>
              <a:gd name="connsiteX0" fmla="*/ 0 w 4896000"/>
              <a:gd name="connsiteY0" fmla="*/ 0 h 4232309"/>
              <a:gd name="connsiteX1" fmla="*/ 3226524 w 4896000"/>
              <a:gd name="connsiteY1" fmla="*/ 0 h 4232309"/>
              <a:gd name="connsiteX2" fmla="*/ 4084900 w 4896000"/>
              <a:gd name="connsiteY2" fmla="*/ 493677 h 4232309"/>
              <a:gd name="connsiteX3" fmla="*/ 4896000 w 4896000"/>
              <a:gd name="connsiteY3" fmla="*/ 963071 h 4232309"/>
              <a:gd name="connsiteX4" fmla="*/ 4896000 w 4896000"/>
              <a:gd name="connsiteY4" fmla="*/ 4232309 h 4232309"/>
              <a:gd name="connsiteX5" fmla="*/ 0 w 4896000"/>
              <a:gd name="connsiteY5" fmla="*/ 4232309 h 423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6000" h="4232309">
                <a:moveTo>
                  <a:pt x="0" y="0"/>
                </a:moveTo>
                <a:lnTo>
                  <a:pt x="3226524" y="0"/>
                </a:lnTo>
                <a:lnTo>
                  <a:pt x="4084900" y="493677"/>
                </a:lnTo>
                <a:lnTo>
                  <a:pt x="4896000" y="963071"/>
                </a:lnTo>
                <a:lnTo>
                  <a:pt x="4896000" y="4232309"/>
                </a:lnTo>
                <a:lnTo>
                  <a:pt x="0" y="4232309"/>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FF3EB5"/>
                </a:solidFill>
              </a:defRPr>
            </a:lvl1pPr>
          </a:lstStyle>
          <a:p>
            <a:r>
              <a:rPr lang="de-DE"/>
              <a:t>Hier Bild einfügen!</a:t>
            </a:r>
          </a:p>
        </p:txBody>
      </p:sp>
      <p:sp>
        <p:nvSpPr>
          <p:cNvPr id="3" name="Dachzeile">
            <a:extLst>
              <a:ext uri="{FF2B5EF4-FFF2-40B4-BE49-F238E27FC236}">
                <a16:creationId xmlns:a16="http://schemas.microsoft.com/office/drawing/2014/main" id="{8978852F-2CDA-6608-6F99-C745F610E847}"/>
              </a:ext>
            </a:extLst>
          </p:cNvPr>
          <p:cNvSpPr>
            <a:spLocks noGrp="1"/>
          </p:cNvSpPr>
          <p:nvPr>
            <p:ph type="subTitle" idx="1" hasCustomPrompt="1"/>
          </p:nvPr>
        </p:nvSpPr>
        <p:spPr>
          <a:xfrm>
            <a:off x="539997" y="708219"/>
            <a:ext cx="5810003" cy="330537"/>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Titel">
            <a:extLst>
              <a:ext uri="{FF2B5EF4-FFF2-40B4-BE49-F238E27FC236}">
                <a16:creationId xmlns:a16="http://schemas.microsoft.com/office/drawing/2014/main" id="{6FA14A66-2032-C7A9-82E2-51F0AF16F92F}"/>
              </a:ext>
            </a:extLst>
          </p:cNvPr>
          <p:cNvSpPr>
            <a:spLocks noGrp="1"/>
          </p:cNvSpPr>
          <p:nvPr>
            <p:ph type="title" hasCustomPrompt="1"/>
          </p:nvPr>
        </p:nvSpPr>
        <p:spPr>
          <a:xfrm>
            <a:off x="539997" y="103875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6" name="Bild-Nachweis">
            <a:extLst>
              <a:ext uri="{FF2B5EF4-FFF2-40B4-BE49-F238E27FC236}">
                <a16:creationId xmlns:a16="http://schemas.microsoft.com/office/drawing/2014/main" id="{442D7171-567E-2BA7-CB48-CF0C636E026D}"/>
              </a:ext>
            </a:extLst>
          </p:cNvPr>
          <p:cNvSpPr>
            <a:spLocks noGrp="1"/>
          </p:cNvSpPr>
          <p:nvPr>
            <p:ph type="body" sz="quarter" idx="25" hasCustomPrompt="1"/>
          </p:nvPr>
        </p:nvSpPr>
        <p:spPr>
          <a:xfrm>
            <a:off x="6600056" y="5013176"/>
            <a:ext cx="4896544"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448798619"/>
      </p:ext>
    </p:extLst>
  </p:cSld>
  <p:clrMapOvr>
    <a:masterClrMapping/>
  </p:clrMapOvr>
  <p:extLst>
    <p:ext uri="{DCECCB84-F9BA-43D5-87BE-67443E8EF086}">
      <p15:sldGuideLst xmlns:p15="http://schemas.microsoft.com/office/powerpoint/2012/main"/>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ZwischenTITEL V7 | Türkis">
    <p:bg>
      <p:bgPr>
        <a:solidFill>
          <a:srgbClr val="10069F"/>
        </a:solidFill>
        <a:effectLst/>
      </p:bgPr>
    </p:bg>
    <p:spTree>
      <p:nvGrpSpPr>
        <p:cNvPr id="1" name=""/>
        <p:cNvGrpSpPr/>
        <p:nvPr/>
      </p:nvGrpSpPr>
      <p:grpSpPr>
        <a:xfrm>
          <a:off x="0" y="0"/>
          <a:ext cx="0" cy="0"/>
          <a:chOff x="0" y="0"/>
          <a:chExt cx="0" cy="0"/>
        </a:xfrm>
      </p:grpSpPr>
      <p:sp>
        <p:nvSpPr>
          <p:cNvPr id="7" name="Freihandform: Form 6">
            <a:extLst>
              <a:ext uri="{FF2B5EF4-FFF2-40B4-BE49-F238E27FC236}">
                <a16:creationId xmlns:a16="http://schemas.microsoft.com/office/drawing/2014/main" id="{9C008D8C-7E7C-009B-EA7E-91FA6075E85B}"/>
              </a:ext>
            </a:extLst>
          </p:cNvPr>
          <p:cNvSpPr>
            <a:spLocks noChangeAspect="1"/>
          </p:cNvSpPr>
          <p:nvPr userDrawn="1"/>
        </p:nvSpPr>
        <p:spPr>
          <a:xfrm flipH="1" flipV="1">
            <a:off x="0" y="2888385"/>
            <a:ext cx="7164000" cy="3969615"/>
          </a:xfrm>
          <a:custGeom>
            <a:avLst/>
            <a:gdLst>
              <a:gd name="connsiteX0" fmla="*/ 1346892 w 1346892"/>
              <a:gd name="connsiteY0" fmla="*/ 0 h 1416121"/>
              <a:gd name="connsiteX1" fmla="*/ 0 w 1346892"/>
              <a:gd name="connsiteY1" fmla="*/ 0 h 1416121"/>
              <a:gd name="connsiteX2" fmla="*/ 0 w 1346892"/>
              <a:gd name="connsiteY2" fmla="*/ 5525 h 1416121"/>
              <a:gd name="connsiteX3" fmla="*/ 1341637 w 1346892"/>
              <a:gd name="connsiteY3" fmla="*/ 1416121 h 1416121"/>
              <a:gd name="connsiteX4" fmla="*/ 1346892 w 1346892"/>
              <a:gd name="connsiteY4" fmla="*/ 1416121 h 1416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892" h="1416121">
                <a:moveTo>
                  <a:pt x="1346892" y="0"/>
                </a:moveTo>
                <a:lnTo>
                  <a:pt x="0" y="0"/>
                </a:lnTo>
                <a:lnTo>
                  <a:pt x="0" y="5525"/>
                </a:lnTo>
                <a:lnTo>
                  <a:pt x="1341637" y="1416121"/>
                </a:lnTo>
                <a:lnTo>
                  <a:pt x="1346892" y="1416121"/>
                </a:lnTo>
                <a:close/>
              </a:path>
            </a:pathLst>
          </a:custGeom>
          <a:solidFill>
            <a:srgbClr val="10065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5" name="Freihandform: Form 14">
            <a:extLst>
              <a:ext uri="{FF2B5EF4-FFF2-40B4-BE49-F238E27FC236}">
                <a16:creationId xmlns:a16="http://schemas.microsoft.com/office/drawing/2014/main" id="{14D281ED-7F99-FE87-3E82-21C424F029FF}"/>
              </a:ext>
            </a:extLst>
          </p:cNvPr>
          <p:cNvSpPr/>
          <p:nvPr userDrawn="1"/>
        </p:nvSpPr>
        <p:spPr>
          <a:xfrm>
            <a:off x="11472000" y="1663340"/>
            <a:ext cx="720000" cy="3708000"/>
          </a:xfrm>
          <a:custGeom>
            <a:avLst/>
            <a:gdLst>
              <a:gd name="connsiteX0" fmla="*/ 0 w 720000"/>
              <a:gd name="connsiteY0" fmla="*/ 0 h 3608596"/>
              <a:gd name="connsiteX1" fmla="*/ 720000 w 720000"/>
              <a:gd name="connsiteY1" fmla="*/ 386517 h 3608596"/>
              <a:gd name="connsiteX2" fmla="*/ 720000 w 720000"/>
              <a:gd name="connsiteY2" fmla="*/ 3608596 h 3608596"/>
              <a:gd name="connsiteX3" fmla="*/ 0 w 720000"/>
              <a:gd name="connsiteY3" fmla="*/ 3191923 h 3608596"/>
            </a:gdLst>
            <a:ahLst/>
            <a:cxnLst>
              <a:cxn ang="0">
                <a:pos x="connsiteX0" y="connsiteY0"/>
              </a:cxn>
              <a:cxn ang="0">
                <a:pos x="connsiteX1" y="connsiteY1"/>
              </a:cxn>
              <a:cxn ang="0">
                <a:pos x="connsiteX2" y="connsiteY2"/>
              </a:cxn>
              <a:cxn ang="0">
                <a:pos x="connsiteX3" y="connsiteY3"/>
              </a:cxn>
            </a:cxnLst>
            <a:rect l="l" t="t" r="r" b="b"/>
            <a:pathLst>
              <a:path w="720000" h="3608596">
                <a:moveTo>
                  <a:pt x="0" y="0"/>
                </a:moveTo>
                <a:lnTo>
                  <a:pt x="720000" y="386517"/>
                </a:lnTo>
                <a:lnTo>
                  <a:pt x="720000" y="3608596"/>
                </a:lnTo>
                <a:lnTo>
                  <a:pt x="0" y="3191923"/>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4" name="Logo">
            <a:extLst>
              <a:ext uri="{FF2B5EF4-FFF2-40B4-BE49-F238E27FC236}">
                <a16:creationId xmlns:a16="http://schemas.microsoft.com/office/drawing/2014/main" id="{A0C1AAEF-3792-A75F-1B36-45A594FD606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311" y="5391146"/>
            <a:ext cx="1925303" cy="1467342"/>
          </a:xfrm>
          <a:prstGeom prst="rect">
            <a:avLst/>
          </a:prstGeom>
        </p:spPr>
      </p:pic>
      <p:sp>
        <p:nvSpPr>
          <p:cNvPr id="9" name="Bildplatzhalter 8">
            <a:extLst>
              <a:ext uri="{FF2B5EF4-FFF2-40B4-BE49-F238E27FC236}">
                <a16:creationId xmlns:a16="http://schemas.microsoft.com/office/drawing/2014/main" id="{7029907E-F787-6280-39C1-4425B92C3A4B}"/>
              </a:ext>
            </a:extLst>
          </p:cNvPr>
          <p:cNvSpPr>
            <a:spLocks noGrp="1" noChangeAspect="1"/>
          </p:cNvSpPr>
          <p:nvPr>
            <p:ph type="pic" sz="quarter" idx="10" hasCustomPrompt="1"/>
          </p:nvPr>
        </p:nvSpPr>
        <p:spPr>
          <a:xfrm>
            <a:off x="6584965" y="708219"/>
            <a:ext cx="4896000" cy="4232309"/>
          </a:xfrm>
          <a:custGeom>
            <a:avLst/>
            <a:gdLst>
              <a:gd name="connsiteX0" fmla="*/ 0 w 4896000"/>
              <a:gd name="connsiteY0" fmla="*/ 0 h 4232309"/>
              <a:gd name="connsiteX1" fmla="*/ 3226524 w 4896000"/>
              <a:gd name="connsiteY1" fmla="*/ 0 h 4232309"/>
              <a:gd name="connsiteX2" fmla="*/ 4084900 w 4896000"/>
              <a:gd name="connsiteY2" fmla="*/ 493677 h 4232309"/>
              <a:gd name="connsiteX3" fmla="*/ 4896000 w 4896000"/>
              <a:gd name="connsiteY3" fmla="*/ 963071 h 4232309"/>
              <a:gd name="connsiteX4" fmla="*/ 4896000 w 4896000"/>
              <a:gd name="connsiteY4" fmla="*/ 4232309 h 4232309"/>
              <a:gd name="connsiteX5" fmla="*/ 0 w 4896000"/>
              <a:gd name="connsiteY5" fmla="*/ 4232309 h 423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6000" h="4232309">
                <a:moveTo>
                  <a:pt x="0" y="0"/>
                </a:moveTo>
                <a:lnTo>
                  <a:pt x="3226524" y="0"/>
                </a:lnTo>
                <a:lnTo>
                  <a:pt x="4084900" y="493677"/>
                </a:lnTo>
                <a:lnTo>
                  <a:pt x="4896000" y="963071"/>
                </a:lnTo>
                <a:lnTo>
                  <a:pt x="4896000" y="4232309"/>
                </a:lnTo>
                <a:lnTo>
                  <a:pt x="0" y="4232309"/>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10ADAA"/>
                </a:solidFill>
              </a:defRPr>
            </a:lvl1pPr>
          </a:lstStyle>
          <a:p>
            <a:r>
              <a:rPr lang="de-DE"/>
              <a:t>Hier Bild einfügen!</a:t>
            </a:r>
          </a:p>
        </p:txBody>
      </p:sp>
      <p:sp>
        <p:nvSpPr>
          <p:cNvPr id="3" name="Dachzeile">
            <a:extLst>
              <a:ext uri="{FF2B5EF4-FFF2-40B4-BE49-F238E27FC236}">
                <a16:creationId xmlns:a16="http://schemas.microsoft.com/office/drawing/2014/main" id="{8978852F-2CDA-6608-6F99-C745F610E847}"/>
              </a:ext>
            </a:extLst>
          </p:cNvPr>
          <p:cNvSpPr>
            <a:spLocks noGrp="1"/>
          </p:cNvSpPr>
          <p:nvPr>
            <p:ph type="subTitle" idx="1" hasCustomPrompt="1"/>
          </p:nvPr>
        </p:nvSpPr>
        <p:spPr>
          <a:xfrm>
            <a:off x="539997" y="708219"/>
            <a:ext cx="5810003" cy="330537"/>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Titel">
            <a:extLst>
              <a:ext uri="{FF2B5EF4-FFF2-40B4-BE49-F238E27FC236}">
                <a16:creationId xmlns:a16="http://schemas.microsoft.com/office/drawing/2014/main" id="{6FA14A66-2032-C7A9-82E2-51F0AF16F92F}"/>
              </a:ext>
            </a:extLst>
          </p:cNvPr>
          <p:cNvSpPr>
            <a:spLocks noGrp="1"/>
          </p:cNvSpPr>
          <p:nvPr>
            <p:ph type="title" hasCustomPrompt="1"/>
          </p:nvPr>
        </p:nvSpPr>
        <p:spPr>
          <a:xfrm>
            <a:off x="539997" y="103875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6" name="Bild-Nachweis">
            <a:extLst>
              <a:ext uri="{FF2B5EF4-FFF2-40B4-BE49-F238E27FC236}">
                <a16:creationId xmlns:a16="http://schemas.microsoft.com/office/drawing/2014/main" id="{442D7171-567E-2BA7-CB48-CF0C636E026D}"/>
              </a:ext>
            </a:extLst>
          </p:cNvPr>
          <p:cNvSpPr>
            <a:spLocks noGrp="1"/>
          </p:cNvSpPr>
          <p:nvPr>
            <p:ph type="body" sz="quarter" idx="25" hasCustomPrompt="1"/>
          </p:nvPr>
        </p:nvSpPr>
        <p:spPr>
          <a:xfrm>
            <a:off x="6600056" y="5013176"/>
            <a:ext cx="4896544"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388172718"/>
      </p:ext>
    </p:extLst>
  </p:cSld>
  <p:clrMapOvr>
    <a:masterClrMapping/>
  </p:clrMapOvr>
  <p:extLst>
    <p:ext uri="{DCECCB84-F9BA-43D5-87BE-67443E8EF086}">
      <p15:sldGuideLst xmlns:p15="http://schemas.microsoft.com/office/powerpoint/2012/main"/>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ZwischenTITEL V7 | Violett">
    <p:bg>
      <p:bgPr>
        <a:solidFill>
          <a:srgbClr val="10069F"/>
        </a:solidFill>
        <a:effectLst/>
      </p:bgPr>
    </p:bg>
    <p:spTree>
      <p:nvGrpSpPr>
        <p:cNvPr id="1" name=""/>
        <p:cNvGrpSpPr/>
        <p:nvPr/>
      </p:nvGrpSpPr>
      <p:grpSpPr>
        <a:xfrm>
          <a:off x="0" y="0"/>
          <a:ext cx="0" cy="0"/>
          <a:chOff x="0" y="0"/>
          <a:chExt cx="0" cy="0"/>
        </a:xfrm>
      </p:grpSpPr>
      <p:sp>
        <p:nvSpPr>
          <p:cNvPr id="7" name="Freihandform: Form 6">
            <a:extLst>
              <a:ext uri="{FF2B5EF4-FFF2-40B4-BE49-F238E27FC236}">
                <a16:creationId xmlns:a16="http://schemas.microsoft.com/office/drawing/2014/main" id="{9C008D8C-7E7C-009B-EA7E-91FA6075E85B}"/>
              </a:ext>
            </a:extLst>
          </p:cNvPr>
          <p:cNvSpPr>
            <a:spLocks noChangeAspect="1"/>
          </p:cNvSpPr>
          <p:nvPr userDrawn="1"/>
        </p:nvSpPr>
        <p:spPr>
          <a:xfrm flipH="1" flipV="1">
            <a:off x="0" y="2888385"/>
            <a:ext cx="7164000" cy="3969615"/>
          </a:xfrm>
          <a:custGeom>
            <a:avLst/>
            <a:gdLst>
              <a:gd name="connsiteX0" fmla="*/ 1346892 w 1346892"/>
              <a:gd name="connsiteY0" fmla="*/ 0 h 1416121"/>
              <a:gd name="connsiteX1" fmla="*/ 0 w 1346892"/>
              <a:gd name="connsiteY1" fmla="*/ 0 h 1416121"/>
              <a:gd name="connsiteX2" fmla="*/ 0 w 1346892"/>
              <a:gd name="connsiteY2" fmla="*/ 5525 h 1416121"/>
              <a:gd name="connsiteX3" fmla="*/ 1341637 w 1346892"/>
              <a:gd name="connsiteY3" fmla="*/ 1416121 h 1416121"/>
              <a:gd name="connsiteX4" fmla="*/ 1346892 w 1346892"/>
              <a:gd name="connsiteY4" fmla="*/ 1416121 h 1416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892" h="1416121">
                <a:moveTo>
                  <a:pt x="1346892" y="0"/>
                </a:moveTo>
                <a:lnTo>
                  <a:pt x="0" y="0"/>
                </a:lnTo>
                <a:lnTo>
                  <a:pt x="0" y="5525"/>
                </a:lnTo>
                <a:lnTo>
                  <a:pt x="1341637" y="1416121"/>
                </a:lnTo>
                <a:lnTo>
                  <a:pt x="1346892" y="1416121"/>
                </a:lnTo>
                <a:close/>
              </a:path>
            </a:pathLst>
          </a:custGeom>
          <a:solidFill>
            <a:srgbClr val="10065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5" name="Freihandform: Form 14">
            <a:extLst>
              <a:ext uri="{FF2B5EF4-FFF2-40B4-BE49-F238E27FC236}">
                <a16:creationId xmlns:a16="http://schemas.microsoft.com/office/drawing/2014/main" id="{14D281ED-7F99-FE87-3E82-21C424F029FF}"/>
              </a:ext>
            </a:extLst>
          </p:cNvPr>
          <p:cNvSpPr/>
          <p:nvPr userDrawn="1"/>
        </p:nvSpPr>
        <p:spPr>
          <a:xfrm>
            <a:off x="11472000" y="1663340"/>
            <a:ext cx="720000" cy="3708000"/>
          </a:xfrm>
          <a:custGeom>
            <a:avLst/>
            <a:gdLst>
              <a:gd name="connsiteX0" fmla="*/ 0 w 720000"/>
              <a:gd name="connsiteY0" fmla="*/ 0 h 3608596"/>
              <a:gd name="connsiteX1" fmla="*/ 720000 w 720000"/>
              <a:gd name="connsiteY1" fmla="*/ 386517 h 3608596"/>
              <a:gd name="connsiteX2" fmla="*/ 720000 w 720000"/>
              <a:gd name="connsiteY2" fmla="*/ 3608596 h 3608596"/>
              <a:gd name="connsiteX3" fmla="*/ 0 w 720000"/>
              <a:gd name="connsiteY3" fmla="*/ 3191923 h 3608596"/>
            </a:gdLst>
            <a:ahLst/>
            <a:cxnLst>
              <a:cxn ang="0">
                <a:pos x="connsiteX0" y="connsiteY0"/>
              </a:cxn>
              <a:cxn ang="0">
                <a:pos x="connsiteX1" y="connsiteY1"/>
              </a:cxn>
              <a:cxn ang="0">
                <a:pos x="connsiteX2" y="connsiteY2"/>
              </a:cxn>
              <a:cxn ang="0">
                <a:pos x="connsiteX3" y="connsiteY3"/>
              </a:cxn>
            </a:cxnLst>
            <a:rect l="l" t="t" r="r" b="b"/>
            <a:pathLst>
              <a:path w="720000" h="3608596">
                <a:moveTo>
                  <a:pt x="0" y="0"/>
                </a:moveTo>
                <a:lnTo>
                  <a:pt x="720000" y="386517"/>
                </a:lnTo>
                <a:lnTo>
                  <a:pt x="720000" y="3608596"/>
                </a:lnTo>
                <a:lnTo>
                  <a:pt x="0" y="3191923"/>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4" name="Logo">
            <a:extLst>
              <a:ext uri="{FF2B5EF4-FFF2-40B4-BE49-F238E27FC236}">
                <a16:creationId xmlns:a16="http://schemas.microsoft.com/office/drawing/2014/main" id="{A0C1AAEF-3792-A75F-1B36-45A594FD606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312" y="5391146"/>
            <a:ext cx="1925301" cy="1467341"/>
          </a:xfrm>
          <a:prstGeom prst="rect">
            <a:avLst/>
          </a:prstGeom>
        </p:spPr>
      </p:pic>
      <p:sp>
        <p:nvSpPr>
          <p:cNvPr id="8" name="Bildplatzhalter 7">
            <a:extLst>
              <a:ext uri="{FF2B5EF4-FFF2-40B4-BE49-F238E27FC236}">
                <a16:creationId xmlns:a16="http://schemas.microsoft.com/office/drawing/2014/main" id="{98D2E784-2484-BA9B-7D3F-CE41A23834B6}"/>
              </a:ext>
            </a:extLst>
          </p:cNvPr>
          <p:cNvSpPr>
            <a:spLocks noGrp="1" noChangeAspect="1"/>
          </p:cNvSpPr>
          <p:nvPr>
            <p:ph type="pic" sz="quarter" idx="10" hasCustomPrompt="1"/>
          </p:nvPr>
        </p:nvSpPr>
        <p:spPr>
          <a:xfrm>
            <a:off x="6584965" y="708219"/>
            <a:ext cx="4896000" cy="4232309"/>
          </a:xfrm>
          <a:custGeom>
            <a:avLst/>
            <a:gdLst>
              <a:gd name="connsiteX0" fmla="*/ 0 w 4896000"/>
              <a:gd name="connsiteY0" fmla="*/ 0 h 4232309"/>
              <a:gd name="connsiteX1" fmla="*/ 3226524 w 4896000"/>
              <a:gd name="connsiteY1" fmla="*/ 0 h 4232309"/>
              <a:gd name="connsiteX2" fmla="*/ 4084900 w 4896000"/>
              <a:gd name="connsiteY2" fmla="*/ 493677 h 4232309"/>
              <a:gd name="connsiteX3" fmla="*/ 4896000 w 4896000"/>
              <a:gd name="connsiteY3" fmla="*/ 963071 h 4232309"/>
              <a:gd name="connsiteX4" fmla="*/ 4896000 w 4896000"/>
              <a:gd name="connsiteY4" fmla="*/ 4232309 h 4232309"/>
              <a:gd name="connsiteX5" fmla="*/ 0 w 4896000"/>
              <a:gd name="connsiteY5" fmla="*/ 4232309 h 423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6000" h="4232309">
                <a:moveTo>
                  <a:pt x="0" y="0"/>
                </a:moveTo>
                <a:lnTo>
                  <a:pt x="3226524" y="0"/>
                </a:lnTo>
                <a:lnTo>
                  <a:pt x="4084900" y="493677"/>
                </a:lnTo>
                <a:lnTo>
                  <a:pt x="4896000" y="963071"/>
                </a:lnTo>
                <a:lnTo>
                  <a:pt x="4896000" y="4232309"/>
                </a:lnTo>
                <a:lnTo>
                  <a:pt x="0" y="4232309"/>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8C3E9F"/>
                </a:solidFill>
              </a:defRPr>
            </a:lvl1pPr>
          </a:lstStyle>
          <a:p>
            <a:r>
              <a:rPr lang="de-DE"/>
              <a:t>Hier Bild einfügen!</a:t>
            </a:r>
          </a:p>
        </p:txBody>
      </p:sp>
      <p:sp>
        <p:nvSpPr>
          <p:cNvPr id="3" name="Dachzeile">
            <a:extLst>
              <a:ext uri="{FF2B5EF4-FFF2-40B4-BE49-F238E27FC236}">
                <a16:creationId xmlns:a16="http://schemas.microsoft.com/office/drawing/2014/main" id="{8978852F-2CDA-6608-6F99-C745F610E847}"/>
              </a:ext>
            </a:extLst>
          </p:cNvPr>
          <p:cNvSpPr>
            <a:spLocks noGrp="1"/>
          </p:cNvSpPr>
          <p:nvPr>
            <p:ph type="subTitle" idx="1" hasCustomPrompt="1"/>
          </p:nvPr>
        </p:nvSpPr>
        <p:spPr>
          <a:xfrm>
            <a:off x="539997" y="708219"/>
            <a:ext cx="5810003" cy="330537"/>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Titel">
            <a:extLst>
              <a:ext uri="{FF2B5EF4-FFF2-40B4-BE49-F238E27FC236}">
                <a16:creationId xmlns:a16="http://schemas.microsoft.com/office/drawing/2014/main" id="{6FA14A66-2032-C7A9-82E2-51F0AF16F92F}"/>
              </a:ext>
            </a:extLst>
          </p:cNvPr>
          <p:cNvSpPr>
            <a:spLocks noGrp="1"/>
          </p:cNvSpPr>
          <p:nvPr>
            <p:ph type="title" hasCustomPrompt="1"/>
          </p:nvPr>
        </p:nvSpPr>
        <p:spPr>
          <a:xfrm>
            <a:off x="539997" y="103875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2" name="Bild-Nachweis">
            <a:extLst>
              <a:ext uri="{FF2B5EF4-FFF2-40B4-BE49-F238E27FC236}">
                <a16:creationId xmlns:a16="http://schemas.microsoft.com/office/drawing/2014/main" id="{28FF4018-B73A-CD23-21A2-03E6C16E49DC}"/>
              </a:ext>
            </a:extLst>
          </p:cNvPr>
          <p:cNvSpPr>
            <a:spLocks noGrp="1"/>
          </p:cNvSpPr>
          <p:nvPr>
            <p:ph type="body" sz="quarter" idx="25" hasCustomPrompt="1"/>
          </p:nvPr>
        </p:nvSpPr>
        <p:spPr>
          <a:xfrm>
            <a:off x="6600056" y="5013176"/>
            <a:ext cx="4896544"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083754169"/>
      </p:ext>
    </p:extLst>
  </p:cSld>
  <p:clrMapOvr>
    <a:masterClrMapping/>
  </p:clrMapOvr>
  <p:extLst>
    <p:ext uri="{DCECCB84-F9BA-43D5-87BE-67443E8EF086}">
      <p15:sldGuideLst xmlns:p15="http://schemas.microsoft.com/office/powerpoint/2012/main"/>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ZwischenTITEL V7 | Orange">
    <p:bg>
      <p:bgPr>
        <a:solidFill>
          <a:srgbClr val="10069F"/>
        </a:solidFill>
        <a:effectLst/>
      </p:bgPr>
    </p:bg>
    <p:spTree>
      <p:nvGrpSpPr>
        <p:cNvPr id="1" name=""/>
        <p:cNvGrpSpPr/>
        <p:nvPr/>
      </p:nvGrpSpPr>
      <p:grpSpPr>
        <a:xfrm>
          <a:off x="0" y="0"/>
          <a:ext cx="0" cy="0"/>
          <a:chOff x="0" y="0"/>
          <a:chExt cx="0" cy="0"/>
        </a:xfrm>
      </p:grpSpPr>
      <p:sp>
        <p:nvSpPr>
          <p:cNvPr id="7" name="Freihandform: Form 6">
            <a:extLst>
              <a:ext uri="{FF2B5EF4-FFF2-40B4-BE49-F238E27FC236}">
                <a16:creationId xmlns:a16="http://schemas.microsoft.com/office/drawing/2014/main" id="{9C008D8C-7E7C-009B-EA7E-91FA6075E85B}"/>
              </a:ext>
            </a:extLst>
          </p:cNvPr>
          <p:cNvSpPr>
            <a:spLocks noChangeAspect="1"/>
          </p:cNvSpPr>
          <p:nvPr userDrawn="1"/>
        </p:nvSpPr>
        <p:spPr>
          <a:xfrm flipH="1" flipV="1">
            <a:off x="0" y="2888385"/>
            <a:ext cx="7164000" cy="3969615"/>
          </a:xfrm>
          <a:custGeom>
            <a:avLst/>
            <a:gdLst>
              <a:gd name="connsiteX0" fmla="*/ 1346892 w 1346892"/>
              <a:gd name="connsiteY0" fmla="*/ 0 h 1416121"/>
              <a:gd name="connsiteX1" fmla="*/ 0 w 1346892"/>
              <a:gd name="connsiteY1" fmla="*/ 0 h 1416121"/>
              <a:gd name="connsiteX2" fmla="*/ 0 w 1346892"/>
              <a:gd name="connsiteY2" fmla="*/ 5525 h 1416121"/>
              <a:gd name="connsiteX3" fmla="*/ 1341637 w 1346892"/>
              <a:gd name="connsiteY3" fmla="*/ 1416121 h 1416121"/>
              <a:gd name="connsiteX4" fmla="*/ 1346892 w 1346892"/>
              <a:gd name="connsiteY4" fmla="*/ 1416121 h 1416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892" h="1416121">
                <a:moveTo>
                  <a:pt x="1346892" y="0"/>
                </a:moveTo>
                <a:lnTo>
                  <a:pt x="0" y="0"/>
                </a:lnTo>
                <a:lnTo>
                  <a:pt x="0" y="5525"/>
                </a:lnTo>
                <a:lnTo>
                  <a:pt x="1341637" y="1416121"/>
                </a:lnTo>
                <a:lnTo>
                  <a:pt x="1346892" y="1416121"/>
                </a:lnTo>
                <a:close/>
              </a:path>
            </a:pathLst>
          </a:custGeom>
          <a:solidFill>
            <a:srgbClr val="10065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5" name="Freihandform: Form 14">
            <a:extLst>
              <a:ext uri="{FF2B5EF4-FFF2-40B4-BE49-F238E27FC236}">
                <a16:creationId xmlns:a16="http://schemas.microsoft.com/office/drawing/2014/main" id="{14D281ED-7F99-FE87-3E82-21C424F029FF}"/>
              </a:ext>
            </a:extLst>
          </p:cNvPr>
          <p:cNvSpPr/>
          <p:nvPr userDrawn="1"/>
        </p:nvSpPr>
        <p:spPr>
          <a:xfrm>
            <a:off x="11472000" y="1663340"/>
            <a:ext cx="720000" cy="3708000"/>
          </a:xfrm>
          <a:custGeom>
            <a:avLst/>
            <a:gdLst>
              <a:gd name="connsiteX0" fmla="*/ 0 w 720000"/>
              <a:gd name="connsiteY0" fmla="*/ 0 h 3608596"/>
              <a:gd name="connsiteX1" fmla="*/ 720000 w 720000"/>
              <a:gd name="connsiteY1" fmla="*/ 386517 h 3608596"/>
              <a:gd name="connsiteX2" fmla="*/ 720000 w 720000"/>
              <a:gd name="connsiteY2" fmla="*/ 3608596 h 3608596"/>
              <a:gd name="connsiteX3" fmla="*/ 0 w 720000"/>
              <a:gd name="connsiteY3" fmla="*/ 3191923 h 3608596"/>
            </a:gdLst>
            <a:ahLst/>
            <a:cxnLst>
              <a:cxn ang="0">
                <a:pos x="connsiteX0" y="connsiteY0"/>
              </a:cxn>
              <a:cxn ang="0">
                <a:pos x="connsiteX1" y="connsiteY1"/>
              </a:cxn>
              <a:cxn ang="0">
                <a:pos x="connsiteX2" y="connsiteY2"/>
              </a:cxn>
              <a:cxn ang="0">
                <a:pos x="connsiteX3" y="connsiteY3"/>
              </a:cxn>
            </a:cxnLst>
            <a:rect l="l" t="t" r="r" b="b"/>
            <a:pathLst>
              <a:path w="720000" h="3608596">
                <a:moveTo>
                  <a:pt x="0" y="0"/>
                </a:moveTo>
                <a:lnTo>
                  <a:pt x="720000" y="386517"/>
                </a:lnTo>
                <a:lnTo>
                  <a:pt x="720000" y="3608596"/>
                </a:lnTo>
                <a:lnTo>
                  <a:pt x="0" y="3191923"/>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4" name="Logo">
            <a:extLst>
              <a:ext uri="{FF2B5EF4-FFF2-40B4-BE49-F238E27FC236}">
                <a16:creationId xmlns:a16="http://schemas.microsoft.com/office/drawing/2014/main" id="{A0C1AAEF-3792-A75F-1B36-45A594FD606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312" y="5391146"/>
            <a:ext cx="1925300" cy="1467341"/>
          </a:xfrm>
          <a:prstGeom prst="rect">
            <a:avLst/>
          </a:prstGeom>
        </p:spPr>
      </p:pic>
      <p:sp>
        <p:nvSpPr>
          <p:cNvPr id="8" name="Bildplatzhalter 7">
            <a:extLst>
              <a:ext uri="{FF2B5EF4-FFF2-40B4-BE49-F238E27FC236}">
                <a16:creationId xmlns:a16="http://schemas.microsoft.com/office/drawing/2014/main" id="{98D2E784-2484-BA9B-7D3F-CE41A23834B6}"/>
              </a:ext>
            </a:extLst>
          </p:cNvPr>
          <p:cNvSpPr>
            <a:spLocks noGrp="1" noChangeAspect="1"/>
          </p:cNvSpPr>
          <p:nvPr>
            <p:ph type="pic" sz="quarter" idx="10" hasCustomPrompt="1"/>
          </p:nvPr>
        </p:nvSpPr>
        <p:spPr>
          <a:xfrm>
            <a:off x="6584965" y="708219"/>
            <a:ext cx="4896000" cy="4232309"/>
          </a:xfrm>
          <a:custGeom>
            <a:avLst/>
            <a:gdLst>
              <a:gd name="connsiteX0" fmla="*/ 0 w 4896000"/>
              <a:gd name="connsiteY0" fmla="*/ 0 h 4232309"/>
              <a:gd name="connsiteX1" fmla="*/ 3226524 w 4896000"/>
              <a:gd name="connsiteY1" fmla="*/ 0 h 4232309"/>
              <a:gd name="connsiteX2" fmla="*/ 4084900 w 4896000"/>
              <a:gd name="connsiteY2" fmla="*/ 493677 h 4232309"/>
              <a:gd name="connsiteX3" fmla="*/ 4896000 w 4896000"/>
              <a:gd name="connsiteY3" fmla="*/ 963071 h 4232309"/>
              <a:gd name="connsiteX4" fmla="*/ 4896000 w 4896000"/>
              <a:gd name="connsiteY4" fmla="*/ 4232309 h 4232309"/>
              <a:gd name="connsiteX5" fmla="*/ 0 w 4896000"/>
              <a:gd name="connsiteY5" fmla="*/ 4232309 h 423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6000" h="4232309">
                <a:moveTo>
                  <a:pt x="0" y="0"/>
                </a:moveTo>
                <a:lnTo>
                  <a:pt x="3226524" y="0"/>
                </a:lnTo>
                <a:lnTo>
                  <a:pt x="4084900" y="493677"/>
                </a:lnTo>
                <a:lnTo>
                  <a:pt x="4896000" y="963071"/>
                </a:lnTo>
                <a:lnTo>
                  <a:pt x="4896000" y="4232309"/>
                </a:lnTo>
                <a:lnTo>
                  <a:pt x="0" y="4232309"/>
                </a:lnTo>
                <a:close/>
              </a:path>
            </a:pathLst>
          </a:custGeom>
          <a:solidFill>
            <a:srgbClr val="F0F3F7"/>
          </a:solidFill>
          <a:ln>
            <a:noFill/>
          </a:ln>
          <a:effectLst/>
        </p:spPr>
        <p:txBody>
          <a:bodyPr wrap="square" lIns="0" tIns="0" bIns="756000" anchor="ctr" anchorCtr="1">
            <a:noAutofit/>
          </a:bodyPr>
          <a:lstStyle>
            <a:lvl1pPr marL="0" indent="0" algn="r">
              <a:buNone/>
              <a:defRPr b="1">
                <a:solidFill>
                  <a:schemeClr val="accent4"/>
                </a:solidFill>
              </a:defRPr>
            </a:lvl1pPr>
          </a:lstStyle>
          <a:p>
            <a:r>
              <a:rPr lang="de-DE"/>
              <a:t>Hier Bild einfügen!</a:t>
            </a:r>
          </a:p>
        </p:txBody>
      </p:sp>
      <p:sp>
        <p:nvSpPr>
          <p:cNvPr id="3" name="Dachzeile">
            <a:extLst>
              <a:ext uri="{FF2B5EF4-FFF2-40B4-BE49-F238E27FC236}">
                <a16:creationId xmlns:a16="http://schemas.microsoft.com/office/drawing/2014/main" id="{8978852F-2CDA-6608-6F99-C745F610E847}"/>
              </a:ext>
            </a:extLst>
          </p:cNvPr>
          <p:cNvSpPr>
            <a:spLocks noGrp="1"/>
          </p:cNvSpPr>
          <p:nvPr>
            <p:ph type="subTitle" idx="1" hasCustomPrompt="1"/>
          </p:nvPr>
        </p:nvSpPr>
        <p:spPr>
          <a:xfrm>
            <a:off x="539997" y="708219"/>
            <a:ext cx="5810003" cy="330537"/>
          </a:xfrm>
        </p:spPr>
        <p:txBody>
          <a:bodyPr>
            <a:noAutofit/>
          </a:bodyPr>
          <a:lstStyle>
            <a:lvl1pPr marL="0" indent="0" algn="l">
              <a:lnSpc>
                <a:spcPts val="1500"/>
              </a:lnSpc>
              <a:spcBef>
                <a:spcPts val="0"/>
              </a:spcBef>
              <a:buSzPct val="150000"/>
              <a:buFontTx/>
              <a:buNone/>
              <a:defRPr sz="2000" b="1" cap="none" spc="150" baseline="0">
                <a:solidFill>
                  <a:schemeClr val="accent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Titel">
            <a:extLst>
              <a:ext uri="{FF2B5EF4-FFF2-40B4-BE49-F238E27FC236}">
                <a16:creationId xmlns:a16="http://schemas.microsoft.com/office/drawing/2014/main" id="{6FA14A66-2032-C7A9-82E2-51F0AF16F92F}"/>
              </a:ext>
            </a:extLst>
          </p:cNvPr>
          <p:cNvSpPr>
            <a:spLocks noGrp="1"/>
          </p:cNvSpPr>
          <p:nvPr>
            <p:ph type="title" hasCustomPrompt="1"/>
          </p:nvPr>
        </p:nvSpPr>
        <p:spPr>
          <a:xfrm>
            <a:off x="539997" y="103875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2" name="Bild-Nachweis">
            <a:extLst>
              <a:ext uri="{FF2B5EF4-FFF2-40B4-BE49-F238E27FC236}">
                <a16:creationId xmlns:a16="http://schemas.microsoft.com/office/drawing/2014/main" id="{28FF4018-B73A-CD23-21A2-03E6C16E49DC}"/>
              </a:ext>
            </a:extLst>
          </p:cNvPr>
          <p:cNvSpPr>
            <a:spLocks noGrp="1"/>
          </p:cNvSpPr>
          <p:nvPr>
            <p:ph type="body" sz="quarter" idx="25" hasCustomPrompt="1"/>
          </p:nvPr>
        </p:nvSpPr>
        <p:spPr>
          <a:xfrm>
            <a:off x="6600056" y="5013176"/>
            <a:ext cx="4896544"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208369401"/>
      </p:ext>
    </p:extLst>
  </p:cSld>
  <p:clrMapOvr>
    <a:masterClrMapping/>
  </p:clrMapOvr>
  <p:extLst>
    <p:ext uri="{DCECCB84-F9BA-43D5-87BE-67443E8EF086}">
      <p15:sldGuideLst xmlns:p15="http://schemas.microsoft.com/office/powerpoint/2012/main"/>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ZwischenTITEL V7 | Grün">
    <p:bg>
      <p:bgPr>
        <a:solidFill>
          <a:srgbClr val="10069F"/>
        </a:solidFill>
        <a:effectLst/>
      </p:bgPr>
    </p:bg>
    <p:spTree>
      <p:nvGrpSpPr>
        <p:cNvPr id="1" name=""/>
        <p:cNvGrpSpPr/>
        <p:nvPr/>
      </p:nvGrpSpPr>
      <p:grpSpPr>
        <a:xfrm>
          <a:off x="0" y="0"/>
          <a:ext cx="0" cy="0"/>
          <a:chOff x="0" y="0"/>
          <a:chExt cx="0" cy="0"/>
        </a:xfrm>
      </p:grpSpPr>
      <p:sp>
        <p:nvSpPr>
          <p:cNvPr id="7" name="Freihandform: Form 6">
            <a:extLst>
              <a:ext uri="{FF2B5EF4-FFF2-40B4-BE49-F238E27FC236}">
                <a16:creationId xmlns:a16="http://schemas.microsoft.com/office/drawing/2014/main" id="{9C008D8C-7E7C-009B-EA7E-91FA6075E85B}"/>
              </a:ext>
            </a:extLst>
          </p:cNvPr>
          <p:cNvSpPr>
            <a:spLocks noChangeAspect="1"/>
          </p:cNvSpPr>
          <p:nvPr userDrawn="1"/>
        </p:nvSpPr>
        <p:spPr>
          <a:xfrm flipH="1" flipV="1">
            <a:off x="0" y="2888385"/>
            <a:ext cx="7164000" cy="3969615"/>
          </a:xfrm>
          <a:custGeom>
            <a:avLst/>
            <a:gdLst>
              <a:gd name="connsiteX0" fmla="*/ 1346892 w 1346892"/>
              <a:gd name="connsiteY0" fmla="*/ 0 h 1416121"/>
              <a:gd name="connsiteX1" fmla="*/ 0 w 1346892"/>
              <a:gd name="connsiteY1" fmla="*/ 0 h 1416121"/>
              <a:gd name="connsiteX2" fmla="*/ 0 w 1346892"/>
              <a:gd name="connsiteY2" fmla="*/ 5525 h 1416121"/>
              <a:gd name="connsiteX3" fmla="*/ 1341637 w 1346892"/>
              <a:gd name="connsiteY3" fmla="*/ 1416121 h 1416121"/>
              <a:gd name="connsiteX4" fmla="*/ 1346892 w 1346892"/>
              <a:gd name="connsiteY4" fmla="*/ 1416121 h 1416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892" h="1416121">
                <a:moveTo>
                  <a:pt x="1346892" y="0"/>
                </a:moveTo>
                <a:lnTo>
                  <a:pt x="0" y="0"/>
                </a:lnTo>
                <a:lnTo>
                  <a:pt x="0" y="5525"/>
                </a:lnTo>
                <a:lnTo>
                  <a:pt x="1341637" y="1416121"/>
                </a:lnTo>
                <a:lnTo>
                  <a:pt x="1346892" y="1416121"/>
                </a:lnTo>
                <a:close/>
              </a:path>
            </a:pathLst>
          </a:custGeom>
          <a:solidFill>
            <a:srgbClr val="10065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5" name="Freihandform: Form 14">
            <a:extLst>
              <a:ext uri="{FF2B5EF4-FFF2-40B4-BE49-F238E27FC236}">
                <a16:creationId xmlns:a16="http://schemas.microsoft.com/office/drawing/2014/main" id="{14D281ED-7F99-FE87-3E82-21C424F029FF}"/>
              </a:ext>
            </a:extLst>
          </p:cNvPr>
          <p:cNvSpPr/>
          <p:nvPr userDrawn="1"/>
        </p:nvSpPr>
        <p:spPr>
          <a:xfrm>
            <a:off x="11472000" y="1663340"/>
            <a:ext cx="720000" cy="3708000"/>
          </a:xfrm>
          <a:custGeom>
            <a:avLst/>
            <a:gdLst>
              <a:gd name="connsiteX0" fmla="*/ 0 w 720000"/>
              <a:gd name="connsiteY0" fmla="*/ 0 h 3608596"/>
              <a:gd name="connsiteX1" fmla="*/ 720000 w 720000"/>
              <a:gd name="connsiteY1" fmla="*/ 386517 h 3608596"/>
              <a:gd name="connsiteX2" fmla="*/ 720000 w 720000"/>
              <a:gd name="connsiteY2" fmla="*/ 3608596 h 3608596"/>
              <a:gd name="connsiteX3" fmla="*/ 0 w 720000"/>
              <a:gd name="connsiteY3" fmla="*/ 3191923 h 3608596"/>
            </a:gdLst>
            <a:ahLst/>
            <a:cxnLst>
              <a:cxn ang="0">
                <a:pos x="connsiteX0" y="connsiteY0"/>
              </a:cxn>
              <a:cxn ang="0">
                <a:pos x="connsiteX1" y="connsiteY1"/>
              </a:cxn>
              <a:cxn ang="0">
                <a:pos x="connsiteX2" y="connsiteY2"/>
              </a:cxn>
              <a:cxn ang="0">
                <a:pos x="connsiteX3" y="connsiteY3"/>
              </a:cxn>
            </a:cxnLst>
            <a:rect l="l" t="t" r="r" b="b"/>
            <a:pathLst>
              <a:path w="720000" h="3608596">
                <a:moveTo>
                  <a:pt x="0" y="0"/>
                </a:moveTo>
                <a:lnTo>
                  <a:pt x="720000" y="386517"/>
                </a:lnTo>
                <a:lnTo>
                  <a:pt x="720000" y="3608596"/>
                </a:lnTo>
                <a:lnTo>
                  <a:pt x="0" y="3191923"/>
                </a:lnTo>
                <a:close/>
              </a:path>
            </a:pathLst>
          </a:cu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4" name="Logo">
            <a:extLst>
              <a:ext uri="{FF2B5EF4-FFF2-40B4-BE49-F238E27FC236}">
                <a16:creationId xmlns:a16="http://schemas.microsoft.com/office/drawing/2014/main" id="{A0C1AAEF-3792-A75F-1B36-45A594FD606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312" y="5391146"/>
            <a:ext cx="1925301" cy="1467342"/>
          </a:xfrm>
          <a:prstGeom prst="rect">
            <a:avLst/>
          </a:prstGeom>
        </p:spPr>
      </p:pic>
      <p:sp>
        <p:nvSpPr>
          <p:cNvPr id="8" name="Bildplatzhalter 7">
            <a:extLst>
              <a:ext uri="{FF2B5EF4-FFF2-40B4-BE49-F238E27FC236}">
                <a16:creationId xmlns:a16="http://schemas.microsoft.com/office/drawing/2014/main" id="{98D2E784-2484-BA9B-7D3F-CE41A23834B6}"/>
              </a:ext>
            </a:extLst>
          </p:cNvPr>
          <p:cNvSpPr>
            <a:spLocks noGrp="1" noChangeAspect="1"/>
          </p:cNvSpPr>
          <p:nvPr>
            <p:ph type="pic" sz="quarter" idx="10" hasCustomPrompt="1"/>
          </p:nvPr>
        </p:nvSpPr>
        <p:spPr>
          <a:xfrm>
            <a:off x="6584965" y="708219"/>
            <a:ext cx="4896000" cy="4232309"/>
          </a:xfrm>
          <a:custGeom>
            <a:avLst/>
            <a:gdLst>
              <a:gd name="connsiteX0" fmla="*/ 0 w 4896000"/>
              <a:gd name="connsiteY0" fmla="*/ 0 h 4232309"/>
              <a:gd name="connsiteX1" fmla="*/ 3226524 w 4896000"/>
              <a:gd name="connsiteY1" fmla="*/ 0 h 4232309"/>
              <a:gd name="connsiteX2" fmla="*/ 4084900 w 4896000"/>
              <a:gd name="connsiteY2" fmla="*/ 493677 h 4232309"/>
              <a:gd name="connsiteX3" fmla="*/ 4896000 w 4896000"/>
              <a:gd name="connsiteY3" fmla="*/ 963071 h 4232309"/>
              <a:gd name="connsiteX4" fmla="*/ 4896000 w 4896000"/>
              <a:gd name="connsiteY4" fmla="*/ 4232309 h 4232309"/>
              <a:gd name="connsiteX5" fmla="*/ 0 w 4896000"/>
              <a:gd name="connsiteY5" fmla="*/ 4232309 h 423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6000" h="4232309">
                <a:moveTo>
                  <a:pt x="0" y="0"/>
                </a:moveTo>
                <a:lnTo>
                  <a:pt x="3226524" y="0"/>
                </a:lnTo>
                <a:lnTo>
                  <a:pt x="4084900" y="493677"/>
                </a:lnTo>
                <a:lnTo>
                  <a:pt x="4896000" y="963071"/>
                </a:lnTo>
                <a:lnTo>
                  <a:pt x="4896000" y="4232309"/>
                </a:lnTo>
                <a:lnTo>
                  <a:pt x="0" y="4232309"/>
                </a:lnTo>
                <a:close/>
              </a:path>
            </a:pathLst>
          </a:custGeom>
          <a:solidFill>
            <a:srgbClr val="F0F3F7"/>
          </a:solidFill>
          <a:ln>
            <a:noFill/>
          </a:ln>
          <a:effectLst/>
        </p:spPr>
        <p:txBody>
          <a:bodyPr wrap="square" lIns="0" tIns="0" bIns="756000" anchor="ctr" anchorCtr="1">
            <a:noAutofit/>
          </a:bodyPr>
          <a:lstStyle>
            <a:lvl1pPr marL="0" indent="0" algn="r">
              <a:buNone/>
              <a:defRPr b="1">
                <a:solidFill>
                  <a:schemeClr val="accent6"/>
                </a:solidFill>
              </a:defRPr>
            </a:lvl1pPr>
          </a:lstStyle>
          <a:p>
            <a:r>
              <a:rPr lang="de-DE"/>
              <a:t>Hier Bild einfügen!</a:t>
            </a:r>
          </a:p>
        </p:txBody>
      </p:sp>
      <p:sp>
        <p:nvSpPr>
          <p:cNvPr id="3" name="Dachzeile">
            <a:extLst>
              <a:ext uri="{FF2B5EF4-FFF2-40B4-BE49-F238E27FC236}">
                <a16:creationId xmlns:a16="http://schemas.microsoft.com/office/drawing/2014/main" id="{8978852F-2CDA-6608-6F99-C745F610E847}"/>
              </a:ext>
            </a:extLst>
          </p:cNvPr>
          <p:cNvSpPr>
            <a:spLocks noGrp="1"/>
          </p:cNvSpPr>
          <p:nvPr>
            <p:ph type="subTitle" idx="1" hasCustomPrompt="1"/>
          </p:nvPr>
        </p:nvSpPr>
        <p:spPr>
          <a:xfrm>
            <a:off x="539997" y="708219"/>
            <a:ext cx="5810003" cy="330537"/>
          </a:xfrm>
        </p:spPr>
        <p:txBody>
          <a:bodyPr>
            <a:noAutofit/>
          </a:bodyPr>
          <a:lstStyle>
            <a:lvl1pPr marL="0" indent="0" algn="l">
              <a:lnSpc>
                <a:spcPts val="1500"/>
              </a:lnSpc>
              <a:spcBef>
                <a:spcPts val="0"/>
              </a:spcBef>
              <a:buSzPct val="150000"/>
              <a:buFontTx/>
              <a:buNone/>
              <a:defRPr sz="2000" b="1" cap="none" spc="150" baseline="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Titel">
            <a:extLst>
              <a:ext uri="{FF2B5EF4-FFF2-40B4-BE49-F238E27FC236}">
                <a16:creationId xmlns:a16="http://schemas.microsoft.com/office/drawing/2014/main" id="{6FA14A66-2032-C7A9-82E2-51F0AF16F92F}"/>
              </a:ext>
            </a:extLst>
          </p:cNvPr>
          <p:cNvSpPr>
            <a:spLocks noGrp="1"/>
          </p:cNvSpPr>
          <p:nvPr>
            <p:ph type="title" hasCustomPrompt="1"/>
          </p:nvPr>
        </p:nvSpPr>
        <p:spPr>
          <a:xfrm>
            <a:off x="539997" y="103875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2" name="Bild-Nachweis">
            <a:extLst>
              <a:ext uri="{FF2B5EF4-FFF2-40B4-BE49-F238E27FC236}">
                <a16:creationId xmlns:a16="http://schemas.microsoft.com/office/drawing/2014/main" id="{28FF4018-B73A-CD23-21A2-03E6C16E49DC}"/>
              </a:ext>
            </a:extLst>
          </p:cNvPr>
          <p:cNvSpPr>
            <a:spLocks noGrp="1"/>
          </p:cNvSpPr>
          <p:nvPr>
            <p:ph type="body" sz="quarter" idx="25" hasCustomPrompt="1"/>
          </p:nvPr>
        </p:nvSpPr>
        <p:spPr>
          <a:xfrm>
            <a:off x="6600056" y="5013176"/>
            <a:ext cx="4896544"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4191766158"/>
      </p:ext>
    </p:extLst>
  </p:cSld>
  <p:clrMapOvr>
    <a:masterClrMapping/>
  </p:clrMapOvr>
  <p:extLst>
    <p:ext uri="{DCECCB84-F9BA-43D5-87BE-67443E8EF086}">
      <p15:sldGuideLst xmlns:p15="http://schemas.microsoft.com/office/powerpoint/2012/main"/>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ZwischenTITEL V8 | Pink">
    <p:bg>
      <p:bgPr>
        <a:solidFill>
          <a:srgbClr val="10069F"/>
        </a:solidFill>
        <a:effectLst/>
      </p:bgPr>
    </p:bg>
    <p:spTree>
      <p:nvGrpSpPr>
        <p:cNvPr id="1" name=""/>
        <p:cNvGrpSpPr/>
        <p:nvPr/>
      </p:nvGrpSpPr>
      <p:grpSpPr>
        <a:xfrm>
          <a:off x="0" y="0"/>
          <a:ext cx="0" cy="0"/>
          <a:chOff x="0" y="0"/>
          <a:chExt cx="0" cy="0"/>
        </a:xfrm>
      </p:grpSpPr>
      <p:grpSp>
        <p:nvGrpSpPr>
          <p:cNvPr id="35" name="Schleife">
            <a:extLst>
              <a:ext uri="{FF2B5EF4-FFF2-40B4-BE49-F238E27FC236}">
                <a16:creationId xmlns:a16="http://schemas.microsoft.com/office/drawing/2014/main" id="{31145FDB-8AA6-DDF5-89D6-B5C15303B0F3}"/>
              </a:ext>
            </a:extLst>
          </p:cNvPr>
          <p:cNvGrpSpPr/>
          <p:nvPr userDrawn="1"/>
        </p:nvGrpSpPr>
        <p:grpSpPr>
          <a:xfrm>
            <a:off x="-287109" y="1725718"/>
            <a:ext cx="12759254" cy="5197843"/>
            <a:chOff x="-287109" y="1725718"/>
            <a:chExt cx="12759254" cy="5197843"/>
          </a:xfrm>
        </p:grpSpPr>
        <p:sp>
          <p:nvSpPr>
            <p:cNvPr id="17" name="Freihandform: Form 16">
              <a:extLst>
                <a:ext uri="{FF2B5EF4-FFF2-40B4-BE49-F238E27FC236}">
                  <a16:creationId xmlns:a16="http://schemas.microsoft.com/office/drawing/2014/main" id="{FFFEF12F-1FA7-331E-DC41-470BEC379232}"/>
                </a:ext>
              </a:extLst>
            </p:cNvPr>
            <p:cNvSpPr/>
            <p:nvPr userDrawn="1"/>
          </p:nvSpPr>
          <p:spPr>
            <a:xfrm rot="4833082" flipV="1">
              <a:off x="9987146" y="2513454"/>
              <a:ext cx="3272735" cy="1697263"/>
            </a:xfrm>
            <a:custGeom>
              <a:avLst/>
              <a:gdLst>
                <a:gd name="connsiteX0" fmla="*/ 0 w 3272735"/>
                <a:gd name="connsiteY0" fmla="*/ 1697263 h 1697263"/>
                <a:gd name="connsiteX1" fmla="*/ 3010606 w 3272735"/>
                <a:gd name="connsiteY1" fmla="*/ 1196235 h 1697263"/>
                <a:gd name="connsiteX2" fmla="*/ 3272735 w 3272735"/>
                <a:gd name="connsiteY2" fmla="*/ 0 h 1697263"/>
                <a:gd name="connsiteX3" fmla="*/ 262129 w 3272735"/>
                <a:gd name="connsiteY3" fmla="*/ 501028 h 1697263"/>
              </a:gdLst>
              <a:ahLst/>
              <a:cxnLst>
                <a:cxn ang="0">
                  <a:pos x="connsiteX0" y="connsiteY0"/>
                </a:cxn>
                <a:cxn ang="0">
                  <a:pos x="connsiteX1" y="connsiteY1"/>
                </a:cxn>
                <a:cxn ang="0">
                  <a:pos x="connsiteX2" y="connsiteY2"/>
                </a:cxn>
                <a:cxn ang="0">
                  <a:pos x="connsiteX3" y="connsiteY3"/>
                </a:cxn>
              </a:cxnLst>
              <a:rect l="l" t="t" r="r" b="b"/>
              <a:pathLst>
                <a:path w="3272735" h="1697263">
                  <a:moveTo>
                    <a:pt x="0" y="1697263"/>
                  </a:moveTo>
                  <a:lnTo>
                    <a:pt x="3010606" y="1196235"/>
                  </a:lnTo>
                  <a:lnTo>
                    <a:pt x="3272735" y="0"/>
                  </a:lnTo>
                  <a:lnTo>
                    <a:pt x="262129" y="50102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4" name="Freihandform: Form 33">
              <a:extLst>
                <a:ext uri="{FF2B5EF4-FFF2-40B4-BE49-F238E27FC236}">
                  <a16:creationId xmlns:a16="http://schemas.microsoft.com/office/drawing/2014/main" id="{0F6156A9-05DE-88C1-5DA8-6988FCF38567}"/>
                </a:ext>
              </a:extLst>
            </p:cNvPr>
            <p:cNvSpPr/>
            <p:nvPr userDrawn="1"/>
          </p:nvSpPr>
          <p:spPr>
            <a:xfrm rot="4833082" flipV="1">
              <a:off x="1326358" y="1031755"/>
              <a:ext cx="4278339" cy="7505274"/>
            </a:xfrm>
            <a:custGeom>
              <a:avLst/>
              <a:gdLst>
                <a:gd name="connsiteX0" fmla="*/ 0 w 4278339"/>
                <a:gd name="connsiteY0" fmla="*/ 7505274 h 7505274"/>
                <a:gd name="connsiteX1" fmla="*/ 3637449 w 4278339"/>
                <a:gd name="connsiteY1" fmla="*/ 6899927 h 7505274"/>
                <a:gd name="connsiteX2" fmla="*/ 4278339 w 4278339"/>
                <a:gd name="connsiteY2" fmla="*/ 3975204 h 7505274"/>
                <a:gd name="connsiteX3" fmla="*/ 3616781 w 4278339"/>
                <a:gd name="connsiteY3" fmla="*/ 0 h 7505274"/>
                <a:gd name="connsiteX4" fmla="*/ 1569977 w 4278339"/>
                <a:gd name="connsiteY4" fmla="*/ 340631 h 7505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8339" h="7505274">
                  <a:moveTo>
                    <a:pt x="0" y="7505274"/>
                  </a:moveTo>
                  <a:lnTo>
                    <a:pt x="3637449" y="6899927"/>
                  </a:lnTo>
                  <a:lnTo>
                    <a:pt x="4278339" y="3975204"/>
                  </a:lnTo>
                  <a:lnTo>
                    <a:pt x="3616781" y="0"/>
                  </a:lnTo>
                  <a:lnTo>
                    <a:pt x="1569977" y="34063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2" name="Logo">
            <a:extLst>
              <a:ext uri="{FF2B5EF4-FFF2-40B4-BE49-F238E27FC236}">
                <a16:creationId xmlns:a16="http://schemas.microsoft.com/office/drawing/2014/main" id="{57486061-ED53-C581-7334-5F4C9DC218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312" y="5391146"/>
            <a:ext cx="1925301" cy="1467342"/>
          </a:xfrm>
          <a:prstGeom prst="rect">
            <a:avLst/>
          </a:prstGeom>
        </p:spPr>
      </p:pic>
      <p:sp>
        <p:nvSpPr>
          <p:cNvPr id="12" name="Bild-Platzhalter">
            <a:extLst>
              <a:ext uri="{FF2B5EF4-FFF2-40B4-BE49-F238E27FC236}">
                <a16:creationId xmlns:a16="http://schemas.microsoft.com/office/drawing/2014/main" id="{33B82A46-DCA0-A941-D0DC-81F8C7217E86}"/>
              </a:ext>
            </a:extLst>
          </p:cNvPr>
          <p:cNvSpPr>
            <a:spLocks noGrp="1" noChangeAspect="1"/>
          </p:cNvSpPr>
          <p:nvPr userDrawn="1">
            <p:ph type="pic" sz="quarter" idx="10" hasCustomPrompt="1"/>
          </p:nvPr>
        </p:nvSpPr>
        <p:spPr>
          <a:xfrm>
            <a:off x="6816080" y="2060848"/>
            <a:ext cx="4248472" cy="3672558"/>
          </a:xfrm>
          <a:custGeom>
            <a:avLst/>
            <a:gdLst>
              <a:gd name="connsiteX0" fmla="*/ 0 w 4248472"/>
              <a:gd name="connsiteY0" fmla="*/ 0 h 3672558"/>
              <a:gd name="connsiteX1" fmla="*/ 4248472 w 4248472"/>
              <a:gd name="connsiteY1" fmla="*/ 0 h 3672558"/>
              <a:gd name="connsiteX2" fmla="*/ 4248472 w 4248472"/>
              <a:gd name="connsiteY2" fmla="*/ 3050907 h 3672558"/>
              <a:gd name="connsiteX3" fmla="*/ 2694895 w 4248472"/>
              <a:gd name="connsiteY3" fmla="*/ 3672558 h 3672558"/>
              <a:gd name="connsiteX4" fmla="*/ 0 w 4248472"/>
              <a:gd name="connsiteY4" fmla="*/ 3672558 h 367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472" h="3672558">
                <a:moveTo>
                  <a:pt x="0" y="0"/>
                </a:moveTo>
                <a:lnTo>
                  <a:pt x="4248472" y="0"/>
                </a:lnTo>
                <a:lnTo>
                  <a:pt x="4248472" y="3050907"/>
                </a:lnTo>
                <a:lnTo>
                  <a:pt x="2694895" y="3672558"/>
                </a:lnTo>
                <a:lnTo>
                  <a:pt x="0" y="3672558"/>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FF3EB5"/>
                </a:solidFill>
              </a:defRPr>
            </a:lvl1pPr>
          </a:lstStyle>
          <a:p>
            <a:r>
              <a:rPr lang="de-DE"/>
              <a:t>Hier Bild einfügen!</a:t>
            </a:r>
          </a:p>
        </p:txBody>
      </p:sp>
      <p:sp>
        <p:nvSpPr>
          <p:cNvPr id="5" name="Titel">
            <a:extLst>
              <a:ext uri="{FF2B5EF4-FFF2-40B4-BE49-F238E27FC236}">
                <a16:creationId xmlns:a16="http://schemas.microsoft.com/office/drawing/2014/main" id="{6FA14A66-2032-C7A9-82E2-51F0AF16F92F}"/>
              </a:ext>
            </a:extLst>
          </p:cNvPr>
          <p:cNvSpPr>
            <a:spLocks noGrp="1"/>
          </p:cNvSpPr>
          <p:nvPr userDrawn="1">
            <p:ph type="title" hasCustomPrompt="1"/>
          </p:nvPr>
        </p:nvSpPr>
        <p:spPr>
          <a:xfrm>
            <a:off x="539997" y="78773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3" name="Dachzeiie">
            <a:extLst>
              <a:ext uri="{FF2B5EF4-FFF2-40B4-BE49-F238E27FC236}">
                <a16:creationId xmlns:a16="http://schemas.microsoft.com/office/drawing/2014/main" id="{8978852F-2CDA-6608-6F99-C745F610E847}"/>
              </a:ext>
            </a:extLst>
          </p:cNvPr>
          <p:cNvSpPr>
            <a:spLocks noGrp="1"/>
          </p:cNvSpPr>
          <p:nvPr userDrawn="1">
            <p:ph type="subTitle" idx="1" hasCustomPrompt="1"/>
          </p:nvPr>
        </p:nvSpPr>
        <p:spPr>
          <a:xfrm>
            <a:off x="539997" y="485774"/>
            <a:ext cx="5810003" cy="330537"/>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32D19F0A-0CEF-1171-86C8-596FFDE5A5DA}"/>
              </a:ext>
            </a:extLst>
          </p:cNvPr>
          <p:cNvSpPr>
            <a:spLocks noGrp="1"/>
          </p:cNvSpPr>
          <p:nvPr>
            <p:ph type="body" sz="quarter" idx="25" hasCustomPrompt="1"/>
          </p:nvPr>
        </p:nvSpPr>
        <p:spPr>
          <a:xfrm>
            <a:off x="6816080" y="5751186"/>
            <a:ext cx="4248472"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422519528"/>
      </p:ext>
    </p:extLst>
  </p:cSld>
  <p:clrMapOvr>
    <a:masterClrMapping/>
  </p:clrMapOvr>
  <p:extLst>
    <p:ext uri="{DCECCB84-F9BA-43D5-87BE-67443E8EF086}">
      <p15:sldGuideLst xmlns:p15="http://schemas.microsoft.com/office/powerpoint/2012/main"/>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ZwischenTITEL V8 | Türkis">
    <p:bg>
      <p:bgPr>
        <a:solidFill>
          <a:srgbClr val="10069F"/>
        </a:solidFill>
        <a:effectLst/>
      </p:bgPr>
    </p:bg>
    <p:spTree>
      <p:nvGrpSpPr>
        <p:cNvPr id="1" name=""/>
        <p:cNvGrpSpPr/>
        <p:nvPr/>
      </p:nvGrpSpPr>
      <p:grpSpPr>
        <a:xfrm>
          <a:off x="0" y="0"/>
          <a:ext cx="0" cy="0"/>
          <a:chOff x="0" y="0"/>
          <a:chExt cx="0" cy="0"/>
        </a:xfrm>
      </p:grpSpPr>
      <p:grpSp>
        <p:nvGrpSpPr>
          <p:cNvPr id="35" name="Schleife">
            <a:extLst>
              <a:ext uri="{FF2B5EF4-FFF2-40B4-BE49-F238E27FC236}">
                <a16:creationId xmlns:a16="http://schemas.microsoft.com/office/drawing/2014/main" id="{31145FDB-8AA6-DDF5-89D6-B5C15303B0F3}"/>
              </a:ext>
            </a:extLst>
          </p:cNvPr>
          <p:cNvGrpSpPr/>
          <p:nvPr userDrawn="1"/>
        </p:nvGrpSpPr>
        <p:grpSpPr>
          <a:xfrm>
            <a:off x="-287109" y="1725718"/>
            <a:ext cx="12759254" cy="5197843"/>
            <a:chOff x="-287109" y="1725718"/>
            <a:chExt cx="12759254" cy="5197843"/>
          </a:xfrm>
        </p:grpSpPr>
        <p:sp>
          <p:nvSpPr>
            <p:cNvPr id="17" name="Freihandform: Form 16">
              <a:extLst>
                <a:ext uri="{FF2B5EF4-FFF2-40B4-BE49-F238E27FC236}">
                  <a16:creationId xmlns:a16="http://schemas.microsoft.com/office/drawing/2014/main" id="{FFFEF12F-1FA7-331E-DC41-470BEC379232}"/>
                </a:ext>
              </a:extLst>
            </p:cNvPr>
            <p:cNvSpPr/>
            <p:nvPr userDrawn="1"/>
          </p:nvSpPr>
          <p:spPr>
            <a:xfrm rot="4833082" flipV="1">
              <a:off x="9987146" y="2513454"/>
              <a:ext cx="3272735" cy="1697263"/>
            </a:xfrm>
            <a:custGeom>
              <a:avLst/>
              <a:gdLst>
                <a:gd name="connsiteX0" fmla="*/ 0 w 3272735"/>
                <a:gd name="connsiteY0" fmla="*/ 1697263 h 1697263"/>
                <a:gd name="connsiteX1" fmla="*/ 3010606 w 3272735"/>
                <a:gd name="connsiteY1" fmla="*/ 1196235 h 1697263"/>
                <a:gd name="connsiteX2" fmla="*/ 3272735 w 3272735"/>
                <a:gd name="connsiteY2" fmla="*/ 0 h 1697263"/>
                <a:gd name="connsiteX3" fmla="*/ 262129 w 3272735"/>
                <a:gd name="connsiteY3" fmla="*/ 501028 h 1697263"/>
              </a:gdLst>
              <a:ahLst/>
              <a:cxnLst>
                <a:cxn ang="0">
                  <a:pos x="connsiteX0" y="connsiteY0"/>
                </a:cxn>
                <a:cxn ang="0">
                  <a:pos x="connsiteX1" y="connsiteY1"/>
                </a:cxn>
                <a:cxn ang="0">
                  <a:pos x="connsiteX2" y="connsiteY2"/>
                </a:cxn>
                <a:cxn ang="0">
                  <a:pos x="connsiteX3" y="connsiteY3"/>
                </a:cxn>
              </a:cxnLst>
              <a:rect l="l" t="t" r="r" b="b"/>
              <a:pathLst>
                <a:path w="3272735" h="1697263">
                  <a:moveTo>
                    <a:pt x="0" y="1697263"/>
                  </a:moveTo>
                  <a:lnTo>
                    <a:pt x="3010606" y="1196235"/>
                  </a:lnTo>
                  <a:lnTo>
                    <a:pt x="3272735" y="0"/>
                  </a:lnTo>
                  <a:lnTo>
                    <a:pt x="262129" y="50102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4" name="Freihandform: Form 33">
              <a:extLst>
                <a:ext uri="{FF2B5EF4-FFF2-40B4-BE49-F238E27FC236}">
                  <a16:creationId xmlns:a16="http://schemas.microsoft.com/office/drawing/2014/main" id="{0F6156A9-05DE-88C1-5DA8-6988FCF38567}"/>
                </a:ext>
              </a:extLst>
            </p:cNvPr>
            <p:cNvSpPr/>
            <p:nvPr userDrawn="1"/>
          </p:nvSpPr>
          <p:spPr>
            <a:xfrm rot="4833082" flipV="1">
              <a:off x="1326358" y="1031755"/>
              <a:ext cx="4278339" cy="7505274"/>
            </a:xfrm>
            <a:custGeom>
              <a:avLst/>
              <a:gdLst>
                <a:gd name="connsiteX0" fmla="*/ 0 w 4278339"/>
                <a:gd name="connsiteY0" fmla="*/ 7505274 h 7505274"/>
                <a:gd name="connsiteX1" fmla="*/ 3637449 w 4278339"/>
                <a:gd name="connsiteY1" fmla="*/ 6899927 h 7505274"/>
                <a:gd name="connsiteX2" fmla="*/ 4278339 w 4278339"/>
                <a:gd name="connsiteY2" fmla="*/ 3975204 h 7505274"/>
                <a:gd name="connsiteX3" fmla="*/ 3616781 w 4278339"/>
                <a:gd name="connsiteY3" fmla="*/ 0 h 7505274"/>
                <a:gd name="connsiteX4" fmla="*/ 1569977 w 4278339"/>
                <a:gd name="connsiteY4" fmla="*/ 340631 h 7505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8339" h="7505274">
                  <a:moveTo>
                    <a:pt x="0" y="7505274"/>
                  </a:moveTo>
                  <a:lnTo>
                    <a:pt x="3637449" y="6899927"/>
                  </a:lnTo>
                  <a:lnTo>
                    <a:pt x="4278339" y="3975204"/>
                  </a:lnTo>
                  <a:lnTo>
                    <a:pt x="3616781" y="0"/>
                  </a:lnTo>
                  <a:lnTo>
                    <a:pt x="1569977" y="34063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2" name="Logo">
            <a:extLst>
              <a:ext uri="{FF2B5EF4-FFF2-40B4-BE49-F238E27FC236}">
                <a16:creationId xmlns:a16="http://schemas.microsoft.com/office/drawing/2014/main" id="{57486061-ED53-C581-7334-5F4C9DC218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312" y="5391146"/>
            <a:ext cx="1925301" cy="1467341"/>
          </a:xfrm>
          <a:prstGeom prst="rect">
            <a:avLst/>
          </a:prstGeom>
        </p:spPr>
      </p:pic>
      <p:sp>
        <p:nvSpPr>
          <p:cNvPr id="12" name="Bild-Platzhalter">
            <a:extLst>
              <a:ext uri="{FF2B5EF4-FFF2-40B4-BE49-F238E27FC236}">
                <a16:creationId xmlns:a16="http://schemas.microsoft.com/office/drawing/2014/main" id="{33B82A46-DCA0-A941-D0DC-81F8C7217E86}"/>
              </a:ext>
            </a:extLst>
          </p:cNvPr>
          <p:cNvSpPr>
            <a:spLocks noGrp="1" noChangeAspect="1"/>
          </p:cNvSpPr>
          <p:nvPr userDrawn="1">
            <p:ph type="pic" sz="quarter" idx="10" hasCustomPrompt="1"/>
          </p:nvPr>
        </p:nvSpPr>
        <p:spPr>
          <a:xfrm>
            <a:off x="6816080" y="2060848"/>
            <a:ext cx="4248472" cy="3672558"/>
          </a:xfrm>
          <a:custGeom>
            <a:avLst/>
            <a:gdLst>
              <a:gd name="connsiteX0" fmla="*/ 0 w 4248472"/>
              <a:gd name="connsiteY0" fmla="*/ 0 h 3672558"/>
              <a:gd name="connsiteX1" fmla="*/ 4248472 w 4248472"/>
              <a:gd name="connsiteY1" fmla="*/ 0 h 3672558"/>
              <a:gd name="connsiteX2" fmla="*/ 4248472 w 4248472"/>
              <a:gd name="connsiteY2" fmla="*/ 3050907 h 3672558"/>
              <a:gd name="connsiteX3" fmla="*/ 2694895 w 4248472"/>
              <a:gd name="connsiteY3" fmla="*/ 3672558 h 3672558"/>
              <a:gd name="connsiteX4" fmla="*/ 0 w 4248472"/>
              <a:gd name="connsiteY4" fmla="*/ 3672558 h 367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472" h="3672558">
                <a:moveTo>
                  <a:pt x="0" y="0"/>
                </a:moveTo>
                <a:lnTo>
                  <a:pt x="4248472" y="0"/>
                </a:lnTo>
                <a:lnTo>
                  <a:pt x="4248472" y="3050907"/>
                </a:lnTo>
                <a:lnTo>
                  <a:pt x="2694895" y="3672558"/>
                </a:lnTo>
                <a:lnTo>
                  <a:pt x="0" y="3672558"/>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10ADAA"/>
                </a:solidFill>
              </a:defRPr>
            </a:lvl1pPr>
          </a:lstStyle>
          <a:p>
            <a:r>
              <a:rPr lang="de-DE"/>
              <a:t>Hier Bild einfügen!</a:t>
            </a:r>
          </a:p>
        </p:txBody>
      </p:sp>
      <p:sp>
        <p:nvSpPr>
          <p:cNvPr id="5" name="Titel">
            <a:extLst>
              <a:ext uri="{FF2B5EF4-FFF2-40B4-BE49-F238E27FC236}">
                <a16:creationId xmlns:a16="http://schemas.microsoft.com/office/drawing/2014/main" id="{6FA14A66-2032-C7A9-82E2-51F0AF16F92F}"/>
              </a:ext>
            </a:extLst>
          </p:cNvPr>
          <p:cNvSpPr>
            <a:spLocks noGrp="1"/>
          </p:cNvSpPr>
          <p:nvPr userDrawn="1">
            <p:ph type="title" hasCustomPrompt="1"/>
          </p:nvPr>
        </p:nvSpPr>
        <p:spPr>
          <a:xfrm>
            <a:off x="539997" y="78773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3" name="Dachzeiie">
            <a:extLst>
              <a:ext uri="{FF2B5EF4-FFF2-40B4-BE49-F238E27FC236}">
                <a16:creationId xmlns:a16="http://schemas.microsoft.com/office/drawing/2014/main" id="{8978852F-2CDA-6608-6F99-C745F610E847}"/>
              </a:ext>
            </a:extLst>
          </p:cNvPr>
          <p:cNvSpPr>
            <a:spLocks noGrp="1"/>
          </p:cNvSpPr>
          <p:nvPr userDrawn="1">
            <p:ph type="subTitle" idx="1" hasCustomPrompt="1"/>
          </p:nvPr>
        </p:nvSpPr>
        <p:spPr>
          <a:xfrm>
            <a:off x="547874" y="457200"/>
            <a:ext cx="5810003" cy="330537"/>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32D19F0A-0CEF-1171-86C8-596FFDE5A5DA}"/>
              </a:ext>
            </a:extLst>
          </p:cNvPr>
          <p:cNvSpPr>
            <a:spLocks noGrp="1"/>
          </p:cNvSpPr>
          <p:nvPr>
            <p:ph type="body" sz="quarter" idx="25" hasCustomPrompt="1"/>
          </p:nvPr>
        </p:nvSpPr>
        <p:spPr>
          <a:xfrm>
            <a:off x="6816080" y="5751186"/>
            <a:ext cx="4248472"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708644738"/>
      </p:ext>
    </p:extLst>
  </p:cSld>
  <p:clrMapOvr>
    <a:masterClrMapping/>
  </p:clrMapOvr>
  <p:extLst>
    <p:ext uri="{DCECCB84-F9BA-43D5-87BE-67443E8EF086}">
      <p15:sldGuideLst xmlns:p15="http://schemas.microsoft.com/office/powerpoint/2012/main"/>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ZwischenTITEL V8 | Violett">
    <p:bg>
      <p:bgPr>
        <a:solidFill>
          <a:srgbClr val="10069F"/>
        </a:solidFill>
        <a:effectLst/>
      </p:bgPr>
    </p:bg>
    <p:spTree>
      <p:nvGrpSpPr>
        <p:cNvPr id="1" name=""/>
        <p:cNvGrpSpPr/>
        <p:nvPr/>
      </p:nvGrpSpPr>
      <p:grpSpPr>
        <a:xfrm>
          <a:off x="0" y="0"/>
          <a:ext cx="0" cy="0"/>
          <a:chOff x="0" y="0"/>
          <a:chExt cx="0" cy="0"/>
        </a:xfrm>
      </p:grpSpPr>
      <p:grpSp>
        <p:nvGrpSpPr>
          <p:cNvPr id="35" name="Schleife">
            <a:extLst>
              <a:ext uri="{FF2B5EF4-FFF2-40B4-BE49-F238E27FC236}">
                <a16:creationId xmlns:a16="http://schemas.microsoft.com/office/drawing/2014/main" id="{31145FDB-8AA6-DDF5-89D6-B5C15303B0F3}"/>
              </a:ext>
            </a:extLst>
          </p:cNvPr>
          <p:cNvGrpSpPr/>
          <p:nvPr userDrawn="1"/>
        </p:nvGrpSpPr>
        <p:grpSpPr>
          <a:xfrm>
            <a:off x="-287109" y="1725718"/>
            <a:ext cx="12759254" cy="5197843"/>
            <a:chOff x="-287109" y="1725718"/>
            <a:chExt cx="12759254" cy="5197843"/>
          </a:xfrm>
        </p:grpSpPr>
        <p:sp>
          <p:nvSpPr>
            <p:cNvPr id="17" name="Freihandform: Form 16">
              <a:extLst>
                <a:ext uri="{FF2B5EF4-FFF2-40B4-BE49-F238E27FC236}">
                  <a16:creationId xmlns:a16="http://schemas.microsoft.com/office/drawing/2014/main" id="{FFFEF12F-1FA7-331E-DC41-470BEC379232}"/>
                </a:ext>
              </a:extLst>
            </p:cNvPr>
            <p:cNvSpPr/>
            <p:nvPr userDrawn="1"/>
          </p:nvSpPr>
          <p:spPr>
            <a:xfrm rot="4833082" flipV="1">
              <a:off x="9987146" y="2513454"/>
              <a:ext cx="3272735" cy="1697263"/>
            </a:xfrm>
            <a:custGeom>
              <a:avLst/>
              <a:gdLst>
                <a:gd name="connsiteX0" fmla="*/ 0 w 3272735"/>
                <a:gd name="connsiteY0" fmla="*/ 1697263 h 1697263"/>
                <a:gd name="connsiteX1" fmla="*/ 3010606 w 3272735"/>
                <a:gd name="connsiteY1" fmla="*/ 1196235 h 1697263"/>
                <a:gd name="connsiteX2" fmla="*/ 3272735 w 3272735"/>
                <a:gd name="connsiteY2" fmla="*/ 0 h 1697263"/>
                <a:gd name="connsiteX3" fmla="*/ 262129 w 3272735"/>
                <a:gd name="connsiteY3" fmla="*/ 501028 h 1697263"/>
              </a:gdLst>
              <a:ahLst/>
              <a:cxnLst>
                <a:cxn ang="0">
                  <a:pos x="connsiteX0" y="connsiteY0"/>
                </a:cxn>
                <a:cxn ang="0">
                  <a:pos x="connsiteX1" y="connsiteY1"/>
                </a:cxn>
                <a:cxn ang="0">
                  <a:pos x="connsiteX2" y="connsiteY2"/>
                </a:cxn>
                <a:cxn ang="0">
                  <a:pos x="connsiteX3" y="connsiteY3"/>
                </a:cxn>
              </a:cxnLst>
              <a:rect l="l" t="t" r="r" b="b"/>
              <a:pathLst>
                <a:path w="3272735" h="1697263">
                  <a:moveTo>
                    <a:pt x="0" y="1697263"/>
                  </a:moveTo>
                  <a:lnTo>
                    <a:pt x="3010606" y="1196235"/>
                  </a:lnTo>
                  <a:lnTo>
                    <a:pt x="3272735" y="0"/>
                  </a:lnTo>
                  <a:lnTo>
                    <a:pt x="262129" y="50102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4" name="Freihandform: Form 33">
              <a:extLst>
                <a:ext uri="{FF2B5EF4-FFF2-40B4-BE49-F238E27FC236}">
                  <a16:creationId xmlns:a16="http://schemas.microsoft.com/office/drawing/2014/main" id="{0F6156A9-05DE-88C1-5DA8-6988FCF38567}"/>
                </a:ext>
              </a:extLst>
            </p:cNvPr>
            <p:cNvSpPr/>
            <p:nvPr userDrawn="1"/>
          </p:nvSpPr>
          <p:spPr>
            <a:xfrm rot="4833082" flipV="1">
              <a:off x="1326358" y="1031755"/>
              <a:ext cx="4278339" cy="7505274"/>
            </a:xfrm>
            <a:custGeom>
              <a:avLst/>
              <a:gdLst>
                <a:gd name="connsiteX0" fmla="*/ 0 w 4278339"/>
                <a:gd name="connsiteY0" fmla="*/ 7505274 h 7505274"/>
                <a:gd name="connsiteX1" fmla="*/ 3637449 w 4278339"/>
                <a:gd name="connsiteY1" fmla="*/ 6899927 h 7505274"/>
                <a:gd name="connsiteX2" fmla="*/ 4278339 w 4278339"/>
                <a:gd name="connsiteY2" fmla="*/ 3975204 h 7505274"/>
                <a:gd name="connsiteX3" fmla="*/ 3616781 w 4278339"/>
                <a:gd name="connsiteY3" fmla="*/ 0 h 7505274"/>
                <a:gd name="connsiteX4" fmla="*/ 1569977 w 4278339"/>
                <a:gd name="connsiteY4" fmla="*/ 340631 h 7505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8339" h="7505274">
                  <a:moveTo>
                    <a:pt x="0" y="7505274"/>
                  </a:moveTo>
                  <a:lnTo>
                    <a:pt x="3637449" y="6899927"/>
                  </a:lnTo>
                  <a:lnTo>
                    <a:pt x="4278339" y="3975204"/>
                  </a:lnTo>
                  <a:lnTo>
                    <a:pt x="3616781" y="0"/>
                  </a:lnTo>
                  <a:lnTo>
                    <a:pt x="1569977" y="34063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2" name="Logo">
            <a:extLst>
              <a:ext uri="{FF2B5EF4-FFF2-40B4-BE49-F238E27FC236}">
                <a16:creationId xmlns:a16="http://schemas.microsoft.com/office/drawing/2014/main" id="{57486061-ED53-C581-7334-5F4C9DC218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312" y="5391146"/>
            <a:ext cx="1925301" cy="1467342"/>
          </a:xfrm>
          <a:prstGeom prst="rect">
            <a:avLst/>
          </a:prstGeom>
        </p:spPr>
      </p:pic>
      <p:sp>
        <p:nvSpPr>
          <p:cNvPr id="12" name="Bild-Platzhalter">
            <a:extLst>
              <a:ext uri="{FF2B5EF4-FFF2-40B4-BE49-F238E27FC236}">
                <a16:creationId xmlns:a16="http://schemas.microsoft.com/office/drawing/2014/main" id="{33B82A46-DCA0-A941-D0DC-81F8C7217E86}"/>
              </a:ext>
            </a:extLst>
          </p:cNvPr>
          <p:cNvSpPr>
            <a:spLocks noGrp="1" noChangeAspect="1"/>
          </p:cNvSpPr>
          <p:nvPr userDrawn="1">
            <p:ph type="pic" sz="quarter" idx="10" hasCustomPrompt="1"/>
          </p:nvPr>
        </p:nvSpPr>
        <p:spPr>
          <a:xfrm>
            <a:off x="6816080" y="2060848"/>
            <a:ext cx="4248472" cy="3672558"/>
          </a:xfrm>
          <a:custGeom>
            <a:avLst/>
            <a:gdLst>
              <a:gd name="connsiteX0" fmla="*/ 0 w 4248472"/>
              <a:gd name="connsiteY0" fmla="*/ 0 h 3672558"/>
              <a:gd name="connsiteX1" fmla="*/ 4248472 w 4248472"/>
              <a:gd name="connsiteY1" fmla="*/ 0 h 3672558"/>
              <a:gd name="connsiteX2" fmla="*/ 4248472 w 4248472"/>
              <a:gd name="connsiteY2" fmla="*/ 3050907 h 3672558"/>
              <a:gd name="connsiteX3" fmla="*/ 2694895 w 4248472"/>
              <a:gd name="connsiteY3" fmla="*/ 3672558 h 3672558"/>
              <a:gd name="connsiteX4" fmla="*/ 0 w 4248472"/>
              <a:gd name="connsiteY4" fmla="*/ 3672558 h 367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472" h="3672558">
                <a:moveTo>
                  <a:pt x="0" y="0"/>
                </a:moveTo>
                <a:lnTo>
                  <a:pt x="4248472" y="0"/>
                </a:lnTo>
                <a:lnTo>
                  <a:pt x="4248472" y="3050907"/>
                </a:lnTo>
                <a:lnTo>
                  <a:pt x="2694895" y="3672558"/>
                </a:lnTo>
                <a:lnTo>
                  <a:pt x="0" y="3672558"/>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8C3E9F"/>
                </a:solidFill>
              </a:defRPr>
            </a:lvl1pPr>
          </a:lstStyle>
          <a:p>
            <a:r>
              <a:rPr lang="de-DE"/>
              <a:t>Hier Bild einfügen!</a:t>
            </a:r>
          </a:p>
        </p:txBody>
      </p:sp>
      <p:sp>
        <p:nvSpPr>
          <p:cNvPr id="5" name="Titel">
            <a:extLst>
              <a:ext uri="{FF2B5EF4-FFF2-40B4-BE49-F238E27FC236}">
                <a16:creationId xmlns:a16="http://schemas.microsoft.com/office/drawing/2014/main" id="{6FA14A66-2032-C7A9-82E2-51F0AF16F92F}"/>
              </a:ext>
            </a:extLst>
          </p:cNvPr>
          <p:cNvSpPr>
            <a:spLocks noGrp="1"/>
          </p:cNvSpPr>
          <p:nvPr userDrawn="1">
            <p:ph type="title" hasCustomPrompt="1"/>
          </p:nvPr>
        </p:nvSpPr>
        <p:spPr>
          <a:xfrm>
            <a:off x="539997" y="78773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3" name="Dachzeiie">
            <a:extLst>
              <a:ext uri="{FF2B5EF4-FFF2-40B4-BE49-F238E27FC236}">
                <a16:creationId xmlns:a16="http://schemas.microsoft.com/office/drawing/2014/main" id="{8978852F-2CDA-6608-6F99-C745F610E847}"/>
              </a:ext>
            </a:extLst>
          </p:cNvPr>
          <p:cNvSpPr>
            <a:spLocks noGrp="1"/>
          </p:cNvSpPr>
          <p:nvPr userDrawn="1">
            <p:ph type="subTitle" idx="1" hasCustomPrompt="1"/>
          </p:nvPr>
        </p:nvSpPr>
        <p:spPr>
          <a:xfrm>
            <a:off x="539997" y="485774"/>
            <a:ext cx="5810003" cy="330537"/>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32D19F0A-0CEF-1171-86C8-596FFDE5A5DA}"/>
              </a:ext>
            </a:extLst>
          </p:cNvPr>
          <p:cNvSpPr>
            <a:spLocks noGrp="1"/>
          </p:cNvSpPr>
          <p:nvPr>
            <p:ph type="body" sz="quarter" idx="25" hasCustomPrompt="1"/>
          </p:nvPr>
        </p:nvSpPr>
        <p:spPr>
          <a:xfrm>
            <a:off x="6816080" y="5751186"/>
            <a:ext cx="4248472"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243967913"/>
      </p:ext>
    </p:extLst>
  </p:cSld>
  <p:clrMapOvr>
    <a:masterClrMapping/>
  </p:clrMapOvr>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ZwischenTITEL V8 | Orange">
    <p:bg>
      <p:bgPr>
        <a:solidFill>
          <a:srgbClr val="10069F"/>
        </a:solidFill>
        <a:effectLst/>
      </p:bgPr>
    </p:bg>
    <p:spTree>
      <p:nvGrpSpPr>
        <p:cNvPr id="1" name=""/>
        <p:cNvGrpSpPr/>
        <p:nvPr/>
      </p:nvGrpSpPr>
      <p:grpSpPr>
        <a:xfrm>
          <a:off x="0" y="0"/>
          <a:ext cx="0" cy="0"/>
          <a:chOff x="0" y="0"/>
          <a:chExt cx="0" cy="0"/>
        </a:xfrm>
      </p:grpSpPr>
      <p:grpSp>
        <p:nvGrpSpPr>
          <p:cNvPr id="35" name="Schleife">
            <a:extLst>
              <a:ext uri="{FF2B5EF4-FFF2-40B4-BE49-F238E27FC236}">
                <a16:creationId xmlns:a16="http://schemas.microsoft.com/office/drawing/2014/main" id="{31145FDB-8AA6-DDF5-89D6-B5C15303B0F3}"/>
              </a:ext>
            </a:extLst>
          </p:cNvPr>
          <p:cNvGrpSpPr/>
          <p:nvPr userDrawn="1"/>
        </p:nvGrpSpPr>
        <p:grpSpPr>
          <a:xfrm>
            <a:off x="-287109" y="1725718"/>
            <a:ext cx="12759254" cy="5197843"/>
            <a:chOff x="-287109" y="1725718"/>
            <a:chExt cx="12759254" cy="5197843"/>
          </a:xfrm>
        </p:grpSpPr>
        <p:sp>
          <p:nvSpPr>
            <p:cNvPr id="17" name="Freihandform: Form 16">
              <a:extLst>
                <a:ext uri="{FF2B5EF4-FFF2-40B4-BE49-F238E27FC236}">
                  <a16:creationId xmlns:a16="http://schemas.microsoft.com/office/drawing/2014/main" id="{FFFEF12F-1FA7-331E-DC41-470BEC379232}"/>
                </a:ext>
              </a:extLst>
            </p:cNvPr>
            <p:cNvSpPr/>
            <p:nvPr userDrawn="1"/>
          </p:nvSpPr>
          <p:spPr>
            <a:xfrm rot="4833082" flipV="1">
              <a:off x="9987146" y="2513454"/>
              <a:ext cx="3272735" cy="1697263"/>
            </a:xfrm>
            <a:custGeom>
              <a:avLst/>
              <a:gdLst>
                <a:gd name="connsiteX0" fmla="*/ 0 w 3272735"/>
                <a:gd name="connsiteY0" fmla="*/ 1697263 h 1697263"/>
                <a:gd name="connsiteX1" fmla="*/ 3010606 w 3272735"/>
                <a:gd name="connsiteY1" fmla="*/ 1196235 h 1697263"/>
                <a:gd name="connsiteX2" fmla="*/ 3272735 w 3272735"/>
                <a:gd name="connsiteY2" fmla="*/ 0 h 1697263"/>
                <a:gd name="connsiteX3" fmla="*/ 262129 w 3272735"/>
                <a:gd name="connsiteY3" fmla="*/ 501028 h 1697263"/>
              </a:gdLst>
              <a:ahLst/>
              <a:cxnLst>
                <a:cxn ang="0">
                  <a:pos x="connsiteX0" y="connsiteY0"/>
                </a:cxn>
                <a:cxn ang="0">
                  <a:pos x="connsiteX1" y="connsiteY1"/>
                </a:cxn>
                <a:cxn ang="0">
                  <a:pos x="connsiteX2" y="connsiteY2"/>
                </a:cxn>
                <a:cxn ang="0">
                  <a:pos x="connsiteX3" y="connsiteY3"/>
                </a:cxn>
              </a:cxnLst>
              <a:rect l="l" t="t" r="r" b="b"/>
              <a:pathLst>
                <a:path w="3272735" h="1697263">
                  <a:moveTo>
                    <a:pt x="0" y="1697263"/>
                  </a:moveTo>
                  <a:lnTo>
                    <a:pt x="3010606" y="1196235"/>
                  </a:lnTo>
                  <a:lnTo>
                    <a:pt x="3272735" y="0"/>
                  </a:lnTo>
                  <a:lnTo>
                    <a:pt x="262129" y="50102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4" name="Freihandform: Form 33">
              <a:extLst>
                <a:ext uri="{FF2B5EF4-FFF2-40B4-BE49-F238E27FC236}">
                  <a16:creationId xmlns:a16="http://schemas.microsoft.com/office/drawing/2014/main" id="{0F6156A9-05DE-88C1-5DA8-6988FCF38567}"/>
                </a:ext>
              </a:extLst>
            </p:cNvPr>
            <p:cNvSpPr/>
            <p:nvPr userDrawn="1"/>
          </p:nvSpPr>
          <p:spPr>
            <a:xfrm rot="4833082" flipV="1">
              <a:off x="1326358" y="1031755"/>
              <a:ext cx="4278339" cy="7505274"/>
            </a:xfrm>
            <a:custGeom>
              <a:avLst/>
              <a:gdLst>
                <a:gd name="connsiteX0" fmla="*/ 0 w 4278339"/>
                <a:gd name="connsiteY0" fmla="*/ 7505274 h 7505274"/>
                <a:gd name="connsiteX1" fmla="*/ 3637449 w 4278339"/>
                <a:gd name="connsiteY1" fmla="*/ 6899927 h 7505274"/>
                <a:gd name="connsiteX2" fmla="*/ 4278339 w 4278339"/>
                <a:gd name="connsiteY2" fmla="*/ 3975204 h 7505274"/>
                <a:gd name="connsiteX3" fmla="*/ 3616781 w 4278339"/>
                <a:gd name="connsiteY3" fmla="*/ 0 h 7505274"/>
                <a:gd name="connsiteX4" fmla="*/ 1569977 w 4278339"/>
                <a:gd name="connsiteY4" fmla="*/ 340631 h 7505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8339" h="7505274">
                  <a:moveTo>
                    <a:pt x="0" y="7505274"/>
                  </a:moveTo>
                  <a:lnTo>
                    <a:pt x="3637449" y="6899927"/>
                  </a:lnTo>
                  <a:lnTo>
                    <a:pt x="4278339" y="3975204"/>
                  </a:lnTo>
                  <a:lnTo>
                    <a:pt x="3616781" y="0"/>
                  </a:lnTo>
                  <a:lnTo>
                    <a:pt x="1569977" y="34063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2" name="Logo">
            <a:extLst>
              <a:ext uri="{FF2B5EF4-FFF2-40B4-BE49-F238E27FC236}">
                <a16:creationId xmlns:a16="http://schemas.microsoft.com/office/drawing/2014/main" id="{57486061-ED53-C581-7334-5F4C9DC2187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00311" y="5391146"/>
            <a:ext cx="1925303" cy="1467342"/>
          </a:xfrm>
          <a:prstGeom prst="rect">
            <a:avLst/>
          </a:prstGeom>
        </p:spPr>
      </p:pic>
      <p:sp>
        <p:nvSpPr>
          <p:cNvPr id="12" name="Bild-Platzhalter">
            <a:extLst>
              <a:ext uri="{FF2B5EF4-FFF2-40B4-BE49-F238E27FC236}">
                <a16:creationId xmlns:a16="http://schemas.microsoft.com/office/drawing/2014/main" id="{33B82A46-DCA0-A941-D0DC-81F8C7217E86}"/>
              </a:ext>
            </a:extLst>
          </p:cNvPr>
          <p:cNvSpPr>
            <a:spLocks noGrp="1" noChangeAspect="1"/>
          </p:cNvSpPr>
          <p:nvPr userDrawn="1">
            <p:ph type="pic" sz="quarter" idx="10" hasCustomPrompt="1"/>
          </p:nvPr>
        </p:nvSpPr>
        <p:spPr>
          <a:xfrm>
            <a:off x="6816080" y="2060848"/>
            <a:ext cx="4248472" cy="3672558"/>
          </a:xfrm>
          <a:custGeom>
            <a:avLst/>
            <a:gdLst>
              <a:gd name="connsiteX0" fmla="*/ 0 w 4248472"/>
              <a:gd name="connsiteY0" fmla="*/ 0 h 3672558"/>
              <a:gd name="connsiteX1" fmla="*/ 4248472 w 4248472"/>
              <a:gd name="connsiteY1" fmla="*/ 0 h 3672558"/>
              <a:gd name="connsiteX2" fmla="*/ 4248472 w 4248472"/>
              <a:gd name="connsiteY2" fmla="*/ 3050907 h 3672558"/>
              <a:gd name="connsiteX3" fmla="*/ 2694895 w 4248472"/>
              <a:gd name="connsiteY3" fmla="*/ 3672558 h 3672558"/>
              <a:gd name="connsiteX4" fmla="*/ 0 w 4248472"/>
              <a:gd name="connsiteY4" fmla="*/ 3672558 h 367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472" h="3672558">
                <a:moveTo>
                  <a:pt x="0" y="0"/>
                </a:moveTo>
                <a:lnTo>
                  <a:pt x="4248472" y="0"/>
                </a:lnTo>
                <a:lnTo>
                  <a:pt x="4248472" y="3050907"/>
                </a:lnTo>
                <a:lnTo>
                  <a:pt x="2694895" y="3672558"/>
                </a:lnTo>
                <a:lnTo>
                  <a:pt x="0" y="3672558"/>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FF4414"/>
                </a:solidFill>
              </a:defRPr>
            </a:lvl1pPr>
          </a:lstStyle>
          <a:p>
            <a:r>
              <a:rPr lang="de-DE"/>
              <a:t>Hier Bild einfügen!</a:t>
            </a:r>
          </a:p>
        </p:txBody>
      </p:sp>
      <p:sp>
        <p:nvSpPr>
          <p:cNvPr id="5" name="Titel">
            <a:extLst>
              <a:ext uri="{FF2B5EF4-FFF2-40B4-BE49-F238E27FC236}">
                <a16:creationId xmlns:a16="http://schemas.microsoft.com/office/drawing/2014/main" id="{6FA14A66-2032-C7A9-82E2-51F0AF16F92F}"/>
              </a:ext>
            </a:extLst>
          </p:cNvPr>
          <p:cNvSpPr>
            <a:spLocks noGrp="1"/>
          </p:cNvSpPr>
          <p:nvPr userDrawn="1">
            <p:ph type="title" hasCustomPrompt="1"/>
          </p:nvPr>
        </p:nvSpPr>
        <p:spPr>
          <a:xfrm>
            <a:off x="539997" y="78773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3" name="Dachzeiie">
            <a:extLst>
              <a:ext uri="{FF2B5EF4-FFF2-40B4-BE49-F238E27FC236}">
                <a16:creationId xmlns:a16="http://schemas.microsoft.com/office/drawing/2014/main" id="{8978852F-2CDA-6608-6F99-C745F610E847}"/>
              </a:ext>
            </a:extLst>
          </p:cNvPr>
          <p:cNvSpPr>
            <a:spLocks noGrp="1"/>
          </p:cNvSpPr>
          <p:nvPr userDrawn="1">
            <p:ph type="subTitle" idx="1" hasCustomPrompt="1"/>
          </p:nvPr>
        </p:nvSpPr>
        <p:spPr>
          <a:xfrm>
            <a:off x="539997" y="485774"/>
            <a:ext cx="5810003" cy="330537"/>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32D19F0A-0CEF-1171-86C8-596FFDE5A5DA}"/>
              </a:ext>
            </a:extLst>
          </p:cNvPr>
          <p:cNvSpPr>
            <a:spLocks noGrp="1"/>
          </p:cNvSpPr>
          <p:nvPr>
            <p:ph type="body" sz="quarter" idx="25" hasCustomPrompt="1"/>
          </p:nvPr>
        </p:nvSpPr>
        <p:spPr>
          <a:xfrm>
            <a:off x="6816080" y="5751186"/>
            <a:ext cx="4248472"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673046094"/>
      </p:ext>
    </p:extLst>
  </p:cSld>
  <p:clrMapOvr>
    <a:masterClrMapping/>
  </p:clrMapOvr>
  <p:extLst>
    <p:ext uri="{DCECCB84-F9BA-43D5-87BE-67443E8EF086}">
      <p15:sldGuideLst xmlns:p15="http://schemas.microsoft.com/office/powerpoint/2012/main"/>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ZwischenTITEL V8 | Grün">
    <p:bg>
      <p:bgPr>
        <a:solidFill>
          <a:srgbClr val="10069F"/>
        </a:solidFill>
        <a:effectLst/>
      </p:bgPr>
    </p:bg>
    <p:spTree>
      <p:nvGrpSpPr>
        <p:cNvPr id="1" name=""/>
        <p:cNvGrpSpPr/>
        <p:nvPr/>
      </p:nvGrpSpPr>
      <p:grpSpPr>
        <a:xfrm>
          <a:off x="0" y="0"/>
          <a:ext cx="0" cy="0"/>
          <a:chOff x="0" y="0"/>
          <a:chExt cx="0" cy="0"/>
        </a:xfrm>
      </p:grpSpPr>
      <p:grpSp>
        <p:nvGrpSpPr>
          <p:cNvPr id="35" name="Schleife">
            <a:extLst>
              <a:ext uri="{FF2B5EF4-FFF2-40B4-BE49-F238E27FC236}">
                <a16:creationId xmlns:a16="http://schemas.microsoft.com/office/drawing/2014/main" id="{31145FDB-8AA6-DDF5-89D6-B5C15303B0F3}"/>
              </a:ext>
            </a:extLst>
          </p:cNvPr>
          <p:cNvGrpSpPr/>
          <p:nvPr userDrawn="1"/>
        </p:nvGrpSpPr>
        <p:grpSpPr>
          <a:xfrm>
            <a:off x="-287109" y="1725718"/>
            <a:ext cx="12759254" cy="5197843"/>
            <a:chOff x="-287109" y="1725718"/>
            <a:chExt cx="12759254" cy="5197843"/>
          </a:xfrm>
        </p:grpSpPr>
        <p:sp>
          <p:nvSpPr>
            <p:cNvPr id="17" name="Freihandform: Form 16">
              <a:extLst>
                <a:ext uri="{FF2B5EF4-FFF2-40B4-BE49-F238E27FC236}">
                  <a16:creationId xmlns:a16="http://schemas.microsoft.com/office/drawing/2014/main" id="{FFFEF12F-1FA7-331E-DC41-470BEC379232}"/>
                </a:ext>
              </a:extLst>
            </p:cNvPr>
            <p:cNvSpPr/>
            <p:nvPr userDrawn="1"/>
          </p:nvSpPr>
          <p:spPr>
            <a:xfrm rot="4833082" flipV="1">
              <a:off x="9987146" y="2513454"/>
              <a:ext cx="3272735" cy="1697263"/>
            </a:xfrm>
            <a:custGeom>
              <a:avLst/>
              <a:gdLst>
                <a:gd name="connsiteX0" fmla="*/ 0 w 3272735"/>
                <a:gd name="connsiteY0" fmla="*/ 1697263 h 1697263"/>
                <a:gd name="connsiteX1" fmla="*/ 3010606 w 3272735"/>
                <a:gd name="connsiteY1" fmla="*/ 1196235 h 1697263"/>
                <a:gd name="connsiteX2" fmla="*/ 3272735 w 3272735"/>
                <a:gd name="connsiteY2" fmla="*/ 0 h 1697263"/>
                <a:gd name="connsiteX3" fmla="*/ 262129 w 3272735"/>
                <a:gd name="connsiteY3" fmla="*/ 501028 h 1697263"/>
              </a:gdLst>
              <a:ahLst/>
              <a:cxnLst>
                <a:cxn ang="0">
                  <a:pos x="connsiteX0" y="connsiteY0"/>
                </a:cxn>
                <a:cxn ang="0">
                  <a:pos x="connsiteX1" y="connsiteY1"/>
                </a:cxn>
                <a:cxn ang="0">
                  <a:pos x="connsiteX2" y="connsiteY2"/>
                </a:cxn>
                <a:cxn ang="0">
                  <a:pos x="connsiteX3" y="connsiteY3"/>
                </a:cxn>
              </a:cxnLst>
              <a:rect l="l" t="t" r="r" b="b"/>
              <a:pathLst>
                <a:path w="3272735" h="1697263">
                  <a:moveTo>
                    <a:pt x="0" y="1697263"/>
                  </a:moveTo>
                  <a:lnTo>
                    <a:pt x="3010606" y="1196235"/>
                  </a:lnTo>
                  <a:lnTo>
                    <a:pt x="3272735" y="0"/>
                  </a:lnTo>
                  <a:lnTo>
                    <a:pt x="262129" y="50102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4" name="Freihandform: Form 33">
              <a:extLst>
                <a:ext uri="{FF2B5EF4-FFF2-40B4-BE49-F238E27FC236}">
                  <a16:creationId xmlns:a16="http://schemas.microsoft.com/office/drawing/2014/main" id="{0F6156A9-05DE-88C1-5DA8-6988FCF38567}"/>
                </a:ext>
              </a:extLst>
            </p:cNvPr>
            <p:cNvSpPr/>
            <p:nvPr userDrawn="1"/>
          </p:nvSpPr>
          <p:spPr>
            <a:xfrm rot="4833082" flipV="1">
              <a:off x="1326358" y="1031755"/>
              <a:ext cx="4278339" cy="7505274"/>
            </a:xfrm>
            <a:custGeom>
              <a:avLst/>
              <a:gdLst>
                <a:gd name="connsiteX0" fmla="*/ 0 w 4278339"/>
                <a:gd name="connsiteY0" fmla="*/ 7505274 h 7505274"/>
                <a:gd name="connsiteX1" fmla="*/ 3637449 w 4278339"/>
                <a:gd name="connsiteY1" fmla="*/ 6899927 h 7505274"/>
                <a:gd name="connsiteX2" fmla="*/ 4278339 w 4278339"/>
                <a:gd name="connsiteY2" fmla="*/ 3975204 h 7505274"/>
                <a:gd name="connsiteX3" fmla="*/ 3616781 w 4278339"/>
                <a:gd name="connsiteY3" fmla="*/ 0 h 7505274"/>
                <a:gd name="connsiteX4" fmla="*/ 1569977 w 4278339"/>
                <a:gd name="connsiteY4" fmla="*/ 340631 h 7505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8339" h="7505274">
                  <a:moveTo>
                    <a:pt x="0" y="7505274"/>
                  </a:moveTo>
                  <a:lnTo>
                    <a:pt x="3637449" y="6899927"/>
                  </a:lnTo>
                  <a:lnTo>
                    <a:pt x="4278339" y="3975204"/>
                  </a:lnTo>
                  <a:lnTo>
                    <a:pt x="3616781" y="0"/>
                  </a:lnTo>
                  <a:lnTo>
                    <a:pt x="1569977" y="34063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2" name="Logo">
            <a:extLst>
              <a:ext uri="{FF2B5EF4-FFF2-40B4-BE49-F238E27FC236}">
                <a16:creationId xmlns:a16="http://schemas.microsoft.com/office/drawing/2014/main" id="{57486061-ED53-C581-7334-5F4C9DC2187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00312" y="5391146"/>
            <a:ext cx="1925301" cy="1467342"/>
          </a:xfrm>
          <a:prstGeom prst="rect">
            <a:avLst/>
          </a:prstGeom>
        </p:spPr>
      </p:pic>
      <p:sp>
        <p:nvSpPr>
          <p:cNvPr id="12" name="Bild-Platzhalter">
            <a:extLst>
              <a:ext uri="{FF2B5EF4-FFF2-40B4-BE49-F238E27FC236}">
                <a16:creationId xmlns:a16="http://schemas.microsoft.com/office/drawing/2014/main" id="{33B82A46-DCA0-A941-D0DC-81F8C7217E86}"/>
              </a:ext>
            </a:extLst>
          </p:cNvPr>
          <p:cNvSpPr>
            <a:spLocks noGrp="1" noChangeAspect="1"/>
          </p:cNvSpPr>
          <p:nvPr userDrawn="1">
            <p:ph type="pic" sz="quarter" idx="10" hasCustomPrompt="1"/>
          </p:nvPr>
        </p:nvSpPr>
        <p:spPr>
          <a:xfrm>
            <a:off x="6816080" y="2060848"/>
            <a:ext cx="4248472" cy="3672558"/>
          </a:xfrm>
          <a:custGeom>
            <a:avLst/>
            <a:gdLst>
              <a:gd name="connsiteX0" fmla="*/ 0 w 4248472"/>
              <a:gd name="connsiteY0" fmla="*/ 0 h 3672558"/>
              <a:gd name="connsiteX1" fmla="*/ 4248472 w 4248472"/>
              <a:gd name="connsiteY1" fmla="*/ 0 h 3672558"/>
              <a:gd name="connsiteX2" fmla="*/ 4248472 w 4248472"/>
              <a:gd name="connsiteY2" fmla="*/ 3050907 h 3672558"/>
              <a:gd name="connsiteX3" fmla="*/ 2694895 w 4248472"/>
              <a:gd name="connsiteY3" fmla="*/ 3672558 h 3672558"/>
              <a:gd name="connsiteX4" fmla="*/ 0 w 4248472"/>
              <a:gd name="connsiteY4" fmla="*/ 3672558 h 367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472" h="3672558">
                <a:moveTo>
                  <a:pt x="0" y="0"/>
                </a:moveTo>
                <a:lnTo>
                  <a:pt x="4248472" y="0"/>
                </a:lnTo>
                <a:lnTo>
                  <a:pt x="4248472" y="3050907"/>
                </a:lnTo>
                <a:lnTo>
                  <a:pt x="2694895" y="3672558"/>
                </a:lnTo>
                <a:lnTo>
                  <a:pt x="0" y="3672558"/>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10AD00"/>
                </a:solidFill>
              </a:defRPr>
            </a:lvl1pPr>
          </a:lstStyle>
          <a:p>
            <a:r>
              <a:rPr lang="de-DE"/>
              <a:t>Hier Bild einfügen!</a:t>
            </a:r>
          </a:p>
        </p:txBody>
      </p:sp>
      <p:sp>
        <p:nvSpPr>
          <p:cNvPr id="5" name="Titel">
            <a:extLst>
              <a:ext uri="{FF2B5EF4-FFF2-40B4-BE49-F238E27FC236}">
                <a16:creationId xmlns:a16="http://schemas.microsoft.com/office/drawing/2014/main" id="{6FA14A66-2032-C7A9-82E2-51F0AF16F92F}"/>
              </a:ext>
            </a:extLst>
          </p:cNvPr>
          <p:cNvSpPr>
            <a:spLocks noGrp="1"/>
          </p:cNvSpPr>
          <p:nvPr userDrawn="1">
            <p:ph type="title" hasCustomPrompt="1"/>
          </p:nvPr>
        </p:nvSpPr>
        <p:spPr>
          <a:xfrm>
            <a:off x="539997" y="78773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3" name="Dachzeiie">
            <a:extLst>
              <a:ext uri="{FF2B5EF4-FFF2-40B4-BE49-F238E27FC236}">
                <a16:creationId xmlns:a16="http://schemas.microsoft.com/office/drawing/2014/main" id="{8978852F-2CDA-6608-6F99-C745F610E847}"/>
              </a:ext>
            </a:extLst>
          </p:cNvPr>
          <p:cNvSpPr>
            <a:spLocks noGrp="1"/>
          </p:cNvSpPr>
          <p:nvPr userDrawn="1">
            <p:ph type="subTitle" idx="1" hasCustomPrompt="1"/>
          </p:nvPr>
        </p:nvSpPr>
        <p:spPr>
          <a:xfrm>
            <a:off x="539997" y="485774"/>
            <a:ext cx="5810003" cy="330537"/>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6" name="Bild-Nachweis">
            <a:extLst>
              <a:ext uri="{FF2B5EF4-FFF2-40B4-BE49-F238E27FC236}">
                <a16:creationId xmlns:a16="http://schemas.microsoft.com/office/drawing/2014/main" id="{05A5E508-A369-AA38-14C9-7C4849020C72}"/>
              </a:ext>
            </a:extLst>
          </p:cNvPr>
          <p:cNvSpPr>
            <a:spLocks noGrp="1"/>
          </p:cNvSpPr>
          <p:nvPr>
            <p:ph type="body" sz="quarter" idx="25" hasCustomPrompt="1"/>
          </p:nvPr>
        </p:nvSpPr>
        <p:spPr>
          <a:xfrm>
            <a:off x="6816080" y="5751186"/>
            <a:ext cx="4248472"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140826317"/>
      </p:ext>
    </p:extLst>
  </p:cSld>
  <p:clrMapOvr>
    <a:masterClrMapping/>
  </p:clrMapOvr>
  <p:extLst>
    <p:ext uri="{DCECCB84-F9BA-43D5-87BE-67443E8EF086}">
      <p15:sldGuideLst xmlns:p15="http://schemas.microsoft.com/office/powerpoint/2012/main"/>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Dunkel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1006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10065A"/>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235236C6-07B9-31FB-3EDF-D8F7214F46BD}"/>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830957096"/>
      </p:ext>
    </p:extLst>
  </p:cSld>
  <p:clrMapOvr>
    <a:masterClrMapping/>
  </p:clrMapOvr>
  <p:extLst>
    <p:ext uri="{DCECCB84-F9BA-43D5-87BE-67443E8EF086}">
      <p15:sldGuideLst xmlns:p15="http://schemas.microsoft.com/office/powerpoint/2012/main"/>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Weiß/Dunkel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FF3EB5"/>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chemeClr val="bg1"/>
          </a:solidFill>
        </p:spPr>
        <p:txBody>
          <a:bodyPr wrap="square" lIns="180000" tIns="792000" rIns="108000" bIns="468000" anchor="t" anchorCtr="0">
            <a:noAutofit/>
          </a:bodyPr>
          <a:lstStyle>
            <a:lvl1pPr>
              <a:lnSpc>
                <a:spcPct val="110000"/>
              </a:lnSpc>
              <a:defRPr sz="3200">
                <a:solidFill>
                  <a:srgbClr val="10065A"/>
                </a:solidFill>
              </a:defRPr>
            </a:lvl1pPr>
          </a:lstStyle>
          <a:p>
            <a:r>
              <a:rPr lang="de-DE"/>
              <a:t>Zwischentitel</a:t>
            </a:r>
          </a:p>
        </p:txBody>
      </p:sp>
      <p:sp>
        <p:nvSpPr>
          <p:cNvPr id="4" name="Dachzeile">
            <a:extLst>
              <a:ext uri="{FF2B5EF4-FFF2-40B4-BE49-F238E27FC236}">
                <a16:creationId xmlns:a16="http://schemas.microsoft.com/office/drawing/2014/main" id="{B1FB97C9-B784-CEB1-1968-292D78324860}"/>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Bild-Nachweis">
            <a:extLst>
              <a:ext uri="{FF2B5EF4-FFF2-40B4-BE49-F238E27FC236}">
                <a16:creationId xmlns:a16="http://schemas.microsoft.com/office/drawing/2014/main" id="{48FF6A88-6DC7-C17F-B19E-6A7E2575D0C6}"/>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678349457"/>
      </p:ext>
    </p:extLst>
  </p:cSld>
  <p:clrMapOvr>
    <a:masterClrMapping/>
  </p:clrMapOvr>
  <p:extLst>
    <p:ext uri="{DCECCB84-F9BA-43D5-87BE-67443E8EF086}">
      <p15:sldGuideLst xmlns:p15="http://schemas.microsoft.com/office/powerpoint/2012/main"/>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1006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10069F"/>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Bild-Nachweis">
            <a:extLst>
              <a:ext uri="{FF2B5EF4-FFF2-40B4-BE49-F238E27FC236}">
                <a16:creationId xmlns:a16="http://schemas.microsoft.com/office/drawing/2014/main" id="{9E734E99-727E-2CE5-16DE-9361B8A49A63}"/>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038823965"/>
      </p:ext>
    </p:extLst>
  </p:cSld>
  <p:clrMapOvr>
    <a:masterClrMapping/>
  </p:clrMapOvr>
  <p:extLst>
    <p:ext uri="{DCECCB84-F9BA-43D5-87BE-67443E8EF086}">
      <p15:sldGuideLst xmlns:p15="http://schemas.microsoft.com/office/powerpoint/2012/main"/>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Weiß/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FF3EB5"/>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chemeClr val="bg1"/>
          </a:solidFill>
        </p:spPr>
        <p:txBody>
          <a:bodyPr wrap="square" lIns="180000" tIns="792000" rIns="108000" bIns="468000" anchor="t" anchorCtr="0">
            <a:noAutofit/>
          </a:bodyPr>
          <a:lstStyle>
            <a:lvl1pPr>
              <a:lnSpc>
                <a:spcPct val="110000"/>
              </a:lnSpc>
              <a:defRPr sz="3200">
                <a:solidFill>
                  <a:srgbClr val="10069F"/>
                </a:solidFill>
              </a:defRPr>
            </a:lvl1pPr>
          </a:lstStyle>
          <a:p>
            <a:r>
              <a:rPr lang="de-DE"/>
              <a:t>Zwischentitel</a:t>
            </a:r>
          </a:p>
        </p:txBody>
      </p:sp>
      <p:sp>
        <p:nvSpPr>
          <p:cNvPr id="4" name="Dachzeile">
            <a:extLst>
              <a:ext uri="{FF2B5EF4-FFF2-40B4-BE49-F238E27FC236}">
                <a16:creationId xmlns:a16="http://schemas.microsoft.com/office/drawing/2014/main" id="{B1FB97C9-B784-CEB1-1968-292D78324860}"/>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3" name="Bild-Nachweis">
            <a:extLst>
              <a:ext uri="{FF2B5EF4-FFF2-40B4-BE49-F238E27FC236}">
                <a16:creationId xmlns:a16="http://schemas.microsoft.com/office/drawing/2014/main" id="{66425408-B549-BF40-F169-E632A5F550DA}"/>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107370500"/>
      </p:ext>
    </p:extLst>
  </p:cSld>
  <p:clrMapOvr>
    <a:masterClrMapping/>
  </p:clrMapOvr>
  <p:extLst>
    <p:ext uri="{DCECCB84-F9BA-43D5-87BE-67443E8EF086}">
      <p15:sldGuideLst xmlns:p15="http://schemas.microsoft.com/office/powerpoint/2012/main"/>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Pink">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FF3EB5"/>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FF3EB5"/>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Bild-Nachweis">
            <a:extLst>
              <a:ext uri="{FF2B5EF4-FFF2-40B4-BE49-F238E27FC236}">
                <a16:creationId xmlns:a16="http://schemas.microsoft.com/office/drawing/2014/main" id="{B1A18D66-EDF9-EE2E-AE5F-817D099ADB04}"/>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506411545"/>
      </p:ext>
    </p:extLst>
  </p:cSld>
  <p:clrMapOvr>
    <a:masterClrMapping/>
  </p:clrMapOvr>
  <p:extLst>
    <p:ext uri="{DCECCB84-F9BA-43D5-87BE-67443E8EF086}">
      <p15:sldGuideLst xmlns:p15="http://schemas.microsoft.com/office/powerpoint/2012/main"/>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Türkis">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10ADAA"/>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10ADAA"/>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Bild-Nachweis">
            <a:extLst>
              <a:ext uri="{FF2B5EF4-FFF2-40B4-BE49-F238E27FC236}">
                <a16:creationId xmlns:a16="http://schemas.microsoft.com/office/drawing/2014/main" id="{884C9274-9C0B-C63E-F91F-231AC740AF27}"/>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406751298"/>
      </p:ext>
    </p:extLst>
  </p:cSld>
  <p:clrMapOvr>
    <a:masterClrMapping/>
  </p:clrMapOvr>
  <p:extLst>
    <p:ext uri="{DCECCB84-F9BA-43D5-87BE-67443E8EF086}">
      <p15:sldGuideLst xmlns:p15="http://schemas.microsoft.com/office/powerpoint/2012/main"/>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Violett">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8C3E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8C3E9F"/>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4" name="Dachzeile">
            <a:extLst>
              <a:ext uri="{FF2B5EF4-FFF2-40B4-BE49-F238E27FC236}">
                <a16:creationId xmlns:a16="http://schemas.microsoft.com/office/drawing/2014/main" id="{B1FB97C9-B784-CEB1-1968-292D78324860}"/>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3" name="Bild-Nachweis">
            <a:extLst>
              <a:ext uri="{FF2B5EF4-FFF2-40B4-BE49-F238E27FC236}">
                <a16:creationId xmlns:a16="http://schemas.microsoft.com/office/drawing/2014/main" id="{1C4C67B1-22E4-79E7-FBA7-66517479DCAB}"/>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193238070"/>
      </p:ext>
    </p:extLst>
  </p:cSld>
  <p:clrMapOvr>
    <a:masterClrMapping/>
  </p:clrMapOvr>
  <p:extLst>
    <p:ext uri="{DCECCB84-F9BA-43D5-87BE-67443E8EF086}">
      <p15:sldGuideLst xmlns:p15="http://schemas.microsoft.com/office/powerpoint/2012/main"/>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Orange">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FF4414"/>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FF4414"/>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4" name="Dachzeile">
            <a:extLst>
              <a:ext uri="{FF2B5EF4-FFF2-40B4-BE49-F238E27FC236}">
                <a16:creationId xmlns:a16="http://schemas.microsoft.com/office/drawing/2014/main" id="{B1FB97C9-B784-CEB1-1968-292D78324860}"/>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3" name="Bild-Nachweis">
            <a:extLst>
              <a:ext uri="{FF2B5EF4-FFF2-40B4-BE49-F238E27FC236}">
                <a16:creationId xmlns:a16="http://schemas.microsoft.com/office/drawing/2014/main" id="{1941BA2B-113A-F87A-378B-71397691C470}"/>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333277610"/>
      </p:ext>
    </p:extLst>
  </p:cSld>
  <p:clrMapOvr>
    <a:masterClrMapping/>
  </p:clrMapOvr>
  <p:extLst>
    <p:ext uri="{DCECCB84-F9BA-43D5-87BE-67443E8EF086}">
      <p15:sldGuideLst xmlns:p15="http://schemas.microsoft.com/office/powerpoint/2012/main"/>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Gold">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8C3E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FFAD00"/>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4" name="Dachzeile">
            <a:extLst>
              <a:ext uri="{FF2B5EF4-FFF2-40B4-BE49-F238E27FC236}">
                <a16:creationId xmlns:a16="http://schemas.microsoft.com/office/drawing/2014/main" id="{B1FB97C9-B784-CEB1-1968-292D78324860}"/>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3" name="Bild-Nachweis">
            <a:extLst>
              <a:ext uri="{FF2B5EF4-FFF2-40B4-BE49-F238E27FC236}">
                <a16:creationId xmlns:a16="http://schemas.microsoft.com/office/drawing/2014/main" id="{706B1B88-A648-B2A2-6D31-2B65FF7297EE}"/>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875822565"/>
      </p:ext>
    </p:extLst>
  </p:cSld>
  <p:clrMapOvr>
    <a:masterClrMapping/>
  </p:clrMapOvr>
  <p:extLst>
    <p:ext uri="{DCECCB84-F9BA-43D5-87BE-67443E8EF086}">
      <p15:sldGuideLst xmlns:p15="http://schemas.microsoft.com/office/powerpoint/2012/main"/>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Grün">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10AD00"/>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10AD00"/>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4" name="Dachzeile">
            <a:extLst>
              <a:ext uri="{FF2B5EF4-FFF2-40B4-BE49-F238E27FC236}">
                <a16:creationId xmlns:a16="http://schemas.microsoft.com/office/drawing/2014/main" id="{B1FB97C9-B784-CEB1-1968-292D78324860}"/>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3" name="Bild-Nachweis">
            <a:extLst>
              <a:ext uri="{FF2B5EF4-FFF2-40B4-BE49-F238E27FC236}">
                <a16:creationId xmlns:a16="http://schemas.microsoft.com/office/drawing/2014/main" id="{861F1C72-159E-A521-C3AC-9588E8ED4944}"/>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126277844"/>
      </p:ext>
    </p:extLst>
  </p:cSld>
  <p:clrMapOvr>
    <a:masterClrMapping/>
  </p:clrMapOvr>
  <p:extLst>
    <p:ext uri="{DCECCB84-F9BA-43D5-87BE-67443E8EF086}">
      <p15:sldGuideLst xmlns:p15="http://schemas.microsoft.com/office/powerpoint/2012/main"/>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Dunkel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1006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10065A"/>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01488" y="1046633"/>
            <a:ext cx="4967120"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2F6B4AD8-E740-B402-4F71-F0F5698DD169}"/>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523765396"/>
      </p:ext>
    </p:extLst>
  </p:cSld>
  <p:clrMapOvr>
    <a:masterClrMapping/>
  </p:clrMapOvr>
  <p:extLst>
    <p:ext uri="{DCECCB84-F9BA-43D5-87BE-67443E8EF086}">
      <p15:sldGuideLst xmlns:p15="http://schemas.microsoft.com/office/powerpoint/2012/main">
        <p15:guide id="2" pos="7423" userDrawn="1">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Weiß/Dunkel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1006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FFFFFF"/>
          </a:solidFill>
        </p:spPr>
        <p:txBody>
          <a:bodyPr wrap="square" lIns="180000" tIns="792000" rIns="108000" bIns="468000" anchor="t" anchorCtr="0">
            <a:noAutofit/>
          </a:bodyPr>
          <a:lstStyle>
            <a:lvl1pPr>
              <a:lnSpc>
                <a:spcPct val="110000"/>
              </a:lnSpc>
              <a:defRPr sz="3200">
                <a:solidFill>
                  <a:srgbClr val="10065A"/>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46313" y="1046633"/>
            <a:ext cx="4922295"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E7B539BE-8C3D-3442-81B2-6AB9DBD5F498}"/>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004032738"/>
      </p:ext>
    </p:extLst>
  </p:cSld>
  <p:clrMapOvr>
    <a:masterClrMapping/>
  </p:clrMapOvr>
  <p:extLst>
    <p:ext uri="{DCECCB84-F9BA-43D5-87BE-67443E8EF086}">
      <p15:sldGuideLst xmlns:p15="http://schemas.microsoft.com/office/powerpoint/2012/main"/>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1006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10069F"/>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01488" y="1046633"/>
            <a:ext cx="4967120"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4DDA2E8F-1F66-BAF3-4C8D-74377169316C}"/>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03474825"/>
      </p:ext>
    </p:extLst>
  </p:cSld>
  <p:clrMapOvr>
    <a:masterClrMapping/>
  </p:clrMapOvr>
  <p:extLst>
    <p:ext uri="{DCECCB84-F9BA-43D5-87BE-67443E8EF086}">
      <p15:sldGuideLst xmlns:p15="http://schemas.microsoft.com/office/powerpoint/2012/main">
        <p15:guide id="2" pos="7423" userDrawn="1">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Weiß/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1006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FFFFFF"/>
          </a:solidFill>
        </p:spPr>
        <p:txBody>
          <a:bodyPr wrap="square" lIns="180000" tIns="792000" rIns="108000" bIns="468000" anchor="t" anchorCtr="0">
            <a:noAutofit/>
          </a:bodyPr>
          <a:lstStyle>
            <a:lvl1pPr>
              <a:lnSpc>
                <a:spcPct val="110000"/>
              </a:lnSpc>
              <a:defRPr sz="3200">
                <a:solidFill>
                  <a:srgbClr val="10069F"/>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46313" y="1046633"/>
            <a:ext cx="4922295"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615396FE-A044-4CFB-EDBF-134ABEC0F77D}"/>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288511151"/>
      </p:ext>
    </p:extLst>
  </p:cSld>
  <p:clrMapOvr>
    <a:masterClrMapping/>
  </p:clrMapOvr>
  <p:extLst>
    <p:ext uri="{DCECCB84-F9BA-43D5-87BE-67443E8EF086}">
      <p15:sldGuideLst xmlns:p15="http://schemas.microsoft.com/office/powerpoint/2012/main"/>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Pink">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FF3EB5"/>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FF3EB5"/>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01488" y="1046633"/>
            <a:ext cx="4967120"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138706CD-455F-874A-BDC9-C5D1926D3127}"/>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610744376"/>
      </p:ext>
    </p:extLst>
  </p:cSld>
  <p:clrMapOvr>
    <a:masterClrMapping/>
  </p:clrMapOvr>
  <p:extLst>
    <p:ext uri="{DCECCB84-F9BA-43D5-87BE-67443E8EF086}">
      <p15:sldGuideLst xmlns:p15="http://schemas.microsoft.com/office/powerpoint/2012/main">
        <p15:guide id="2" pos="7423" userDrawn="1">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Türkis">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10ADAA"/>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10ADAA"/>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01488" y="1046633"/>
            <a:ext cx="4967120"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E28FF1CF-BF0E-FB35-F69D-E0BA4364BCC4}"/>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207870278"/>
      </p:ext>
    </p:extLst>
  </p:cSld>
  <p:clrMapOvr>
    <a:masterClrMapping/>
  </p:clrMapOvr>
  <p:extLst>
    <p:ext uri="{DCECCB84-F9BA-43D5-87BE-67443E8EF086}">
      <p15:sldGuideLst xmlns:p15="http://schemas.microsoft.com/office/powerpoint/2012/main">
        <p15:guide id="2" pos="7423" userDrawn="1">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Violett">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8C3E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chemeClr val="accent3"/>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46313" y="1046633"/>
            <a:ext cx="4922295" cy="294135"/>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5912642B-CB2A-C415-8E77-DC9DC33E725B}"/>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672436507"/>
      </p:ext>
    </p:extLst>
  </p:cSld>
  <p:clrMapOvr>
    <a:masterClrMapping/>
  </p:clrMapOvr>
  <p:extLst>
    <p:ext uri="{DCECCB84-F9BA-43D5-87BE-67443E8EF086}">
      <p15:sldGuideLst xmlns:p15="http://schemas.microsoft.com/office/powerpoint/2012/main"/>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Orange">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FF4414"/>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FF4414"/>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46313" y="1046633"/>
            <a:ext cx="4922295"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654247CA-259E-740D-1BFF-6E9CA1327D99}"/>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813515346"/>
      </p:ext>
    </p:extLst>
  </p:cSld>
  <p:clrMapOvr>
    <a:masterClrMapping/>
  </p:clrMapOvr>
  <p:extLst>
    <p:ext uri="{DCECCB84-F9BA-43D5-87BE-67443E8EF086}">
      <p15:sldGuideLst xmlns:p15="http://schemas.microsoft.com/office/powerpoint/2012/main"/>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Gold">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8C3E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FFAD00"/>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01488" y="1046633"/>
            <a:ext cx="4967120" cy="294135"/>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197EC7CF-8BFE-C7A7-F1DE-145448862CCF}"/>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609900390"/>
      </p:ext>
    </p:extLst>
  </p:cSld>
  <p:clrMapOvr>
    <a:masterClrMapping/>
  </p:clrMapOvr>
  <p:extLst>
    <p:ext uri="{DCECCB84-F9BA-43D5-87BE-67443E8EF086}">
      <p15:sldGuideLst xmlns:p15="http://schemas.microsoft.com/office/powerpoint/2012/main">
        <p15:guide id="2" pos="7423" userDrawn="1">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Grün">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10AD00"/>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10AD00"/>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46313" y="1046633"/>
            <a:ext cx="4922295"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BD6BE55E-B7EB-42D7-F798-06B56CA973F7}"/>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482296177"/>
      </p:ext>
    </p:extLst>
  </p:cSld>
  <p:clrMapOvr>
    <a:masterClrMapping/>
  </p:clrMapOvr>
  <p:extLst>
    <p:ext uri="{DCECCB84-F9BA-43D5-87BE-67443E8EF086}">
      <p15:sldGuideLst xmlns:p15="http://schemas.microsoft.com/office/powerpoint/2012/main"/>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Pink /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25627"/>
            <a:ext cx="1439998" cy="10974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326694523"/>
      </p:ext>
    </p:extLst>
  </p:cSld>
  <p:clrMapOvr>
    <a:masterClrMapping/>
  </p:clrMapOvr>
  <p:extLst>
    <p:ext uri="{DCECCB84-F9BA-43D5-87BE-67443E8EF086}">
      <p15:sldGuideLst xmlns:p15="http://schemas.microsoft.com/office/powerpoint/2012/main"/>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Pink /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25627"/>
            <a:ext cx="1439998" cy="10974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258218139"/>
      </p:ext>
    </p:extLst>
  </p:cSld>
  <p:clrMapOvr>
    <a:masterClrMapping/>
  </p:clrMapOvr>
  <p:extLst>
    <p:ext uri="{DCECCB84-F9BA-43D5-87BE-67443E8EF086}">
      <p15:sldGuideLst xmlns:p15="http://schemas.microsoft.com/office/powerpoint/2012/main"/>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Türkis /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29020"/>
            <a:ext cx="1440000" cy="10974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827009478"/>
      </p:ext>
    </p:extLst>
  </p:cSld>
  <p:clrMapOvr>
    <a:masterClrMapping/>
  </p:clrMapOvr>
  <p:extLst>
    <p:ext uri="{DCECCB84-F9BA-43D5-87BE-67443E8EF086}">
      <p15:sldGuideLst xmlns:p15="http://schemas.microsoft.com/office/powerpoint/2012/main"/>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Türkis /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29020"/>
            <a:ext cx="1440000" cy="10974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410149066"/>
      </p:ext>
    </p:extLst>
  </p:cSld>
  <p:clrMapOvr>
    <a:masterClrMapping/>
  </p:clrMapOvr>
  <p:extLst>
    <p:ext uri="{DCECCB84-F9BA-43D5-87BE-67443E8EF086}">
      <p15:sldGuideLst xmlns:p15="http://schemas.microsoft.com/office/powerpoint/2012/main"/>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Violett /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495"/>
            <a:ext cx="1439998" cy="10974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45371700"/>
      </p:ext>
    </p:extLst>
  </p:cSld>
  <p:clrMapOvr>
    <a:masterClrMapping/>
  </p:clrMapOvr>
  <p:extLst>
    <p:ext uri="{DCECCB84-F9BA-43D5-87BE-67443E8EF086}">
      <p15:sldGuideLst xmlns:p15="http://schemas.microsoft.com/office/powerpoint/2012/main"/>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Violett /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495"/>
            <a:ext cx="1439998" cy="10974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806420453"/>
      </p:ext>
    </p:extLst>
  </p:cSld>
  <p:clrMapOvr>
    <a:masterClrMapping/>
  </p:clrMapOvr>
  <p:extLst>
    <p:ext uri="{DCECCB84-F9BA-43D5-87BE-67443E8EF086}">
      <p15:sldGuideLst xmlns:p15="http://schemas.microsoft.com/office/powerpoint/2012/main"/>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Orange /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495"/>
            <a:ext cx="1439998"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561002897"/>
      </p:ext>
    </p:extLst>
  </p:cSld>
  <p:clrMapOvr>
    <a:masterClrMapping/>
  </p:clrMapOvr>
  <p:extLst>
    <p:ext uri="{DCECCB84-F9BA-43D5-87BE-67443E8EF086}">
      <p15:sldGuideLst xmlns:p15="http://schemas.microsoft.com/office/powerpoint/2012/main"/>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Orange /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495"/>
            <a:ext cx="1439998"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065804274"/>
      </p:ext>
    </p:extLst>
  </p:cSld>
  <p:clrMapOvr>
    <a:masterClrMapping/>
  </p:clrMapOvr>
  <p:extLst>
    <p:ext uri="{DCECCB84-F9BA-43D5-87BE-67443E8EF086}">
      <p15:sldGuideLst xmlns:p15="http://schemas.microsoft.com/office/powerpoint/2012/main"/>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Grün /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23531"/>
            <a:ext cx="1439997"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277335306"/>
      </p:ext>
    </p:extLst>
  </p:cSld>
  <p:clrMapOvr>
    <a:masterClrMapping/>
  </p:clrMapOvr>
  <p:extLst>
    <p:ext uri="{DCECCB84-F9BA-43D5-87BE-67443E8EF086}">
      <p15:sldGuideLst xmlns:p15="http://schemas.microsoft.com/office/powerpoint/2012/main"/>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Grün /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23531"/>
            <a:ext cx="1439997"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921571168"/>
      </p:ext>
    </p:extLst>
  </p:cSld>
  <p:clrMapOvr>
    <a:masterClrMapping/>
  </p:clrMapOvr>
  <p:extLst>
    <p:ext uri="{DCECCB84-F9BA-43D5-87BE-67443E8EF086}">
      <p15:sldGuideLst xmlns:p15="http://schemas.microsoft.com/office/powerpoint/2012/main"/>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Pink/Weiß/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844"/>
            <a:ext cx="1439998" cy="10967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5A"/>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810798217"/>
      </p:ext>
    </p:extLst>
  </p:cSld>
  <p:clrMapOvr>
    <a:masterClrMapping/>
  </p:clrMapOvr>
  <p:extLst>
    <p:ext uri="{DCECCB84-F9BA-43D5-87BE-67443E8EF086}">
      <p15:sldGuideLst xmlns:p15="http://schemas.microsoft.com/office/powerpoint/2012/main"/>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Pink/Weiß/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495"/>
            <a:ext cx="1439998"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9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250485165"/>
      </p:ext>
    </p:extLst>
  </p:cSld>
  <p:clrMapOvr>
    <a:masterClrMapping/>
  </p:clrMapOvr>
  <p:extLst>
    <p:ext uri="{DCECCB84-F9BA-43D5-87BE-67443E8EF086}">
      <p15:sldGuideLst xmlns:p15="http://schemas.microsoft.com/office/powerpoint/2012/main"/>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Weiß/Türkis/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845"/>
            <a:ext cx="1439998" cy="10967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5A"/>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940620336"/>
      </p:ext>
    </p:extLst>
  </p:cSld>
  <p:clrMapOvr>
    <a:masterClrMapping/>
  </p:clrMapOvr>
  <p:extLst>
    <p:ext uri="{DCECCB84-F9BA-43D5-87BE-67443E8EF086}">
      <p15:sldGuideLst xmlns:p15="http://schemas.microsoft.com/office/powerpoint/2012/main"/>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Weiß/Türkis/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495"/>
            <a:ext cx="1439998" cy="10974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9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008273627"/>
      </p:ext>
    </p:extLst>
  </p:cSld>
  <p:clrMapOvr>
    <a:masterClrMapping/>
  </p:clrMapOvr>
  <p:extLst>
    <p:ext uri="{DCECCB84-F9BA-43D5-87BE-67443E8EF086}">
      <p15:sldGuideLst xmlns:p15="http://schemas.microsoft.com/office/powerpoint/2012/main"/>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Violett/Weiß/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897052"/>
            <a:ext cx="1439998" cy="10967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5A"/>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808839772"/>
      </p:ext>
    </p:extLst>
  </p:cSld>
  <p:clrMapOvr>
    <a:masterClrMapping/>
  </p:clrMapOvr>
  <p:extLst>
    <p:ext uri="{DCECCB84-F9BA-43D5-87BE-67443E8EF086}">
      <p15:sldGuideLst xmlns:p15="http://schemas.microsoft.com/office/powerpoint/2012/main"/>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Violett/Weiß/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897052"/>
            <a:ext cx="1439998"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9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441041448"/>
      </p:ext>
    </p:extLst>
  </p:cSld>
  <p:clrMapOvr>
    <a:masterClrMapping/>
  </p:clrMapOvr>
  <p:extLst>
    <p:ext uri="{DCECCB84-F9BA-43D5-87BE-67443E8EF086}">
      <p15:sldGuideLst xmlns:p15="http://schemas.microsoft.com/office/powerpoint/2012/main"/>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Orange/Weiß/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38895"/>
            <a:ext cx="1439997" cy="10967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5A"/>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818840340"/>
      </p:ext>
    </p:extLst>
  </p:cSld>
  <p:clrMapOvr>
    <a:masterClrMapping/>
  </p:clrMapOvr>
  <p:extLst>
    <p:ext uri="{DCECCB84-F9BA-43D5-87BE-67443E8EF086}">
      <p15:sldGuideLst xmlns:p15="http://schemas.microsoft.com/office/powerpoint/2012/main"/>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Orange/Weiß/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38545"/>
            <a:ext cx="1439997"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9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89465787"/>
      </p:ext>
    </p:extLst>
  </p:cSld>
  <p:clrMapOvr>
    <a:masterClrMapping/>
  </p:clrMapOvr>
  <p:extLst>
    <p:ext uri="{DCECCB84-F9BA-43D5-87BE-67443E8EF086}">
      <p15:sldGuideLst xmlns:p15="http://schemas.microsoft.com/office/powerpoint/2012/main"/>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Grün/Weiß/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38894"/>
            <a:ext cx="1439998" cy="10967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5A"/>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908673856"/>
      </p:ext>
    </p:extLst>
  </p:cSld>
  <p:clrMapOvr>
    <a:masterClrMapping/>
  </p:clrMapOvr>
  <p:extLst>
    <p:ext uri="{DCECCB84-F9BA-43D5-87BE-67443E8EF086}">
      <p15:sldGuideLst xmlns:p15="http://schemas.microsoft.com/office/powerpoint/2012/main"/>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Grün/Weiß/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38545"/>
            <a:ext cx="1439998"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9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068360742"/>
      </p:ext>
    </p:extLst>
  </p:cSld>
  <p:clrMapOvr>
    <a:masterClrMapping/>
  </p:clrMapOvr>
  <p:extLst>
    <p:ext uri="{DCECCB84-F9BA-43D5-87BE-67443E8EF086}">
      <p15:sldGuideLst xmlns:p15="http://schemas.microsoft.com/office/powerpoint/2012/main"/>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2106A18C-398D-2D93-6E65-1B58E2AFDB25}"/>
              </a:ext>
            </a:extLst>
          </p:cNvPr>
          <p:cNvSpPr txBox="1"/>
          <p:nvPr userDrawn="1"/>
        </p:nvSpPr>
        <p:spPr>
          <a:xfrm>
            <a:off x="8688" y="-11866"/>
            <a:ext cx="12192000" cy="6858000"/>
          </a:xfrm>
          <a:prstGeom prst="rect">
            <a:avLst/>
          </a:prstGeom>
          <a:solidFill>
            <a:srgbClr val="10065A"/>
          </a:solidFill>
        </p:spPr>
        <p:txBody>
          <a:bodyPr wrap="square" rtlCol="0" anchor="ctr" anchorCtr="1">
            <a:noAutofit/>
          </a:bodyPr>
          <a:lstStyle/>
          <a:p>
            <a:r>
              <a:rPr lang="de-DE" sz="16600" cap="all" baseline="0">
                <a:solidFill>
                  <a:srgbClr val="FF3EB5"/>
                </a:solidFill>
                <a:latin typeface="Montserrat Black" pitchFamily="2" charset="0"/>
              </a:rPr>
              <a:t>Agenda</a:t>
            </a:r>
          </a:p>
        </p:txBody>
      </p:sp>
    </p:spTree>
    <p:extLst>
      <p:ext uri="{BB962C8B-B14F-4D97-AF65-F5344CB8AC3E}">
        <p14:creationId xmlns:p14="http://schemas.microsoft.com/office/powerpoint/2010/main" val="1896003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AGENDA | Dunkelblau">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10065A"/>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8" cy="1041936"/>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30942C92-7ED5-4DF2-B5A3-A0EBD6332542}" type="datetime4">
              <a:rPr lang="de-DE" smtClean="0"/>
              <a:t>5. August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96752"/>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10065A"/>
          </a:solidFill>
        </p:spPr>
        <p:txBody>
          <a:bodyPr wrap="square" tIns="144000" bIns="144000">
            <a:noAutofit/>
          </a:bodyPr>
          <a:lstStyle>
            <a:lvl1pPr marL="542925" indent="-361950">
              <a:spcAft>
                <a:spcPts val="600"/>
              </a:spcAft>
              <a:buClr>
                <a:srgbClr val="FF3EB5"/>
              </a:buClr>
              <a:defRPr sz="2400" b="1">
                <a:solidFill>
                  <a:srgbClr val="FFFFFF"/>
                </a:solidFill>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lvl="0"/>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039341814"/>
      </p:ext>
    </p:extLst>
  </p:cSld>
  <p:clrMapOvr>
    <a:masterClrMapping/>
  </p:clrMapOvr>
  <p:extLst>
    <p:ext uri="{DCECCB84-F9BA-43D5-87BE-67443E8EF086}">
      <p15:sldGuideLst xmlns:p15="http://schemas.microsoft.com/office/powerpoint/2012/main"/>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AGENDA | Weiß-Dunkelblau">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10065A"/>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8" cy="1041936"/>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EFDB28A1-B721-4F84-9365-E59E28578427}" type="datetime4">
              <a:rPr lang="de-DE" smtClean="0"/>
              <a:t>5. August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96752"/>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chemeClr val="bg1"/>
          </a:solidFill>
        </p:spPr>
        <p:txBody>
          <a:bodyPr wrap="square" tIns="144000" bIns="144000">
            <a:noAutofit/>
          </a:bodyPr>
          <a:lstStyle>
            <a:lvl1pPr marL="542925" indent="-361950">
              <a:spcAft>
                <a:spcPts val="600"/>
              </a:spcAft>
              <a:buClr>
                <a:srgbClr val="FF3EB5"/>
              </a:buClr>
              <a:defRPr sz="2400" b="1">
                <a:solidFill>
                  <a:srgbClr val="10065A"/>
                </a:solidFill>
              </a:defRPr>
            </a:lvl1pPr>
            <a:lvl2pPr marL="539750" indent="536575">
              <a:buClr>
                <a:srgbClr val="10065A"/>
              </a:buClr>
              <a:defRPr sz="2400" b="1">
                <a:solidFill>
                  <a:srgbClr val="10065A"/>
                </a:solidFill>
              </a:defRPr>
            </a:lvl2pPr>
            <a:lvl3pPr>
              <a:buClr>
                <a:srgbClr val="FFFFFF"/>
              </a:buClr>
              <a:defRPr/>
            </a:lvl3pPr>
            <a:lvl4pPr marL="1160462" indent="0">
              <a:buClr>
                <a:srgbClr val="FFFFFF"/>
              </a:buClr>
              <a:buNone/>
              <a:defRPr/>
            </a:lvl4pPr>
          </a:lstStyle>
          <a:p>
            <a:pPr lvl="0"/>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374409757"/>
      </p:ext>
    </p:extLst>
  </p:cSld>
  <p:clrMapOvr>
    <a:masterClrMapping/>
  </p:clrMapOvr>
  <p:extLst>
    <p:ext uri="{DCECCB84-F9BA-43D5-87BE-67443E8EF086}">
      <p15:sldGuideLst xmlns:p15="http://schemas.microsoft.com/office/powerpoint/2012/main"/>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userDrawn="1">
  <p:cSld name="AGENDA | Blau">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10069F"/>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600"/>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DE4728A5-CBC7-49F4-95FE-06934F1E7FFF}" type="datetime4">
              <a:rPr lang="de-DE" smtClean="0"/>
              <a:t>5. August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96752"/>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10069F"/>
          </a:solidFill>
        </p:spPr>
        <p:txBody>
          <a:bodyPr wrap="square" tIns="144000" bIns="144000">
            <a:noAutofit/>
          </a:bodyPr>
          <a:lstStyle>
            <a:lvl1pPr marL="542925" indent="-361950">
              <a:spcAft>
                <a:spcPts val="600"/>
              </a:spcAft>
              <a:buClr>
                <a:srgbClr val="FF3EB5"/>
              </a:buClr>
              <a:defRPr sz="2400" b="1">
                <a:solidFill>
                  <a:srgbClr val="FFFFFF"/>
                </a:solidFill>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lvl="0"/>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solidFill>
                  <a:srgbClr val="10069F"/>
                </a:solidFill>
              </a:defRPr>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077814618"/>
      </p:ext>
    </p:extLst>
  </p:cSld>
  <p:clrMapOvr>
    <a:masterClrMapping/>
  </p:clrMapOvr>
  <p:extLst>
    <p:ext uri="{DCECCB84-F9BA-43D5-87BE-67443E8EF086}">
      <p15:sldGuideLst xmlns:p15="http://schemas.microsoft.com/office/powerpoint/2012/main"/>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AGENDA | Weiß-Blau">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10069F"/>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600"/>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9B5910CA-47A4-4D10-8706-BB2F867DBC79}" type="datetime4">
              <a:rPr lang="de-DE" smtClean="0"/>
              <a:t>5. August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96752"/>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chemeClr val="bg1"/>
          </a:solidFill>
        </p:spPr>
        <p:txBody>
          <a:bodyPr wrap="square" tIns="144000" bIns="144000">
            <a:noAutofit/>
          </a:bodyPr>
          <a:lstStyle>
            <a:lvl1pPr marL="542925" indent="-361950">
              <a:spcAft>
                <a:spcPts val="600"/>
              </a:spcAft>
              <a:buClr>
                <a:srgbClr val="FF3EB5"/>
              </a:buClr>
              <a:defRPr sz="2400" b="1">
                <a:solidFill>
                  <a:srgbClr val="10069F"/>
                </a:solidFill>
              </a:defRPr>
            </a:lvl1pPr>
            <a:lvl2pPr marL="539750" indent="536575">
              <a:buClr>
                <a:srgbClr val="10069F"/>
              </a:buClr>
              <a:defRPr sz="2400" b="1">
                <a:solidFill>
                  <a:srgbClr val="10069F"/>
                </a:solidFill>
              </a:defRPr>
            </a:lvl2pPr>
            <a:lvl3pPr>
              <a:buClr>
                <a:srgbClr val="FFFFFF"/>
              </a:buClr>
              <a:defRPr/>
            </a:lvl3pPr>
            <a:lvl4pPr marL="1160462" indent="0">
              <a:buClr>
                <a:srgbClr val="FFFFFF"/>
              </a:buClr>
              <a:buNone/>
              <a:defRPr/>
            </a:lvl4pPr>
          </a:lstStyle>
          <a:p>
            <a:pPr lvl="0"/>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solidFill>
                  <a:srgbClr val="10069F"/>
                </a:solidFill>
              </a:defRPr>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923817422"/>
      </p:ext>
    </p:extLst>
  </p:cSld>
  <p:clrMapOvr>
    <a:masterClrMapping/>
  </p:clrMapOvr>
  <p:extLst>
    <p:ext uri="{DCECCB84-F9BA-43D5-87BE-67443E8EF086}">
      <p15:sldGuideLst xmlns:p15="http://schemas.microsoft.com/office/powerpoint/2012/main"/>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AGENDA | Pink">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FF3EB5"/>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8" cy="1041936"/>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AC1CF949-0DF8-4A27-B8C4-69DBC0268EA9}" type="datetime4">
              <a:rPr lang="de-DE" smtClean="0"/>
              <a:t>5. August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96752"/>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FF3EB5"/>
          </a:solidFill>
        </p:spPr>
        <p:txBody>
          <a:bodyPr wrap="square" tIns="144000" bIns="144000">
            <a:noAutofit/>
          </a:bodyPr>
          <a:lstStyle>
            <a:lvl1pPr marL="542925" indent="-361950">
              <a:spcAft>
                <a:spcPts val="600"/>
              </a:spcAft>
              <a:buClr>
                <a:srgbClr val="FFFFFF"/>
              </a:buClr>
              <a:defRPr lang="de-DE" sz="2400" b="1" kern="1200" dirty="0">
                <a:solidFill>
                  <a:srgbClr val="FFFFFF"/>
                </a:solidFill>
                <a:latin typeface="Source Sans Pro" panose="020B0503030403020204" pitchFamily="34" charset="0"/>
                <a:ea typeface="+mn-ea"/>
                <a:cs typeface="+mn-cs"/>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marL="542925" lvl="0" indent="-361950" algn="l" defTabSz="914400" rtl="0" eaLnBrk="1" latinLnBrk="0" hangingPunct="1">
              <a:lnSpc>
                <a:spcPct val="100000"/>
              </a:lnSpc>
              <a:spcBef>
                <a:spcPts val="1000"/>
              </a:spcBef>
              <a:spcAft>
                <a:spcPts val="600"/>
              </a:spcAft>
              <a:buClr>
                <a:srgbClr val="10065A"/>
              </a:buClr>
              <a:buFont typeface="VCI_Symbole" panose="02000503000000000000" pitchFamily="2" charset="2"/>
              <a:buChar char=""/>
            </a:pPr>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599772581"/>
      </p:ext>
    </p:extLst>
  </p:cSld>
  <p:clrMapOvr>
    <a:masterClrMapping/>
  </p:clrMapOvr>
  <p:extLst>
    <p:ext uri="{DCECCB84-F9BA-43D5-87BE-67443E8EF086}">
      <p15:sldGuideLst xmlns:p15="http://schemas.microsoft.com/office/powerpoint/2012/main"/>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1_AGENDA | Pink">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FF3EB5"/>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8" cy="1041936"/>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E2C9E96A-0185-44CA-84A0-B02A0358A188}" type="datetime4">
              <a:rPr lang="de-DE" smtClean="0"/>
              <a:t>5. August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96752"/>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FF3EB5"/>
          </a:solidFill>
        </p:spPr>
        <p:txBody>
          <a:bodyPr wrap="square" tIns="144000" bIns="144000">
            <a:noAutofit/>
          </a:bodyPr>
          <a:lstStyle>
            <a:lvl1pPr marL="542925" indent="-361950">
              <a:spcAft>
                <a:spcPts val="600"/>
              </a:spcAft>
              <a:buClr>
                <a:srgbClr val="10069F"/>
              </a:buClr>
              <a:defRPr lang="de-DE" sz="2400" b="1" kern="1200" dirty="0">
                <a:solidFill>
                  <a:srgbClr val="FFFFFF"/>
                </a:solidFill>
                <a:latin typeface="Source Sans Pro" panose="020B0503030403020204" pitchFamily="34" charset="0"/>
                <a:ea typeface="+mn-ea"/>
                <a:cs typeface="+mn-cs"/>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marL="542925" lvl="0" indent="-361950" algn="l" defTabSz="914400" rtl="0" eaLnBrk="1" latinLnBrk="0" hangingPunct="1">
              <a:lnSpc>
                <a:spcPct val="100000"/>
              </a:lnSpc>
              <a:spcBef>
                <a:spcPts val="1000"/>
              </a:spcBef>
              <a:spcAft>
                <a:spcPts val="600"/>
              </a:spcAft>
              <a:buClr>
                <a:srgbClr val="10065A"/>
              </a:buClr>
              <a:buFont typeface="VCI_Symbole" panose="02000503000000000000" pitchFamily="2" charset="2"/>
              <a:buChar char=""/>
            </a:pPr>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solidFill>
                  <a:srgbClr val="10069F"/>
                </a:solidFill>
              </a:defRPr>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526077511"/>
      </p:ext>
    </p:extLst>
  </p:cSld>
  <p:clrMapOvr>
    <a:masterClrMapping/>
  </p:clrMapOvr>
  <p:extLst>
    <p:ext uri="{DCECCB84-F9BA-43D5-87BE-67443E8EF086}">
      <p15:sldGuideLst xmlns:p15="http://schemas.microsoft.com/office/powerpoint/2012/main"/>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AGENDA | Türkis">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10ADAA"/>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9" cy="1041937"/>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67EAA382-781F-4CB8-9D4A-57120FC90ADE}" type="datetime4">
              <a:rPr lang="de-DE" smtClean="0"/>
              <a:t>5. August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50863" y="1196975"/>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10ADAA"/>
          </a:solidFill>
        </p:spPr>
        <p:txBody>
          <a:bodyPr wrap="square" tIns="144000" bIns="144000">
            <a:noAutofit/>
          </a:bodyPr>
          <a:lstStyle>
            <a:lvl1pPr marL="542925" indent="-361950">
              <a:spcAft>
                <a:spcPts val="600"/>
              </a:spcAft>
              <a:buClr>
                <a:srgbClr val="FFFFFF"/>
              </a:buClr>
              <a:defRPr lang="de-DE" sz="2400" b="1" kern="1200" dirty="0">
                <a:solidFill>
                  <a:srgbClr val="FFFFFF"/>
                </a:solidFill>
                <a:latin typeface="Source Sans Pro" panose="020B0503030403020204" pitchFamily="34" charset="0"/>
                <a:ea typeface="+mn-ea"/>
                <a:cs typeface="+mn-cs"/>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marL="542925" lvl="0" indent="-361950" algn="l" defTabSz="914400" rtl="0" eaLnBrk="1" latinLnBrk="0" hangingPunct="1">
              <a:lnSpc>
                <a:spcPct val="100000"/>
              </a:lnSpc>
              <a:spcBef>
                <a:spcPts val="1000"/>
              </a:spcBef>
              <a:spcAft>
                <a:spcPts val="600"/>
              </a:spcAft>
              <a:buClr>
                <a:srgbClr val="10065A"/>
              </a:buClr>
              <a:buFont typeface="VCI_Symbole" panose="02000503000000000000" pitchFamily="2" charset="2"/>
              <a:buChar char=""/>
            </a:pPr>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62172073"/>
      </p:ext>
    </p:extLst>
  </p:cSld>
  <p:clrMapOvr>
    <a:masterClrMapping/>
  </p:clrMapOvr>
  <p:extLst>
    <p:ext uri="{DCECCB84-F9BA-43D5-87BE-67443E8EF086}">
      <p15:sldGuideLst xmlns:p15="http://schemas.microsoft.com/office/powerpoint/2012/main"/>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userDrawn="1">
  <p:cSld name="AGENDA | Violett">
    <p:spTree>
      <p:nvGrpSpPr>
        <p:cNvPr id="1" name=""/>
        <p:cNvGrpSpPr/>
        <p:nvPr/>
      </p:nvGrpSpPr>
      <p:grpSpPr>
        <a:xfrm>
          <a:off x="0" y="0"/>
          <a:ext cx="0" cy="0"/>
          <a:chOff x="0" y="0"/>
          <a:chExt cx="0" cy="0"/>
        </a:xfrm>
      </p:grpSpPr>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8000" cy="1041937"/>
          </a:xfrm>
          <a:prstGeom prst="rect">
            <a:avLst/>
          </a:prstGeom>
        </p:spPr>
      </p:pic>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4B526809-0172-43A9-9505-CD143BE4656B}" type="datetime4">
              <a:rPr lang="de-DE" smtClean="0"/>
              <a:t>5. August 2026</a:t>
            </a:fld>
            <a:endParaRPr lang="de-DE"/>
          </a:p>
        </p:txBody>
      </p:sp>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8C3E9F"/>
                </a:solidFill>
              </a:defRPr>
            </a:lvl1pPr>
          </a:lstStyle>
          <a:p>
            <a:r>
              <a:rPr lang="de-DE"/>
              <a:t>Bild einfügen!</a:t>
            </a:r>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84433"/>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8C3E9F"/>
          </a:solidFill>
        </p:spPr>
        <p:txBody>
          <a:bodyPr wrap="square" tIns="144000" bIns="144000">
            <a:noAutofit/>
          </a:bodyPr>
          <a:lstStyle>
            <a:lvl1pPr marL="542925" indent="-361950">
              <a:spcAft>
                <a:spcPts val="600"/>
              </a:spcAft>
              <a:buClr>
                <a:srgbClr val="10AD00"/>
              </a:buClr>
              <a:defRPr sz="2400" b="1">
                <a:solidFill>
                  <a:srgbClr val="FFFFFF"/>
                </a:solidFill>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lvl="0"/>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lvl1pPr>
          </a:lstStyle>
          <a:p>
            <a:r>
              <a:rPr lang="de-DE"/>
              <a:t>Titel der AGENDA-Folie</a:t>
            </a:r>
          </a:p>
        </p:txBody>
      </p:sp>
      <p:sp>
        <p:nvSpPr>
          <p:cNvPr id="3" name="Bild-Nachweis">
            <a:extLst>
              <a:ext uri="{FF2B5EF4-FFF2-40B4-BE49-F238E27FC236}">
                <a16:creationId xmlns:a16="http://schemas.microsoft.com/office/drawing/2014/main" id="{B3B0A940-B71C-B6F2-2423-7F87B6743CD8}"/>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412441125"/>
      </p:ext>
    </p:extLst>
  </p:cSld>
  <p:clrMapOvr>
    <a:masterClrMapping/>
  </p:clrMapOvr>
  <p:extLst>
    <p:ext uri="{DCECCB84-F9BA-43D5-87BE-67443E8EF086}">
      <p15:sldGuideLst xmlns:p15="http://schemas.microsoft.com/office/powerpoint/2012/main"/>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AGENDA | Orange">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FF4414"/>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9" cy="1041937"/>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31AC0A8C-9A4F-4960-86D5-F0FF8012C639}" type="datetime4">
              <a:rPr lang="de-DE" smtClean="0"/>
              <a:t>5. August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50863" y="1196975"/>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FF4414"/>
          </a:solidFill>
        </p:spPr>
        <p:txBody>
          <a:bodyPr wrap="square" tIns="144000" bIns="144000">
            <a:noAutofit/>
          </a:bodyPr>
          <a:lstStyle>
            <a:lvl1pPr marL="542925" indent="-361950">
              <a:spcAft>
                <a:spcPts val="600"/>
              </a:spcAft>
              <a:buClr>
                <a:srgbClr val="FFFFFF"/>
              </a:buClr>
              <a:defRPr lang="de-DE" sz="2400" b="1" kern="1200" dirty="0">
                <a:solidFill>
                  <a:srgbClr val="FFFFFF"/>
                </a:solidFill>
                <a:latin typeface="Source Sans Pro" panose="020B0503030403020204" pitchFamily="34" charset="0"/>
                <a:ea typeface="+mn-ea"/>
                <a:cs typeface="+mn-cs"/>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marL="542925" lvl="0" indent="-361950" algn="l" defTabSz="914400" rtl="0" eaLnBrk="1" latinLnBrk="0" hangingPunct="1">
              <a:lnSpc>
                <a:spcPct val="100000"/>
              </a:lnSpc>
              <a:spcBef>
                <a:spcPts val="1000"/>
              </a:spcBef>
              <a:spcAft>
                <a:spcPts val="600"/>
              </a:spcAft>
              <a:buClr>
                <a:srgbClr val="10065A"/>
              </a:buClr>
              <a:buFont typeface="VCI_Symbole" panose="02000503000000000000" pitchFamily="2" charset="2"/>
              <a:buChar char=""/>
            </a:pPr>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713543239"/>
      </p:ext>
    </p:extLst>
  </p:cSld>
  <p:clrMapOvr>
    <a:masterClrMapping/>
  </p:clrMapOvr>
  <p:extLst>
    <p:ext uri="{DCECCB84-F9BA-43D5-87BE-67443E8EF086}">
      <p15:sldGuideLst xmlns:p15="http://schemas.microsoft.com/office/powerpoint/2012/main"/>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AGENDA | Gold">
    <p:spTree>
      <p:nvGrpSpPr>
        <p:cNvPr id="1" name=""/>
        <p:cNvGrpSpPr/>
        <p:nvPr/>
      </p:nvGrpSpPr>
      <p:grpSpPr>
        <a:xfrm>
          <a:off x="0" y="0"/>
          <a:ext cx="0" cy="0"/>
          <a:chOff x="0" y="0"/>
          <a:chExt cx="0" cy="0"/>
        </a:xfrm>
      </p:grpSpPr>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9" cy="1041937"/>
          </a:xfrm>
          <a:prstGeom prst="rect">
            <a:avLst/>
          </a:prstGeom>
        </p:spPr>
      </p:pic>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A011ABE9-C42E-4181-86B2-98C8DDF9C8EA}" type="datetime4">
              <a:rPr lang="de-DE" smtClean="0"/>
              <a:t>5. August 2026</a:t>
            </a:fld>
            <a:endParaRPr lang="de-DE"/>
          </a:p>
        </p:txBody>
      </p:sp>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FFAD00"/>
                </a:solidFill>
              </a:defRPr>
            </a:lvl1pPr>
          </a:lstStyle>
          <a:p>
            <a:r>
              <a:rPr lang="de-DE"/>
              <a:t>Bild einfügen!</a:t>
            </a:r>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84433"/>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FFAD00"/>
          </a:solidFill>
        </p:spPr>
        <p:txBody>
          <a:bodyPr wrap="square" tIns="144000" bIns="144000">
            <a:noAutofit/>
          </a:bodyPr>
          <a:lstStyle>
            <a:lvl1pPr marL="542925" indent="-361950">
              <a:spcAft>
                <a:spcPts val="600"/>
              </a:spcAft>
              <a:buClr>
                <a:srgbClr val="8C3E9F"/>
              </a:buClr>
              <a:defRPr sz="2400" b="1">
                <a:solidFill>
                  <a:schemeClr val="bg1"/>
                </a:solidFill>
              </a:defRPr>
            </a:lvl1pPr>
            <a:lvl2pPr marL="539750" indent="536575">
              <a:buClr>
                <a:srgbClr val="FFFFFF"/>
              </a:buClr>
              <a:defRPr sz="2400" b="1">
                <a:solidFill>
                  <a:schemeClr val="bg1"/>
                </a:solidFill>
              </a:defRPr>
            </a:lvl2pPr>
            <a:lvl3pPr>
              <a:buClr>
                <a:srgbClr val="FFFFFF"/>
              </a:buClr>
              <a:defRPr/>
            </a:lvl3pPr>
            <a:lvl4pPr marL="1160462" indent="0">
              <a:buClr>
                <a:srgbClr val="FFFFFF"/>
              </a:buClr>
              <a:buNone/>
              <a:defRPr/>
            </a:lvl4pPr>
          </a:lstStyle>
          <a:p>
            <a:pPr lvl="0"/>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solidFill>
                  <a:srgbClr val="8C3E9F"/>
                </a:solidFill>
              </a:defRPr>
            </a:lvl1pPr>
          </a:lstStyle>
          <a:p>
            <a:r>
              <a:rPr lang="de-DE"/>
              <a:t>Titel der AGENDA-Folie</a:t>
            </a:r>
          </a:p>
        </p:txBody>
      </p:sp>
      <p:sp>
        <p:nvSpPr>
          <p:cNvPr id="3" name="Bild-Nachweis">
            <a:extLst>
              <a:ext uri="{FF2B5EF4-FFF2-40B4-BE49-F238E27FC236}">
                <a16:creationId xmlns:a16="http://schemas.microsoft.com/office/drawing/2014/main" id="{B3B0A940-B71C-B6F2-2423-7F87B6743CD8}"/>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856827402"/>
      </p:ext>
    </p:extLst>
  </p:cSld>
  <p:clrMapOvr>
    <a:masterClrMapping/>
  </p:clrMapOvr>
  <p:extLst>
    <p:ext uri="{DCECCB84-F9BA-43D5-87BE-67443E8EF086}">
      <p15:sldGuideLst xmlns:p15="http://schemas.microsoft.com/office/powerpoint/2012/main"/>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AGENDA | Grün">
    <p:spTree>
      <p:nvGrpSpPr>
        <p:cNvPr id="1" name=""/>
        <p:cNvGrpSpPr/>
        <p:nvPr/>
      </p:nvGrpSpPr>
      <p:grpSpPr>
        <a:xfrm>
          <a:off x="0" y="0"/>
          <a:ext cx="0" cy="0"/>
          <a:chOff x="0" y="0"/>
          <a:chExt cx="0" cy="0"/>
        </a:xfrm>
      </p:grpSpPr>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9" cy="1041937"/>
          </a:xfrm>
          <a:prstGeom prst="rect">
            <a:avLst/>
          </a:prstGeom>
        </p:spPr>
      </p:pic>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90EDA870-A8CA-484F-82E6-6240E52EE0A1}" type="datetime4">
              <a:rPr lang="de-DE" smtClean="0"/>
              <a:t>5. August 2026</a:t>
            </a:fld>
            <a:endParaRPr lang="de-DE"/>
          </a:p>
        </p:txBody>
      </p:sp>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10AD00"/>
                </a:solidFill>
              </a:defRPr>
            </a:lvl1pPr>
          </a:lstStyle>
          <a:p>
            <a:r>
              <a:rPr lang="de-DE"/>
              <a:t>Bild einfügen!</a:t>
            </a:r>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84433"/>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10AD00"/>
          </a:solidFill>
        </p:spPr>
        <p:txBody>
          <a:bodyPr wrap="square" tIns="144000" bIns="144000">
            <a:noAutofit/>
          </a:bodyPr>
          <a:lstStyle>
            <a:lvl1pPr marL="542925" indent="-361950">
              <a:spcAft>
                <a:spcPts val="600"/>
              </a:spcAft>
              <a:buClr>
                <a:srgbClr val="10065A"/>
              </a:buClr>
              <a:defRPr sz="2400" b="1">
                <a:solidFill>
                  <a:srgbClr val="FFFFFF"/>
                </a:solidFill>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lvl="0"/>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lvl1pPr>
          </a:lstStyle>
          <a:p>
            <a:r>
              <a:rPr lang="de-DE"/>
              <a:t>Titel der AGENDA-Folie</a:t>
            </a:r>
          </a:p>
        </p:txBody>
      </p:sp>
      <p:sp>
        <p:nvSpPr>
          <p:cNvPr id="3" name="Bild-Nachweis">
            <a:extLst>
              <a:ext uri="{FF2B5EF4-FFF2-40B4-BE49-F238E27FC236}">
                <a16:creationId xmlns:a16="http://schemas.microsoft.com/office/drawing/2014/main" id="{B3B0A940-B71C-B6F2-2423-7F87B6743CD8}"/>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448926448"/>
      </p:ext>
    </p:extLst>
  </p:cSld>
  <p:clrMapOvr>
    <a:masterClrMapping/>
  </p:clrMapOvr>
  <p:extLst>
    <p:ext uri="{DCECCB84-F9BA-43D5-87BE-67443E8EF086}">
      <p15:sldGuideLst xmlns:p15="http://schemas.microsoft.com/office/powerpoint/2012/main"/>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REDNER">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97731A11-C713-C88D-BB91-277E0545AB4F}"/>
              </a:ext>
            </a:extLst>
          </p:cNvPr>
          <p:cNvSpPr txBox="1"/>
          <p:nvPr userDrawn="1"/>
        </p:nvSpPr>
        <p:spPr>
          <a:xfrm>
            <a:off x="0" y="0"/>
            <a:ext cx="12192000" cy="6858000"/>
          </a:xfrm>
          <a:prstGeom prst="rect">
            <a:avLst/>
          </a:prstGeom>
          <a:solidFill>
            <a:srgbClr val="10065A"/>
          </a:solidFill>
        </p:spPr>
        <p:txBody>
          <a:bodyPr wrap="square" rtlCol="0" anchor="ctr" anchorCtr="1">
            <a:noAutofit/>
          </a:bodyPr>
          <a:lstStyle/>
          <a:p>
            <a:r>
              <a:rPr lang="de-DE" sz="16600" cap="all" baseline="0">
                <a:solidFill>
                  <a:srgbClr val="FF3EB5"/>
                </a:solidFill>
                <a:latin typeface="Montserrat Black" pitchFamily="2" charset="0"/>
              </a:rPr>
              <a:t>Redner</a:t>
            </a:r>
          </a:p>
        </p:txBody>
      </p:sp>
    </p:spTree>
    <p:extLst>
      <p:ext uri="{BB962C8B-B14F-4D97-AF65-F5344CB8AC3E}">
        <p14:creationId xmlns:p14="http://schemas.microsoft.com/office/powerpoint/2010/main" val="17403206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REDNER-Liste 4er |  Dunkelblau">
    <p:bg>
      <p:bgPr>
        <a:solidFill>
          <a:srgbClr val="10065A"/>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ADAA"/>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FF3EB5"/>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32431189"/>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REDNER-Liste 4er |  Blau">
    <p:bg>
      <p:bgPr>
        <a:solidFill>
          <a:srgbClr val="10069F"/>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FF3EB5"/>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4021760635"/>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REDNER-Liste 4er |  Pink">
    <p:bg>
      <p:bgPr>
        <a:solidFill>
          <a:srgbClr val="FF3EB5"/>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5A"/>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10ADAA"/>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4261223715"/>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REDNER-Liste 4er |  Türkis">
    <p:bg>
      <p:bgPr>
        <a:solidFill>
          <a:srgbClr val="10ADAA"/>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5A"/>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270608894"/>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REDNER-Liste 4er |  Violett">
    <p:bg>
      <p:bgPr>
        <a:solidFill>
          <a:srgbClr val="8C3E9F"/>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AD00"/>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FF3EB5"/>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912260850"/>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REDNER-Liste 4er |  Orange">
    <p:bg>
      <p:bgPr>
        <a:solidFill>
          <a:srgbClr val="FF4414"/>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5A"/>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622518383"/>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userDrawn="1">
  <p:cSld name="REDNER-Liste 4er |  Gold">
    <p:bg>
      <p:bgPr>
        <a:solidFill>
          <a:srgbClr val="FFAD00"/>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8C3E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945383326"/>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userDrawn="1">
  <p:cSld name="REDNER-Liste 4er |  Grün">
    <p:bg>
      <p:bgPr>
        <a:solidFill>
          <a:srgbClr val="10AD00"/>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5A"/>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1646962"/>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userDrawn="1">
  <p:cSld name="REDNER-Liste 3er |  Dunkelblau">
    <p:bg>
      <p:bgPr>
        <a:solidFill>
          <a:srgbClr val="10065A"/>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ADAA"/>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FF3EB5"/>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757220885"/>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userDrawn="1">
  <p:cSld name="REDNER-Liste 3er |  Blau">
    <p:bg>
      <p:bgPr>
        <a:solidFill>
          <a:srgbClr val="10069F"/>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FF3EB5"/>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746379570"/>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userDrawn="1">
  <p:cSld name="REDNER-Liste 3er |  Pink">
    <p:bg>
      <p:bgPr>
        <a:solidFill>
          <a:srgbClr val="FF3EB5"/>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10ADAA"/>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722786149"/>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REDNER-Liste 3er |  Türkis">
    <p:bg>
      <p:bgPr>
        <a:solidFill>
          <a:srgbClr val="10ADAA"/>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902051988"/>
      </p:ext>
    </p:extLst>
  </p:cSld>
  <p:clrMapOvr>
    <a:masterClrMapping/>
  </p:clrMapOvr>
  <p:extLst>
    <p:ext uri="{DCECCB84-F9BA-43D5-87BE-67443E8EF086}">
      <p15:sldGuideLst xmlns:p15="http://schemas.microsoft.com/office/powerpoint/2012/main">
        <p15:guide id="1">
          <p15:clr>
            <a:srgbClr val="FBAE40"/>
          </p15:clr>
        </p15:guide>
        <p15:guide id="2" orient="horz" pos="4088" userDrawn="1">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userDrawn="1">
  <p:cSld name="REDNER-Liste 3er |  Violett">
    <p:bg>
      <p:bgPr>
        <a:solidFill>
          <a:srgbClr val="8C3E9F"/>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AD00"/>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FF3EB5"/>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552105606"/>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preserve="1" userDrawn="1">
  <p:cSld name="REDNER-Liste 3er |  Orange">
    <p:bg>
      <p:bgPr>
        <a:solidFill>
          <a:srgbClr val="FF4414"/>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617954465"/>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userDrawn="1">
  <p:cSld name="REDNER-Liste 3er |  Gold">
    <p:bg>
      <p:bgPr>
        <a:solidFill>
          <a:srgbClr val="FFAD00"/>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8C3E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952963157"/>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userDrawn="1">
  <p:cSld name="REDNER-Liste 3er |  Grün">
    <p:bg>
      <p:bgPr>
        <a:solidFill>
          <a:srgbClr val="10AD00"/>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836534394"/>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userDrawn="1">
  <p:cSld name="REDNER-Liste 2er |  Dunkelblau">
    <p:bg>
      <p:bgPr>
        <a:solidFill>
          <a:srgbClr val="10065A"/>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ADAA"/>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FDDCD3F4-AF65-EC61-2BA2-768B28D92838}"/>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FF3EB5"/>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763807679"/>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userDrawn="1">
  <p:cSld name="REDNER-Liste 2er |  Blau">
    <p:bg>
      <p:bgPr>
        <a:solidFill>
          <a:srgbClr val="10069F"/>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FF3EB5"/>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F5D667C7-5AC6-A338-B80B-91D9ACBD800C}"/>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655625890"/>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userDrawn="1">
  <p:cSld name="REDNER-Liste 2er |  Pink">
    <p:bg>
      <p:bgPr>
        <a:solidFill>
          <a:srgbClr val="FF3EB5"/>
        </a:solidFill>
        <a:effectLst/>
      </p:bgPr>
    </p:bg>
    <p:spTree>
      <p:nvGrpSpPr>
        <p:cNvPr id="1" name=""/>
        <p:cNvGrpSpPr/>
        <p:nvPr/>
      </p:nvGrpSpPr>
      <p:grpSpPr>
        <a:xfrm>
          <a:off x="0" y="0"/>
          <a:ext cx="0" cy="0"/>
          <a:chOff x="0" y="0"/>
          <a:chExt cx="0" cy="0"/>
        </a:xfrm>
      </p:grpSpPr>
      <p:sp>
        <p:nvSpPr>
          <p:cNvPr id="2" name="Text-Platzhalter">
            <a:extLst>
              <a:ext uri="{FF2B5EF4-FFF2-40B4-BE49-F238E27FC236}">
                <a16:creationId xmlns:a16="http://schemas.microsoft.com/office/drawing/2014/main" id="{DBCE9A65-0CE1-5FB2-C766-891EE6C0DC07}"/>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7B7D999F-0A04-BE38-BE73-D067F00B4B8B}"/>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10ADAA"/>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397330341"/>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userDrawn="1">
  <p:cSld name="REDNER-Liste 2er |  Türkis">
    <p:bg>
      <p:bgPr>
        <a:solidFill>
          <a:srgbClr val="10ADAA"/>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2" name="Bild-Platzhalter">
            <a:extLst>
              <a:ext uri="{FF2B5EF4-FFF2-40B4-BE49-F238E27FC236}">
                <a16:creationId xmlns:a16="http://schemas.microsoft.com/office/drawing/2014/main" id="{7704C251-4C2A-F523-4A1E-EAA5B73C9EF1}"/>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874192606"/>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userDrawn="1">
  <p:cSld name="REDNER-Liste 2er |  Violett">
    <p:bg>
      <p:bgPr>
        <a:solidFill>
          <a:srgbClr val="8C3E9F"/>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AD00"/>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2" name="Bild-Platzhalter">
            <a:extLst>
              <a:ext uri="{FF2B5EF4-FFF2-40B4-BE49-F238E27FC236}">
                <a16:creationId xmlns:a16="http://schemas.microsoft.com/office/drawing/2014/main" id="{06F6069B-C599-8929-38BC-82D68B651CD1}"/>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FF3EB5"/>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395744522"/>
      </p:ext>
    </p:extLst>
  </p:cSld>
  <p:clrMapOvr>
    <a:masterClrMapping/>
  </p:clrMapOvr>
  <p:extLst>
    <p:ext uri="{DCECCB84-F9BA-43D5-87BE-67443E8EF086}">
      <p15:sldGuideLst xmlns:p15="http://schemas.microsoft.com/office/powerpoint/2012/main">
        <p15:guide id="1">
          <p15:clr>
            <a:srgbClr val="FBAE40"/>
          </p15:clr>
        </p15:guide>
        <p15:guide id="2" orient="horz" pos="4088" userDrawn="1">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userDrawn="1">
  <p:cSld name="REDNER-Liste 2er |  Orange">
    <p:bg>
      <p:bgPr>
        <a:solidFill>
          <a:srgbClr val="FF4414"/>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2" name="Bild-Platzhalter">
            <a:extLst>
              <a:ext uri="{FF2B5EF4-FFF2-40B4-BE49-F238E27FC236}">
                <a16:creationId xmlns:a16="http://schemas.microsoft.com/office/drawing/2014/main" id="{C6F78590-277F-1F3B-D142-0B558378C7B4}"/>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144828883"/>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REDNER-Liste 2er |  Gold">
    <p:bg>
      <p:bgPr>
        <a:solidFill>
          <a:srgbClr val="FFAD00"/>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8C3E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2" name="Bild-Platzhalter">
            <a:extLst>
              <a:ext uri="{FF2B5EF4-FFF2-40B4-BE49-F238E27FC236}">
                <a16:creationId xmlns:a16="http://schemas.microsoft.com/office/drawing/2014/main" id="{8DC76236-9FE1-FC14-CADE-AEFB2FDA8952}"/>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753423982"/>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userDrawn="1">
  <p:cSld name="REDNER-Liste 2er |  Grün">
    <p:bg>
      <p:bgPr>
        <a:solidFill>
          <a:srgbClr val="10AD00"/>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2" name="Bild-Platzhalter">
            <a:extLst>
              <a:ext uri="{FF2B5EF4-FFF2-40B4-BE49-F238E27FC236}">
                <a16:creationId xmlns:a16="http://schemas.microsoft.com/office/drawing/2014/main" id="{BF71DF67-9A57-3781-9F86-5B47C4DA5D59}"/>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211877310"/>
      </p:ext>
    </p:extLst>
  </p:cSld>
  <p:clrMapOvr>
    <a:masterClrMapping/>
  </p:clrMapOvr>
  <p:extLst>
    <p:ext uri="{DCECCB84-F9BA-43D5-87BE-67443E8EF086}">
      <p15:sldGuideLst xmlns:p15="http://schemas.microsoft.com/office/powerpoint/2012/main"/>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REDNER | Pink /Dunkel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65" r="7565"/>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3EB5"/>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3EB5"/>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4280951024"/>
      </p:ext>
    </p:extLst>
  </p:cSld>
  <p:clrMapOvr>
    <a:masterClrMapping/>
  </p:clrMapOvr>
  <p:extLst>
    <p:ext uri="{DCECCB84-F9BA-43D5-87BE-67443E8EF086}">
      <p15:sldGuideLst xmlns:p15="http://schemas.microsoft.com/office/powerpoint/2012/main"/>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userDrawn="1">
  <p:cSld name="REDNER | Pink /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3EB5"/>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3EB5"/>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3870711035"/>
      </p:ext>
    </p:extLst>
  </p:cSld>
  <p:clrMapOvr>
    <a:masterClrMapping/>
  </p:clrMapOvr>
  <p:extLst>
    <p:ext uri="{DCECCB84-F9BA-43D5-87BE-67443E8EF086}">
      <p15:sldGuideLst xmlns:p15="http://schemas.microsoft.com/office/powerpoint/2012/main"/>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preserve="1" userDrawn="1">
  <p:cSld name="REDNER | Türkis /Dunkel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65" r="7565"/>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10ADAA"/>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10ADAA"/>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961545685"/>
      </p:ext>
    </p:extLst>
  </p:cSld>
  <p:clrMapOvr>
    <a:masterClrMapping/>
  </p:clrMapOvr>
  <p:extLst>
    <p:ext uri="{DCECCB84-F9BA-43D5-87BE-67443E8EF086}">
      <p15:sldGuideLst xmlns:p15="http://schemas.microsoft.com/office/powerpoint/2012/main"/>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userDrawn="1">
  <p:cSld name="REDNER | Türkis /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10ADAA"/>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10ADAA"/>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1799491342"/>
      </p:ext>
    </p:extLst>
  </p:cSld>
  <p:clrMapOvr>
    <a:masterClrMapping/>
  </p:clrMapOvr>
  <p:extLst>
    <p:ext uri="{DCECCB84-F9BA-43D5-87BE-67443E8EF086}">
      <p15:sldGuideLst xmlns:p15="http://schemas.microsoft.com/office/powerpoint/2012/main"/>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preserve="1" userDrawn="1">
  <p:cSld name="REDNER | Violett /Dunkel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65" r="7565"/>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8C3E9F"/>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8C3E9F"/>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270325716"/>
      </p:ext>
    </p:extLst>
  </p:cSld>
  <p:clrMapOvr>
    <a:masterClrMapping/>
  </p:clrMapOvr>
  <p:extLst>
    <p:ext uri="{DCECCB84-F9BA-43D5-87BE-67443E8EF086}">
      <p15:sldGuideLst xmlns:p15="http://schemas.microsoft.com/office/powerpoint/2012/main"/>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preserve="1" userDrawn="1">
  <p:cSld name="REDNER | Violett /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8C3E9F"/>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8C3E9F"/>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972101552"/>
      </p:ext>
    </p:extLst>
  </p:cSld>
  <p:clrMapOvr>
    <a:masterClrMapping/>
  </p:clrMapOvr>
  <p:extLst>
    <p:ext uri="{DCECCB84-F9BA-43D5-87BE-67443E8EF086}">
      <p15:sldGuideLst xmlns:p15="http://schemas.microsoft.com/office/powerpoint/2012/main"/>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preserve="1" userDrawn="1">
  <p:cSld name="REDNER | Orange /Dunkel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65" r="7565"/>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4414"/>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4414"/>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2193379248"/>
      </p:ext>
    </p:extLst>
  </p:cSld>
  <p:clrMapOvr>
    <a:masterClrMapping/>
  </p:clrMapOvr>
  <p:extLst>
    <p:ext uri="{DCECCB84-F9BA-43D5-87BE-67443E8EF086}">
      <p15:sldGuideLst xmlns:p15="http://schemas.microsoft.com/office/powerpoint/2012/main"/>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preserve="1" userDrawn="1">
  <p:cSld name="REDNER | Orange /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4414"/>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4414"/>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2756390931"/>
      </p:ext>
    </p:extLst>
  </p:cSld>
  <p:clrMapOvr>
    <a:masterClrMapping/>
  </p:clrMapOvr>
  <p:extLst>
    <p:ext uri="{DCECCB84-F9BA-43D5-87BE-67443E8EF086}">
      <p15:sldGuideLst xmlns:p15="http://schemas.microsoft.com/office/powerpoint/2012/main"/>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preserve="1" userDrawn="1">
  <p:cSld name="REDNER | Grün /Dunkel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65" r="7565"/>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10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10AD00"/>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10AD00"/>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2534761011"/>
      </p:ext>
    </p:extLst>
  </p:cSld>
  <p:clrMapOvr>
    <a:masterClrMapping/>
  </p:clrMapOvr>
  <p:extLst>
    <p:ext uri="{DCECCB84-F9BA-43D5-87BE-67443E8EF086}">
      <p15:sldGuideLst xmlns:p15="http://schemas.microsoft.com/office/powerpoint/2012/main"/>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preserve="1" userDrawn="1">
  <p:cSld name="REDNER | Grün /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10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10AD00"/>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10AD00"/>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3549577298"/>
      </p:ext>
    </p:extLst>
  </p:cSld>
  <p:clrMapOvr>
    <a:masterClrMapping/>
  </p:clrMapOvr>
  <p:extLst>
    <p:ext uri="{DCECCB84-F9BA-43D5-87BE-67443E8EF086}">
      <p15:sldGuideLst xmlns:p15="http://schemas.microsoft.com/office/powerpoint/2012/main"/>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preserve="1" userDrawn="1">
  <p:cSld name="REDNER | Pink /Weiß-Dunkelblau">
    <p:bg>
      <p:bgPr>
        <a:solidFill>
          <a:srgbClr val="10065A"/>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3EB5"/>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5A"/>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3EB5"/>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688513452"/>
      </p:ext>
    </p:extLst>
  </p:cSld>
  <p:clrMapOvr>
    <a:masterClrMapping/>
  </p:clrMapOvr>
  <p:extLst>
    <p:ext uri="{DCECCB84-F9BA-43D5-87BE-67443E8EF086}">
      <p15:sldGuideLst xmlns:p15="http://schemas.microsoft.com/office/powerpoint/2012/main"/>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preserve="1" userDrawn="1">
  <p:cSld name="REDNER | Pink /Weiß-Blau">
    <p:bg>
      <p:bgPr>
        <a:solidFill>
          <a:srgbClr val="10069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3EB5"/>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9F"/>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3EB5"/>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421759600"/>
      </p:ext>
    </p:extLst>
  </p:cSld>
  <p:clrMapOvr>
    <a:masterClrMapping/>
  </p:clrMapOvr>
  <p:extLst>
    <p:ext uri="{DCECCB84-F9BA-43D5-87BE-67443E8EF086}">
      <p15:sldGuideLst xmlns:p15="http://schemas.microsoft.com/office/powerpoint/2012/main"/>
    </p:ext>
  </p:extLst>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preserve="1" userDrawn="1">
  <p:cSld name="REDNER | Türkis /Weiß-Dunkelblau">
    <p:bg>
      <p:bgPr>
        <a:solidFill>
          <a:srgbClr val="10065A"/>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10ADAA"/>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5A"/>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10ADAA"/>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3655599727"/>
      </p:ext>
    </p:extLst>
  </p:cSld>
  <p:clrMapOvr>
    <a:masterClrMapping/>
  </p:clrMapOvr>
  <p:extLst>
    <p:ext uri="{DCECCB84-F9BA-43D5-87BE-67443E8EF086}">
      <p15:sldGuideLst xmlns:p15="http://schemas.microsoft.com/office/powerpoint/2012/main"/>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preserve="1" userDrawn="1">
  <p:cSld name="REDNER | Türkis /Weiß-Blau">
    <p:bg>
      <p:bgPr>
        <a:solidFill>
          <a:srgbClr val="10069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10ADAA"/>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9F"/>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10ADAA"/>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3566630253"/>
      </p:ext>
    </p:extLst>
  </p:cSld>
  <p:clrMapOvr>
    <a:masterClrMapping/>
  </p:clrMapOvr>
  <p:extLst>
    <p:ext uri="{DCECCB84-F9BA-43D5-87BE-67443E8EF086}">
      <p15:sldGuideLst xmlns:p15="http://schemas.microsoft.com/office/powerpoint/2012/main"/>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preserve="1" userDrawn="1">
  <p:cSld name="REDNER | Violett /Weiß-Dunkelblau">
    <p:bg>
      <p:bgPr>
        <a:solidFill>
          <a:srgbClr val="10065A"/>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8C3E9F"/>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5A"/>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8C3E9F"/>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904320113"/>
      </p:ext>
    </p:extLst>
  </p:cSld>
  <p:clrMapOvr>
    <a:masterClrMapping/>
  </p:clrMapOvr>
  <p:extLst>
    <p:ext uri="{DCECCB84-F9BA-43D5-87BE-67443E8EF086}">
      <p15:sldGuideLst xmlns:p15="http://schemas.microsoft.com/office/powerpoint/2012/main"/>
    </p:ext>
  </p:extLst>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preserve="1" userDrawn="1">
  <p:cSld name="REDNER | Violett /Weiß-Blau">
    <p:bg>
      <p:bgPr>
        <a:solidFill>
          <a:srgbClr val="10069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8C3E9F"/>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9F"/>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8C3E9F"/>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2526634263"/>
      </p:ext>
    </p:extLst>
  </p:cSld>
  <p:clrMapOvr>
    <a:masterClrMapping/>
  </p:clrMapOvr>
  <p:extLst>
    <p:ext uri="{DCECCB84-F9BA-43D5-87BE-67443E8EF086}">
      <p15:sldGuideLst xmlns:p15="http://schemas.microsoft.com/office/powerpoint/2012/main"/>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preserve="1" userDrawn="1">
  <p:cSld name="REDNER | Orange /Weiß-Dunkelblau">
    <p:bg>
      <p:bgPr>
        <a:solidFill>
          <a:srgbClr val="10065A"/>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4414"/>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5A"/>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4414"/>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2543041719"/>
      </p:ext>
    </p:extLst>
  </p:cSld>
  <p:clrMapOvr>
    <a:masterClrMapping/>
  </p:clrMapOvr>
  <p:extLst>
    <p:ext uri="{DCECCB84-F9BA-43D5-87BE-67443E8EF086}">
      <p15:sldGuideLst xmlns:p15="http://schemas.microsoft.com/office/powerpoint/2012/main"/>
    </p:ext>
  </p:extLst>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preserve="1" userDrawn="1">
  <p:cSld name="REDNER | Orange /Weiß-Blau">
    <p:bg>
      <p:bgPr>
        <a:solidFill>
          <a:srgbClr val="10069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4414"/>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9F"/>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4414"/>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3207049408"/>
      </p:ext>
    </p:extLst>
  </p:cSld>
  <p:clrMapOvr>
    <a:masterClrMapping/>
  </p:clrMapOvr>
  <p:extLst>
    <p:ext uri="{DCECCB84-F9BA-43D5-87BE-67443E8EF086}">
      <p15:sldGuideLst xmlns:p15="http://schemas.microsoft.com/office/powerpoint/2012/main"/>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preserve="1" userDrawn="1">
  <p:cSld name="REDNER | Gold /Weiß-Dunkelblau">
    <p:bg>
      <p:bgPr>
        <a:solidFill>
          <a:srgbClr val="10065A"/>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AD00"/>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5A"/>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AD00"/>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3980753199"/>
      </p:ext>
    </p:extLst>
  </p:cSld>
  <p:clrMapOvr>
    <a:masterClrMapping/>
  </p:clrMapOvr>
  <p:extLst>
    <p:ext uri="{DCECCB84-F9BA-43D5-87BE-67443E8EF086}">
      <p15:sldGuideLst xmlns:p15="http://schemas.microsoft.com/office/powerpoint/2012/main"/>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preserve="1" userDrawn="1">
  <p:cSld name="REDNER | Grün /Weiß-Blau">
    <p:bg>
      <p:bgPr>
        <a:solidFill>
          <a:srgbClr val="10069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10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10AD00"/>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9F"/>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10AD00"/>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958221492"/>
      </p:ext>
    </p:extLst>
  </p:cSld>
  <p:clrMapOvr>
    <a:masterClrMapping/>
  </p:clrMapOvr>
  <p:extLst>
    <p:ext uri="{DCECCB84-F9BA-43D5-87BE-67443E8EF086}">
      <p15:sldGuideLst xmlns:p15="http://schemas.microsoft.com/office/powerpoint/2012/main"/>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preserve="1" userDrawn="1">
  <p:cSld name="INHALT">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97731A11-C713-C88D-BB91-277E0545AB4F}"/>
              </a:ext>
            </a:extLst>
          </p:cNvPr>
          <p:cNvSpPr txBox="1"/>
          <p:nvPr userDrawn="1"/>
        </p:nvSpPr>
        <p:spPr>
          <a:xfrm>
            <a:off x="0" y="0"/>
            <a:ext cx="12192000" cy="6858000"/>
          </a:xfrm>
          <a:prstGeom prst="rect">
            <a:avLst/>
          </a:prstGeom>
          <a:solidFill>
            <a:srgbClr val="10065A"/>
          </a:solidFill>
        </p:spPr>
        <p:txBody>
          <a:bodyPr wrap="square" rtlCol="0" anchor="ctr" anchorCtr="1">
            <a:noAutofit/>
          </a:bodyPr>
          <a:lstStyle/>
          <a:p>
            <a:r>
              <a:rPr lang="de-DE" sz="16600" cap="all" baseline="0">
                <a:solidFill>
                  <a:srgbClr val="FF3EB5"/>
                </a:solidFill>
                <a:latin typeface="Montserrat Black" pitchFamily="2" charset="0"/>
              </a:rPr>
              <a:t>Inhalt</a:t>
            </a:r>
          </a:p>
        </p:txBody>
      </p:sp>
    </p:spTree>
    <p:extLst>
      <p:ext uri="{BB962C8B-B14F-4D97-AF65-F5344CB8AC3E}">
        <p14:creationId xmlns:p14="http://schemas.microsoft.com/office/powerpoint/2010/main" val="40941707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INHALT V1 | 1er  / Weiß">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F8124066-805D-4B9B-9B5B-26D6260D2348}" type="datetime4">
              <a:rPr lang="de-DE" smtClean="0"/>
              <a:t>5. August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196975"/>
            <a:ext cx="11161712" cy="4752975"/>
          </a:xfrm>
        </p:spPr>
        <p:txBody>
          <a:bodyPr/>
          <a:lstStyle>
            <a:lvl1pPr>
              <a:buClr>
                <a:srgbClr val="FF3EB5"/>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userDrawn="1">
            <p:ph type="title" hasCustomPrompt="1"/>
          </p:nvPr>
        </p:nvSpPr>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383457959"/>
      </p:ext>
    </p:extLst>
  </p:cSld>
  <p:clrMapOvr>
    <a:masterClrMapping/>
  </p:clrMapOvr>
  <p:extLst>
    <p:ext uri="{DCECCB84-F9BA-43D5-87BE-67443E8EF086}">
      <p15:sldGuideLst xmlns:p15="http://schemas.microsoft.com/office/powerpoint/2012/main"/>
    </p:ext>
  </p:extLst>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INHALT V1 | 1er  / Weiß/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B1AEB092-03E4-42D0-A793-C248C933B13D}" type="datetime4">
              <a:rPr lang="de-DE" smtClean="0"/>
              <a:t>5. August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196975"/>
            <a:ext cx="11161712" cy="4752975"/>
          </a:xfrm>
        </p:spPr>
        <p:txBody>
          <a:bodyPr/>
          <a:lstStyle>
            <a:lvl1pPr>
              <a:buClr>
                <a:srgbClr val="FF3EB5"/>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userDrawn="1">
            <p:ph type="title" hasCustomPrompt="1"/>
          </p:nvPr>
        </p:nvSpPr>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1363872423"/>
      </p:ext>
    </p:extLst>
  </p:cSld>
  <p:clrMapOvr>
    <a:masterClrMapping/>
  </p:clrMapOvr>
  <p:extLst>
    <p:ext uri="{DCECCB84-F9BA-43D5-87BE-67443E8EF086}">
      <p15:sldGuideLst xmlns:p15="http://schemas.microsoft.com/office/powerpoint/2012/main"/>
    </p:ext>
  </p:extLst>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INHALT V2 | 1er  / 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3930512B-F8BD-4D78-B3E5-D85D9EDF905B}" type="datetime4">
              <a:rPr lang="de-DE" smtClean="0"/>
              <a:t>5. August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340768"/>
            <a:ext cx="11161712" cy="4609182"/>
          </a:xfrm>
        </p:spPr>
        <p:txBody>
          <a:bodyPr/>
          <a:lstStyle>
            <a:lvl1pPr>
              <a:buClr>
                <a:srgbClr val="10065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5" name="Freihandform: Form 4">
            <a:extLst>
              <a:ext uri="{FF2B5EF4-FFF2-40B4-BE49-F238E27FC236}">
                <a16:creationId xmlns:a16="http://schemas.microsoft.com/office/drawing/2014/main" id="{76328D7D-A390-DC5F-0819-82B2BB62CD3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6" name="Titel">
            <a:extLst>
              <a:ext uri="{FF2B5EF4-FFF2-40B4-BE49-F238E27FC236}">
                <a16:creationId xmlns:a16="http://schemas.microsoft.com/office/drawing/2014/main" id="{DD052235-B279-BCA2-8DC2-840C184BEB93}"/>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709901575"/>
      </p:ext>
    </p:extLst>
  </p:cSld>
  <p:clrMapOvr>
    <a:masterClrMapping/>
  </p:clrMapOvr>
  <p:extLst>
    <p:ext uri="{DCECCB84-F9BA-43D5-87BE-67443E8EF086}">
      <p15:sldGuideLst xmlns:p15="http://schemas.microsoft.com/office/powerpoint/2012/main"/>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INHALT V2 | 1er  / 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5138E1A9-8924-4A02-8D88-0267F2210032}" type="datetime4">
              <a:rPr lang="de-DE" smtClean="0"/>
              <a:t>5. August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340768"/>
            <a:ext cx="11161712" cy="4609182"/>
          </a:xfrm>
        </p:spPr>
        <p:txBody>
          <a:bodyPr/>
          <a:lstStyle>
            <a:lvl1pPr>
              <a:buClr>
                <a:srgbClr val="10069F"/>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5" name="Freihandform: Form 4">
            <a:extLst>
              <a:ext uri="{FF2B5EF4-FFF2-40B4-BE49-F238E27FC236}">
                <a16:creationId xmlns:a16="http://schemas.microsoft.com/office/drawing/2014/main" id="{76328D7D-A390-DC5F-0819-82B2BB62CD3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6" name="Titel">
            <a:extLst>
              <a:ext uri="{FF2B5EF4-FFF2-40B4-BE49-F238E27FC236}">
                <a16:creationId xmlns:a16="http://schemas.microsoft.com/office/drawing/2014/main" id="{DD052235-B279-BCA2-8DC2-840C184BEB93}"/>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3698879660"/>
      </p:ext>
    </p:extLst>
  </p:cSld>
  <p:clrMapOvr>
    <a:masterClrMapping/>
  </p:clrMapOvr>
  <p:extLst>
    <p:ext uri="{DCECCB84-F9BA-43D5-87BE-67443E8EF086}">
      <p15:sldGuideLst xmlns:p15="http://schemas.microsoft.com/office/powerpoint/2012/main"/>
    </p:ext>
  </p:extLst>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INHALT V2 | 1er  / Pink">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1B9780DC-F2A6-4649-B9B9-3DC246796D33}" type="datetime4">
              <a:rPr lang="de-DE" smtClean="0"/>
              <a:t>5. August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340768"/>
            <a:ext cx="11161712" cy="4609182"/>
          </a:xfrm>
        </p:spPr>
        <p:txBody>
          <a:bodyPr/>
          <a:lstStyle>
            <a:lvl1pPr>
              <a:buClr>
                <a:srgbClr val="FF3EB5"/>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5" name="Freihandform: Form 4">
            <a:extLst>
              <a:ext uri="{FF2B5EF4-FFF2-40B4-BE49-F238E27FC236}">
                <a16:creationId xmlns:a16="http://schemas.microsoft.com/office/drawing/2014/main" id="{76328D7D-A390-DC5F-0819-82B2BB62CD3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6" name="Titel">
            <a:extLst>
              <a:ext uri="{FF2B5EF4-FFF2-40B4-BE49-F238E27FC236}">
                <a16:creationId xmlns:a16="http://schemas.microsoft.com/office/drawing/2014/main" id="{DD052235-B279-BCA2-8DC2-840C184BEB93}"/>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774748478"/>
      </p:ext>
    </p:extLst>
  </p:cSld>
  <p:clrMapOvr>
    <a:masterClrMapping/>
  </p:clrMapOvr>
  <p:extLst>
    <p:ext uri="{DCECCB84-F9BA-43D5-87BE-67443E8EF086}">
      <p15:sldGuideLst xmlns:p15="http://schemas.microsoft.com/office/powerpoint/2012/main"/>
    </p:ext>
  </p:extLst>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INHALT V2 | 1er  / Türkis">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E4CDAFB9-40AE-4E15-AD68-8EE203CB2E7E}" type="datetime4">
              <a:rPr lang="de-DE" smtClean="0"/>
              <a:t>5. August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340768"/>
            <a:ext cx="11161712" cy="4609182"/>
          </a:xfrm>
        </p:spPr>
        <p:txBody>
          <a:bodyPr/>
          <a:lstStyle>
            <a:lvl1pPr>
              <a:buClr>
                <a:srgbClr val="10ADA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5" name="Freihandform: Form 4">
            <a:extLst>
              <a:ext uri="{FF2B5EF4-FFF2-40B4-BE49-F238E27FC236}">
                <a16:creationId xmlns:a16="http://schemas.microsoft.com/office/drawing/2014/main" id="{76328D7D-A390-DC5F-0819-82B2BB62CD3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6" name="Titel">
            <a:extLst>
              <a:ext uri="{FF2B5EF4-FFF2-40B4-BE49-F238E27FC236}">
                <a16:creationId xmlns:a16="http://schemas.microsoft.com/office/drawing/2014/main" id="{DD052235-B279-BCA2-8DC2-840C184BEB93}"/>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4095378512"/>
      </p:ext>
    </p:extLst>
  </p:cSld>
  <p:clrMapOvr>
    <a:masterClrMapping/>
  </p:clrMapOvr>
  <p:extLst>
    <p:ext uri="{DCECCB84-F9BA-43D5-87BE-67443E8EF086}">
      <p15:sldGuideLst xmlns:p15="http://schemas.microsoft.com/office/powerpoint/2012/main"/>
    </p:ext>
  </p:extLst>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INHALT V2 | 1er  / Violett">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432B2FE2-E0C9-4246-AF59-0D7D80531548}" type="datetime4">
              <a:rPr lang="de-DE" smtClean="0"/>
              <a:t>5. August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340768"/>
            <a:ext cx="11161712" cy="4609182"/>
          </a:xfrm>
        </p:spPr>
        <p:txBody>
          <a:bodyPr/>
          <a:lstStyle>
            <a:lvl1pPr>
              <a:buClr>
                <a:srgbClr val="8C3E9F"/>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5" name="Freihandform: Form 4">
            <a:extLst>
              <a:ext uri="{FF2B5EF4-FFF2-40B4-BE49-F238E27FC236}">
                <a16:creationId xmlns:a16="http://schemas.microsoft.com/office/drawing/2014/main" id="{76328D7D-A390-DC5F-0819-82B2BB62CD3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6" name="Titel">
            <a:extLst>
              <a:ext uri="{FF2B5EF4-FFF2-40B4-BE49-F238E27FC236}">
                <a16:creationId xmlns:a16="http://schemas.microsoft.com/office/drawing/2014/main" id="{DD052235-B279-BCA2-8DC2-840C184BEB93}"/>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2542577393"/>
      </p:ext>
    </p:extLst>
  </p:cSld>
  <p:clrMapOvr>
    <a:masterClrMapping/>
  </p:clrMapOvr>
  <p:extLst>
    <p:ext uri="{DCECCB84-F9BA-43D5-87BE-67443E8EF086}">
      <p15:sldGuideLst xmlns:p15="http://schemas.microsoft.com/office/powerpoint/2012/main"/>
    </p:ext>
  </p:extLst>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INHALT V2 | 1er  / Orange">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59BE887A-68A0-4884-97F0-BE1E39CF2711}" type="datetime4">
              <a:rPr lang="de-DE" smtClean="0"/>
              <a:t>5. August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340768"/>
            <a:ext cx="11161712" cy="4609182"/>
          </a:xfrm>
        </p:spPr>
        <p:txBody>
          <a:bodyPr/>
          <a:lstStyle>
            <a:lvl1pPr>
              <a:buClr>
                <a:srgbClr val="FF4414"/>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5" name="Freihandform: Form 4">
            <a:extLst>
              <a:ext uri="{FF2B5EF4-FFF2-40B4-BE49-F238E27FC236}">
                <a16:creationId xmlns:a16="http://schemas.microsoft.com/office/drawing/2014/main" id="{76328D7D-A390-DC5F-0819-82B2BB62CD3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6" name="Titel">
            <a:extLst>
              <a:ext uri="{FF2B5EF4-FFF2-40B4-BE49-F238E27FC236}">
                <a16:creationId xmlns:a16="http://schemas.microsoft.com/office/drawing/2014/main" id="{DD052235-B279-BCA2-8DC2-840C184BEB93}"/>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137593946"/>
      </p:ext>
    </p:extLst>
  </p:cSld>
  <p:clrMapOvr>
    <a:masterClrMapping/>
  </p:clrMapOvr>
  <p:extLst>
    <p:ext uri="{DCECCB84-F9BA-43D5-87BE-67443E8EF086}">
      <p15:sldGuideLst xmlns:p15="http://schemas.microsoft.com/office/powerpoint/2012/main"/>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INHALT V2 | 1er  / Grün">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57B8F828-AB5A-4F27-958F-2010515A08BF}" type="datetime4">
              <a:rPr lang="de-DE" smtClean="0"/>
              <a:t>5. August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340768"/>
            <a:ext cx="11161712" cy="4609182"/>
          </a:xfrm>
        </p:spPr>
        <p:txBody>
          <a:bodyPr/>
          <a:lstStyle>
            <a:lvl1pPr>
              <a:buClr>
                <a:srgbClr val="10AD00"/>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5" name="Freihandform: Form 4">
            <a:extLst>
              <a:ext uri="{FF2B5EF4-FFF2-40B4-BE49-F238E27FC236}">
                <a16:creationId xmlns:a16="http://schemas.microsoft.com/office/drawing/2014/main" id="{76328D7D-A390-DC5F-0819-82B2BB62CD3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FFFF"/>
              </a:solidFill>
            </a:endParaRPr>
          </a:p>
        </p:txBody>
      </p:sp>
      <p:sp>
        <p:nvSpPr>
          <p:cNvPr id="6" name="Titel">
            <a:extLst>
              <a:ext uri="{FF2B5EF4-FFF2-40B4-BE49-F238E27FC236}">
                <a16:creationId xmlns:a16="http://schemas.microsoft.com/office/drawing/2014/main" id="{DD052235-B279-BCA2-8DC2-840C184BEB93}"/>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3361893318"/>
      </p:ext>
    </p:extLst>
  </p:cSld>
  <p:clrMapOvr>
    <a:masterClrMapping/>
  </p:clrMapOvr>
  <p:extLst>
    <p:ext uri="{DCECCB84-F9BA-43D5-87BE-67443E8EF086}">
      <p15:sldGuideLst xmlns:p15="http://schemas.microsoft.com/office/powerpoint/2012/main"/>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INHALT V3 | 1er  / Dunkelblau/Pink ">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AF5D80A4-C5D0-4C4C-BDD7-AF105F27CAFF}" type="datetime4">
              <a:rPr lang="de-DE" smtClean="0"/>
              <a:t>5. August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065A"/>
          </a:solidFill>
        </p:spPr>
        <p:txBody>
          <a:bodyPr wrap="square" lIns="108000" tIns="180000" rIns="72000" bIns="72000">
            <a:noAutofit/>
          </a:bodyPr>
          <a:lstStyle>
            <a:lvl1pPr>
              <a:buClr>
                <a:srgbClr val="FF3EB5"/>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lvl1pPr>
          </a:lstStyle>
          <a:p>
            <a:r>
              <a:rPr lang="de-DE"/>
              <a:t>Titel der Folie</a:t>
            </a:r>
          </a:p>
        </p:txBody>
      </p:sp>
    </p:spTree>
    <p:extLst>
      <p:ext uri="{BB962C8B-B14F-4D97-AF65-F5344CB8AC3E}">
        <p14:creationId xmlns:p14="http://schemas.microsoft.com/office/powerpoint/2010/main" val="3170240875"/>
      </p:ext>
    </p:extLst>
  </p:cSld>
  <p:clrMapOvr>
    <a:masterClrMapping/>
  </p:clrMapOvr>
  <p:extLst>
    <p:ext uri="{DCECCB84-F9BA-43D5-87BE-67443E8EF086}">
      <p15:sldGuideLst xmlns:p15="http://schemas.microsoft.com/office/powerpoint/2012/main"/>
    </p:ext>
  </p:extLs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INHALT V3 | 1er  / Dunkelblau/Türkis">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9D7FE15-192D-4B1D-8776-C458BBDE3D48}" type="datetime4">
              <a:rPr lang="de-DE" smtClean="0"/>
              <a:t>5. August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065A"/>
          </a:solidFill>
        </p:spPr>
        <p:txBody>
          <a:bodyPr wrap="square" lIns="108000" tIns="180000" rIns="72000" bIns="72000">
            <a:noAutofit/>
          </a:bodyPr>
          <a:lstStyle>
            <a:lvl1pPr>
              <a:buClr>
                <a:srgbClr val="10ADA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lvl1pPr>
          </a:lstStyle>
          <a:p>
            <a:r>
              <a:rPr lang="de-DE"/>
              <a:t>Titel der Folie</a:t>
            </a:r>
          </a:p>
        </p:txBody>
      </p:sp>
    </p:spTree>
    <p:extLst>
      <p:ext uri="{BB962C8B-B14F-4D97-AF65-F5344CB8AC3E}">
        <p14:creationId xmlns:p14="http://schemas.microsoft.com/office/powerpoint/2010/main" val="939501582"/>
      </p:ext>
    </p:extLst>
  </p:cSld>
  <p:clrMapOvr>
    <a:masterClrMapping/>
  </p:clrMapOvr>
  <p:extLst>
    <p:ext uri="{DCECCB84-F9BA-43D5-87BE-67443E8EF086}">
      <p15:sldGuideLst xmlns:p15="http://schemas.microsoft.com/office/powerpoint/2012/main"/>
    </p:ext>
  </p:extLs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INHALT V3 | 1er  / Blau/Pink">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E99F19F0-38E2-477D-AABD-11A5CF3FF12F}" type="datetime4">
              <a:rPr lang="de-DE" smtClean="0"/>
              <a:t>5. August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069F"/>
          </a:solidFill>
        </p:spPr>
        <p:txBody>
          <a:bodyPr wrap="square" lIns="108000" tIns="180000" rIns="72000" bIns="72000">
            <a:noAutofit/>
          </a:bodyPr>
          <a:lstStyle>
            <a:lvl1pPr>
              <a:buClr>
                <a:srgbClr val="FF3EB5"/>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2150700915"/>
      </p:ext>
    </p:extLst>
  </p:cSld>
  <p:clrMapOvr>
    <a:masterClrMapping/>
  </p:clrMapOvr>
  <p:extLst>
    <p:ext uri="{DCECCB84-F9BA-43D5-87BE-67443E8EF086}">
      <p15:sldGuideLst xmlns:p15="http://schemas.microsoft.com/office/powerpoint/2012/main"/>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INHALT V3 | 1er  / Blau/Türkis">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7603EBA1-30AB-4900-AF62-D34D709792BC}" type="datetime4">
              <a:rPr lang="de-DE" smtClean="0"/>
              <a:t>5. August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069F"/>
          </a:solidFill>
        </p:spPr>
        <p:txBody>
          <a:bodyPr wrap="square" lIns="108000" tIns="180000" rIns="72000" bIns="72000">
            <a:noAutofit/>
          </a:bodyPr>
          <a:lstStyle>
            <a:lvl1pPr>
              <a:buClr>
                <a:srgbClr val="10ADA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644542235"/>
      </p:ext>
    </p:extLst>
  </p:cSld>
  <p:clrMapOvr>
    <a:masterClrMapping/>
  </p:clrMapOvr>
  <p:extLst>
    <p:ext uri="{DCECCB84-F9BA-43D5-87BE-67443E8EF086}">
      <p15:sldGuideLst xmlns:p15="http://schemas.microsoft.com/office/powerpoint/2012/main"/>
    </p:ext>
  </p:extLst>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INHALT V3 | 1er  / Pink/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75545151-DB4C-4D2F-829B-10D3AAC81F63}" type="datetime4">
              <a:rPr lang="de-DE" smtClean="0"/>
              <a:t>5. August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FF3EB5"/>
          </a:solidFill>
        </p:spPr>
        <p:txBody>
          <a:bodyPr wrap="square" lIns="108000" tIns="180000" rIns="72000" bIns="72000">
            <a:noAutofit/>
          </a:bodyPr>
          <a:lstStyle>
            <a:lvl1pPr>
              <a:buClr>
                <a:srgbClr val="10065A"/>
              </a:buClr>
              <a:defRPr>
                <a:solidFill>
                  <a:srgbClr val="10065A"/>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632295022"/>
      </p:ext>
    </p:extLst>
  </p:cSld>
  <p:clrMapOvr>
    <a:masterClrMapping/>
  </p:clrMapOvr>
  <p:extLst>
    <p:ext uri="{DCECCB84-F9BA-43D5-87BE-67443E8EF086}">
      <p15:sldGuideLst xmlns:p15="http://schemas.microsoft.com/office/powerpoint/2012/main"/>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INHALT V3 | 1er  / Pink/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6D1862C0-4167-4F19-B027-550274C2FF24}" type="datetime4">
              <a:rPr lang="de-DE" smtClean="0"/>
              <a:t>5. August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FF3EB5"/>
          </a:solidFill>
        </p:spPr>
        <p:txBody>
          <a:bodyPr wrap="square" lIns="108000" tIns="180000" rIns="72000" bIns="72000">
            <a:noAutofit/>
          </a:bodyPr>
          <a:lstStyle>
            <a:lvl1pPr>
              <a:buClr>
                <a:srgbClr val="10069F"/>
              </a:buClr>
              <a:defRPr>
                <a:solidFill>
                  <a:srgbClr val="10069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603982663"/>
      </p:ext>
    </p:extLst>
  </p:cSld>
  <p:clrMapOvr>
    <a:masterClrMapping/>
  </p:clrMapOvr>
  <p:extLst>
    <p:ext uri="{DCECCB84-F9BA-43D5-87BE-67443E8EF086}">
      <p15:sldGuideLst xmlns:p15="http://schemas.microsoft.com/office/powerpoint/2012/main"/>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INHALT V3 | 1er  / Türkis/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D68171C8-1521-4938-8E29-3D02976DED84}" type="datetime4">
              <a:rPr lang="de-DE" smtClean="0"/>
              <a:t>5. August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ADAA"/>
          </a:solidFill>
        </p:spPr>
        <p:txBody>
          <a:bodyPr wrap="square" lIns="108000" tIns="180000" rIns="72000" bIns="72000">
            <a:noAutofit/>
          </a:bodyPr>
          <a:lstStyle>
            <a:lvl1pPr>
              <a:buClr>
                <a:srgbClr val="10065A"/>
              </a:buClr>
              <a:defRPr>
                <a:solidFill>
                  <a:srgbClr val="10065A"/>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392034952"/>
      </p:ext>
    </p:extLst>
  </p:cSld>
  <p:clrMapOvr>
    <a:masterClrMapping/>
  </p:clrMapOvr>
  <p:extLst>
    <p:ext uri="{DCECCB84-F9BA-43D5-87BE-67443E8EF086}">
      <p15:sldGuideLst xmlns:p15="http://schemas.microsoft.com/office/powerpoint/2012/main"/>
    </p:ext>
  </p:extLst>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INHALT V3 | 1er  / Türkis/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FC5526AC-BDE6-4C3B-AA3B-B5CE157F230D}" type="datetime4">
              <a:rPr lang="de-DE" smtClean="0"/>
              <a:t>5. August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ADAA"/>
          </a:solidFill>
        </p:spPr>
        <p:txBody>
          <a:bodyPr wrap="square" lIns="108000" tIns="180000" rIns="72000" bIns="72000">
            <a:noAutofit/>
          </a:bodyPr>
          <a:lstStyle>
            <a:lvl1pPr>
              <a:buClr>
                <a:srgbClr val="10069F"/>
              </a:buClr>
              <a:defRPr>
                <a:solidFill>
                  <a:srgbClr val="10069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2605423957"/>
      </p:ext>
    </p:extLst>
  </p:cSld>
  <p:clrMapOvr>
    <a:masterClrMapping/>
  </p:clrMapOvr>
  <p:extLst>
    <p:ext uri="{DCECCB84-F9BA-43D5-87BE-67443E8EF086}">
      <p15:sldGuideLst xmlns:p15="http://schemas.microsoft.com/office/powerpoint/2012/main"/>
    </p:ext>
  </p:extLst>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INHALT V3 | 1er  / Violett/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980C05C0-5723-471F-B364-B128753CE1DC}" type="datetime4">
              <a:rPr lang="de-DE" smtClean="0"/>
              <a:t>5. August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8C3E9F"/>
          </a:solidFill>
        </p:spPr>
        <p:txBody>
          <a:bodyPr wrap="square" lIns="108000" tIns="180000" rIns="72000" bIns="72000">
            <a:noAutofit/>
          </a:bodyPr>
          <a:lstStyle>
            <a:lvl1pPr>
              <a:buClr>
                <a:srgbClr val="10AD00"/>
              </a:buClr>
              <a:defRPr>
                <a:solidFill>
                  <a:srgbClr val="10AD00"/>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AD00"/>
                </a:solidFill>
              </a:defRPr>
            </a:lvl1pPr>
          </a:lstStyle>
          <a:p>
            <a:r>
              <a:rPr lang="de-DE"/>
              <a:t>Titel der Folie</a:t>
            </a:r>
          </a:p>
        </p:txBody>
      </p:sp>
    </p:spTree>
    <p:extLst>
      <p:ext uri="{BB962C8B-B14F-4D97-AF65-F5344CB8AC3E}">
        <p14:creationId xmlns:p14="http://schemas.microsoft.com/office/powerpoint/2010/main" val="1471518491"/>
      </p:ext>
    </p:extLst>
  </p:cSld>
  <p:clrMapOvr>
    <a:masterClrMapping/>
  </p:clrMapOvr>
  <p:extLst>
    <p:ext uri="{DCECCB84-F9BA-43D5-87BE-67443E8EF086}">
      <p15:sldGuideLst xmlns:p15="http://schemas.microsoft.com/office/powerpoint/2012/main"/>
    </p:ext>
  </p:extLst>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INHALT V3 | 1er  / Orange/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4D56A9D-9E12-4C79-BBF0-9FEF332E2583}" type="datetime4">
              <a:rPr lang="de-DE" smtClean="0"/>
              <a:t>5. August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FF4414"/>
          </a:solidFill>
        </p:spPr>
        <p:txBody>
          <a:bodyPr wrap="square" lIns="108000" tIns="180000" rIns="72000" bIns="72000">
            <a:noAutofit/>
          </a:bodyPr>
          <a:lstStyle>
            <a:lvl1pPr>
              <a:buClr>
                <a:srgbClr val="10065A"/>
              </a:buClr>
              <a:defRPr>
                <a:solidFill>
                  <a:srgbClr val="10065A"/>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907545517"/>
      </p:ext>
    </p:extLst>
  </p:cSld>
  <p:clrMapOvr>
    <a:masterClrMapping/>
  </p:clrMapOvr>
  <p:extLst>
    <p:ext uri="{DCECCB84-F9BA-43D5-87BE-67443E8EF086}">
      <p15:sldGuideLst xmlns:p15="http://schemas.microsoft.com/office/powerpoint/2012/main"/>
    </p:ext>
  </p:extLst>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INHALT V3 | 1er  / Orange/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49AD8207-2C7A-4F5A-B9C8-4DEB05C56FA2}" type="datetime4">
              <a:rPr lang="de-DE" smtClean="0"/>
              <a:t>5. August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FF4414"/>
          </a:solidFill>
        </p:spPr>
        <p:txBody>
          <a:bodyPr wrap="square" lIns="108000" tIns="180000" rIns="72000" bIns="72000">
            <a:noAutofit/>
          </a:bodyPr>
          <a:lstStyle>
            <a:lvl1pPr>
              <a:buClr>
                <a:srgbClr val="10069F"/>
              </a:buClr>
              <a:defRPr>
                <a:solidFill>
                  <a:srgbClr val="10069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2740481736"/>
      </p:ext>
    </p:extLst>
  </p:cSld>
  <p:clrMapOvr>
    <a:masterClrMapping/>
  </p:clrMapOvr>
  <p:extLst>
    <p:ext uri="{DCECCB84-F9BA-43D5-87BE-67443E8EF086}">
      <p15:sldGuideLst xmlns:p15="http://schemas.microsoft.com/office/powerpoint/2012/main"/>
    </p:ext>
  </p:extLst>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INHALT V3 | 1er  / Grün/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722468F8-24BD-4EB0-96E3-601E16272616}" type="datetime4">
              <a:rPr lang="de-DE" smtClean="0"/>
              <a:t>5. August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AD00"/>
          </a:solidFill>
        </p:spPr>
        <p:txBody>
          <a:bodyPr wrap="square" lIns="108000" tIns="180000" rIns="72000" bIns="72000">
            <a:noAutofit/>
          </a:bodyPr>
          <a:lstStyle>
            <a:lvl1pPr>
              <a:buClr>
                <a:srgbClr val="10065A"/>
              </a:buClr>
              <a:defRPr>
                <a:solidFill>
                  <a:srgbClr val="10065A"/>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2228811"/>
      </p:ext>
    </p:extLst>
  </p:cSld>
  <p:clrMapOvr>
    <a:masterClrMapping/>
  </p:clrMapOvr>
  <p:extLst>
    <p:ext uri="{DCECCB84-F9BA-43D5-87BE-67443E8EF086}">
      <p15:sldGuideLst xmlns:p15="http://schemas.microsoft.com/office/powerpoint/2012/main"/>
    </p:ext>
  </p:extLst>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INHALT V3 | 1er  / Grün/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1879507F-27A8-4529-9BEC-13A77F8206E5}" type="datetime4">
              <a:rPr lang="de-DE" smtClean="0"/>
              <a:t>5. August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AD00"/>
          </a:solidFill>
        </p:spPr>
        <p:txBody>
          <a:bodyPr wrap="square" lIns="108000" tIns="180000" rIns="72000" bIns="72000">
            <a:noAutofit/>
          </a:bodyPr>
          <a:lstStyle>
            <a:lvl1pPr>
              <a:buClr>
                <a:srgbClr val="10069F"/>
              </a:buClr>
              <a:defRPr>
                <a:solidFill>
                  <a:srgbClr val="10069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3589346528"/>
      </p:ext>
    </p:extLst>
  </p:cSld>
  <p:clrMapOvr>
    <a:masterClrMapping/>
  </p:clrMapOvr>
  <p:extLst>
    <p:ext uri="{DCECCB84-F9BA-43D5-87BE-67443E8EF086}">
      <p15:sldGuideLst xmlns:p15="http://schemas.microsoft.com/office/powerpoint/2012/main"/>
    </p:ext>
  </p:extLst>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INHALT V3 | 1er  / Blaugrau/Pink">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E6365B4A-A00D-4FAB-BD24-FB14AB43B4D0}" type="datetime4">
              <a:rPr lang="de-DE" smtClean="0"/>
              <a:t>5. August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chemeClr val="bg2"/>
          </a:solidFill>
        </p:spPr>
        <p:txBody>
          <a:bodyPr wrap="square" lIns="108000" tIns="180000" rIns="72000" bIns="72000">
            <a:noAutofit/>
          </a:bodyPr>
          <a:lstStyle>
            <a:lvl1pPr>
              <a:buClr>
                <a:srgbClr val="FF3EB5"/>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FF3EB5"/>
                </a:solidFill>
              </a:defRPr>
            </a:lvl1pPr>
          </a:lstStyle>
          <a:p>
            <a:r>
              <a:rPr lang="de-DE"/>
              <a:t>Titel der Folie</a:t>
            </a:r>
          </a:p>
        </p:txBody>
      </p:sp>
    </p:spTree>
    <p:extLst>
      <p:ext uri="{BB962C8B-B14F-4D97-AF65-F5344CB8AC3E}">
        <p14:creationId xmlns:p14="http://schemas.microsoft.com/office/powerpoint/2010/main" val="3308575524"/>
      </p:ext>
    </p:extLst>
  </p:cSld>
  <p:clrMapOvr>
    <a:masterClrMapping/>
  </p:clrMapOvr>
  <p:extLst>
    <p:ext uri="{DCECCB84-F9BA-43D5-87BE-67443E8EF086}">
      <p15:sldGuideLst xmlns:p15="http://schemas.microsoft.com/office/powerpoint/2012/main"/>
    </p:ext>
  </p:extLst>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INHALT V3 | 1er  / Blaugrau/Türkis">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7AD6BC9C-CBDB-42C2-8364-7D36BFA4A330}" type="datetime4">
              <a:rPr lang="de-DE" smtClean="0"/>
              <a:t>5. August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chemeClr val="bg2"/>
          </a:solidFill>
        </p:spPr>
        <p:txBody>
          <a:bodyPr wrap="square" lIns="108000" tIns="180000" rIns="72000" bIns="72000">
            <a:noAutofit/>
          </a:bodyPr>
          <a:lstStyle>
            <a:lvl1pPr>
              <a:buClr>
                <a:srgbClr val="10ADAA"/>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ADAA"/>
                </a:solidFill>
              </a:defRPr>
            </a:lvl1pPr>
          </a:lstStyle>
          <a:p>
            <a:r>
              <a:rPr lang="de-DE"/>
              <a:t>Titel der Folie</a:t>
            </a:r>
          </a:p>
        </p:txBody>
      </p:sp>
    </p:spTree>
    <p:extLst>
      <p:ext uri="{BB962C8B-B14F-4D97-AF65-F5344CB8AC3E}">
        <p14:creationId xmlns:p14="http://schemas.microsoft.com/office/powerpoint/2010/main" val="899636157"/>
      </p:ext>
    </p:extLst>
  </p:cSld>
  <p:clrMapOvr>
    <a:masterClrMapping/>
  </p:clrMapOvr>
  <p:extLst>
    <p:ext uri="{DCECCB84-F9BA-43D5-87BE-67443E8EF086}">
      <p15:sldGuideLst xmlns:p15="http://schemas.microsoft.com/office/powerpoint/2012/main"/>
    </p:ext>
  </p:extLst>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INHALT V3 | 1er  / Blaugrau/Violett">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9D1AE9F8-28DA-48A8-B242-05BB111C5974}" type="datetime4">
              <a:rPr lang="de-DE" smtClean="0"/>
              <a:t>5. August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chemeClr val="bg2"/>
          </a:solidFill>
        </p:spPr>
        <p:txBody>
          <a:bodyPr wrap="square" lIns="108000" tIns="180000" rIns="72000" bIns="72000">
            <a:noAutofit/>
          </a:bodyPr>
          <a:lstStyle>
            <a:lvl1pPr>
              <a:buClr>
                <a:srgbClr val="8C3E9F"/>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8C3E9F"/>
                </a:solidFill>
              </a:defRPr>
            </a:lvl1pPr>
          </a:lstStyle>
          <a:p>
            <a:r>
              <a:rPr lang="de-DE"/>
              <a:t>Titel der Folie</a:t>
            </a:r>
          </a:p>
        </p:txBody>
      </p:sp>
    </p:spTree>
    <p:extLst>
      <p:ext uri="{BB962C8B-B14F-4D97-AF65-F5344CB8AC3E}">
        <p14:creationId xmlns:p14="http://schemas.microsoft.com/office/powerpoint/2010/main" val="2936586070"/>
      </p:ext>
    </p:extLst>
  </p:cSld>
  <p:clrMapOvr>
    <a:masterClrMapping/>
  </p:clrMapOvr>
  <p:extLst>
    <p:ext uri="{DCECCB84-F9BA-43D5-87BE-67443E8EF086}">
      <p15:sldGuideLst xmlns:p15="http://schemas.microsoft.com/office/powerpoint/2012/main"/>
    </p:ext>
  </p:extLst>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INHALT V3 | 1er  / Blaugrau/Orange">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ED052B88-8EED-4521-AC42-F4F374F59720}" type="datetime4">
              <a:rPr lang="de-DE" smtClean="0"/>
              <a:t>5. August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chemeClr val="bg2"/>
          </a:solidFill>
        </p:spPr>
        <p:txBody>
          <a:bodyPr wrap="square" lIns="108000" tIns="180000" rIns="72000" bIns="72000">
            <a:noAutofit/>
          </a:bodyPr>
          <a:lstStyle>
            <a:lvl1pPr>
              <a:buClr>
                <a:srgbClr val="FF4414"/>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FF4414"/>
                </a:solidFill>
              </a:defRPr>
            </a:lvl1pPr>
          </a:lstStyle>
          <a:p>
            <a:r>
              <a:rPr lang="de-DE"/>
              <a:t>Titel der Folie</a:t>
            </a:r>
          </a:p>
        </p:txBody>
      </p:sp>
    </p:spTree>
    <p:extLst>
      <p:ext uri="{BB962C8B-B14F-4D97-AF65-F5344CB8AC3E}">
        <p14:creationId xmlns:p14="http://schemas.microsoft.com/office/powerpoint/2010/main" val="4143089536"/>
      </p:ext>
    </p:extLst>
  </p:cSld>
  <p:clrMapOvr>
    <a:masterClrMapping/>
  </p:clrMapOvr>
  <p:extLst>
    <p:ext uri="{DCECCB84-F9BA-43D5-87BE-67443E8EF086}">
      <p15:sldGuideLst xmlns:p15="http://schemas.microsoft.com/office/powerpoint/2012/main"/>
    </p:ext>
  </p:extLst>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INHALT V3 | 1er  / Blaugrau/Gold">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92415DA7-D493-494E-B7DB-24DA8C118551}" type="datetime4">
              <a:rPr lang="de-DE" smtClean="0"/>
              <a:t>5. August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chemeClr val="bg2"/>
          </a:solidFill>
        </p:spPr>
        <p:txBody>
          <a:bodyPr wrap="square" lIns="108000" tIns="180000" rIns="72000" bIns="72000">
            <a:noAutofit/>
          </a:bodyPr>
          <a:lstStyle>
            <a:lvl1pPr>
              <a:buClr>
                <a:srgbClr val="FFAD00"/>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FFAD00"/>
                </a:solidFill>
              </a:defRPr>
            </a:lvl1pPr>
          </a:lstStyle>
          <a:p>
            <a:r>
              <a:rPr lang="de-DE"/>
              <a:t>Titel der Folie</a:t>
            </a:r>
          </a:p>
        </p:txBody>
      </p:sp>
    </p:spTree>
    <p:extLst>
      <p:ext uri="{BB962C8B-B14F-4D97-AF65-F5344CB8AC3E}">
        <p14:creationId xmlns:p14="http://schemas.microsoft.com/office/powerpoint/2010/main" val="1688980579"/>
      </p:ext>
    </p:extLst>
  </p:cSld>
  <p:clrMapOvr>
    <a:masterClrMapping/>
  </p:clrMapOvr>
  <p:extLst>
    <p:ext uri="{DCECCB84-F9BA-43D5-87BE-67443E8EF086}">
      <p15:sldGuideLst xmlns:p15="http://schemas.microsoft.com/office/powerpoint/2012/main"/>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INHALT V3 | 1er  / Blaugrau/Grün">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1ED047CF-BF91-4B70-81C3-79362801A869}" type="datetime4">
              <a:rPr lang="de-DE" smtClean="0"/>
              <a:t>5. August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chemeClr val="bg2"/>
          </a:solidFill>
        </p:spPr>
        <p:txBody>
          <a:bodyPr wrap="square" lIns="108000" tIns="180000" rIns="72000" bIns="72000">
            <a:noAutofit/>
          </a:bodyPr>
          <a:lstStyle>
            <a:lvl1pPr>
              <a:buClr>
                <a:srgbClr val="10AD00"/>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AD00"/>
                </a:solidFill>
              </a:defRPr>
            </a:lvl1pPr>
          </a:lstStyle>
          <a:p>
            <a:r>
              <a:rPr lang="de-DE"/>
              <a:t>Titel der Folie</a:t>
            </a:r>
          </a:p>
        </p:txBody>
      </p:sp>
    </p:spTree>
    <p:extLst>
      <p:ext uri="{BB962C8B-B14F-4D97-AF65-F5344CB8AC3E}">
        <p14:creationId xmlns:p14="http://schemas.microsoft.com/office/powerpoint/2010/main" val="1693438908"/>
      </p:ext>
    </p:extLst>
  </p:cSld>
  <p:clrMapOvr>
    <a:masterClrMapping/>
  </p:clrMapOvr>
  <p:extLst>
    <p:ext uri="{DCECCB84-F9BA-43D5-87BE-67443E8EF086}">
      <p15:sldGuideLst xmlns:p15="http://schemas.microsoft.com/office/powerpoint/2012/main"/>
    </p:ext>
  </p:extLst>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INHALT V3 | 2er  / 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684F7115-2047-4601-BFF4-E9CA8C8F70E0}" type="datetime4">
              <a:rPr lang="de-DE" smtClean="0"/>
              <a:t>5. August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rgbClr val="10065A"/>
          </a:solidFill>
        </p:spPr>
        <p:txBody>
          <a:bodyPr wrap="square" lIns="108000" tIns="180000" rIns="144000" bIns="72000">
            <a:noAutofit/>
          </a:bodyPr>
          <a:lstStyle>
            <a:lvl1pPr>
              <a:buClr>
                <a:srgbClr val="10ADAA"/>
              </a:buClr>
              <a:defRPr lang="de-DE" sz="2400" kern="1200" dirty="0">
                <a:solidFill>
                  <a:srgbClr val="FFFFFF"/>
                </a:solidFill>
                <a:latin typeface="Source Sans Pro" panose="020B0503030403020204" pitchFamily="34" charset="0"/>
                <a:ea typeface="+mn-ea"/>
                <a:cs typeface="+mn-cs"/>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rgbClr val="10065A"/>
          </a:solidFill>
        </p:spPr>
        <p:txBody>
          <a:bodyPr wrap="square" lIns="108000" tIns="180000" rIns="144000" bIns="72000">
            <a:noAutofit/>
          </a:bodyPr>
          <a:lstStyle>
            <a:lvl1pPr>
              <a:buClr>
                <a:srgbClr val="10ADA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533882882"/>
      </p:ext>
    </p:extLst>
  </p:cSld>
  <p:clrMapOvr>
    <a:masterClrMapping/>
  </p:clrMapOvr>
  <p:extLst>
    <p:ext uri="{DCECCB84-F9BA-43D5-87BE-67443E8EF086}">
      <p15:sldGuideLst xmlns:p15="http://schemas.microsoft.com/office/powerpoint/2012/main"/>
    </p:ext>
  </p:extLst>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INHALT V3 | 2er  / Blaugrau/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8D5427E1-23B2-44B7-9BB4-7A004A32BC67}" type="datetime4">
              <a:rPr lang="de-DE" smtClean="0"/>
              <a:t>5. August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chemeClr val="bg2"/>
          </a:solidFill>
        </p:spPr>
        <p:txBody>
          <a:bodyPr wrap="square" lIns="108000" tIns="180000" rIns="144000" bIns="72000">
            <a:noAutofit/>
          </a:bodyPr>
          <a:lstStyle>
            <a:lvl1pPr marL="263525" indent="-263525">
              <a:buClr>
                <a:srgbClr val="10ADAA"/>
              </a:buClr>
              <a:defRPr lang="de-DE" sz="2400" kern="1200" dirty="0">
                <a:solidFill>
                  <a:srgbClr val="10065A"/>
                </a:solidFill>
                <a:latin typeface="Source Sans Pro" panose="020B0503030403020204" pitchFamily="34" charset="0"/>
                <a:ea typeface="+mn-ea"/>
                <a:cs typeface="+mn-cs"/>
              </a:defRPr>
            </a:lvl1pPr>
            <a:lvl2pPr marL="719138" indent="-431800"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2pPr>
            <a:lvl3pPr marL="1160463" indent="-441325"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3pPr>
            <a:lvl4pPr marL="1612900" indent="-452438"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4pPr>
          </a:lstStyle>
          <a:p>
            <a:pPr marL="263525" lvl="0" indent="-263525" algn="l" defTabSz="914400" rtl="0" eaLnBrk="1" latinLnBrk="0" hangingPunct="1">
              <a:lnSpc>
                <a:spcPct val="100000"/>
              </a:lnSpc>
              <a:spcBef>
                <a:spcPts val="1000"/>
              </a:spcBef>
              <a:spcAft>
                <a:spcPts val="0"/>
              </a:spcAft>
              <a:buClr>
                <a:srgbClr val="10ADAA"/>
              </a:buClr>
              <a:buFont typeface="VCI_Symbole" panose="02000503000000000000" pitchFamily="2" charset="2"/>
              <a:buChar char=""/>
            </a:pPr>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chemeClr val="bg2"/>
          </a:solidFill>
        </p:spPr>
        <p:txBody>
          <a:bodyPr wrap="square" lIns="108000" tIns="180000" rIns="144000" bIns="72000">
            <a:noAutofit/>
          </a:bodyPr>
          <a:lstStyle>
            <a:lvl1pPr>
              <a:buClr>
                <a:srgbClr val="10ADAA"/>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37334775"/>
      </p:ext>
    </p:extLst>
  </p:cSld>
  <p:clrMapOvr>
    <a:masterClrMapping/>
  </p:clrMapOvr>
  <p:extLst>
    <p:ext uri="{DCECCB84-F9BA-43D5-87BE-67443E8EF086}">
      <p15:sldGuideLst xmlns:p15="http://schemas.microsoft.com/office/powerpoint/2012/main"/>
    </p:ext>
  </p:extLst>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INHALT V3 | 2er  / 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07C531DB-3BE3-401D-999D-609ACD370BE6}" type="datetime4">
              <a:rPr lang="de-DE" smtClean="0"/>
              <a:t>5. August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rgbClr val="10069F"/>
          </a:solidFill>
        </p:spPr>
        <p:txBody>
          <a:bodyPr wrap="square" lIns="108000" tIns="180000" rIns="144000" bIns="72000">
            <a:noAutofit/>
          </a:bodyPr>
          <a:lstStyle>
            <a:lvl1pPr>
              <a:buClr>
                <a:srgbClr val="FF3EB5"/>
              </a:buClr>
              <a:defRPr lang="de-DE" sz="2400" kern="1200" dirty="0">
                <a:solidFill>
                  <a:srgbClr val="FFFFFF"/>
                </a:solidFill>
                <a:latin typeface="Source Sans Pro" panose="020B0503030403020204" pitchFamily="34" charset="0"/>
                <a:ea typeface="+mn-ea"/>
                <a:cs typeface="+mn-cs"/>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rgbClr val="10069F"/>
          </a:solidFill>
        </p:spPr>
        <p:txBody>
          <a:bodyPr wrap="square" lIns="108000" tIns="180000" rIns="144000" bIns="72000">
            <a:noAutofit/>
          </a:bodyPr>
          <a:lstStyle>
            <a:lvl1pPr>
              <a:buClr>
                <a:srgbClr val="FF3EB5"/>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2085200596"/>
      </p:ext>
    </p:extLst>
  </p:cSld>
  <p:clrMapOvr>
    <a:masterClrMapping/>
  </p:clrMapOvr>
  <p:extLst>
    <p:ext uri="{DCECCB84-F9BA-43D5-87BE-67443E8EF086}">
      <p15:sldGuideLst xmlns:p15="http://schemas.microsoft.com/office/powerpoint/2012/main"/>
    </p:ext>
  </p:extLst>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INHALT V3 | 2er  / Blaugrau/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A725C16B-D70A-4ED7-96AC-61B232309FB9}" type="datetime4">
              <a:rPr lang="de-DE" smtClean="0"/>
              <a:t>5. August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chemeClr val="bg2"/>
          </a:solidFill>
        </p:spPr>
        <p:txBody>
          <a:bodyPr wrap="square" lIns="108000" tIns="180000" rIns="144000" bIns="72000">
            <a:noAutofit/>
          </a:bodyPr>
          <a:lstStyle>
            <a:lvl1pPr marL="263525" indent="-263525">
              <a:buClr>
                <a:srgbClr val="10ADAA"/>
              </a:buClr>
              <a:defRPr lang="de-DE" sz="2400" kern="1200" dirty="0">
                <a:solidFill>
                  <a:srgbClr val="10069F"/>
                </a:solidFill>
                <a:latin typeface="Source Sans Pro" panose="020B0503030403020204" pitchFamily="34" charset="0"/>
                <a:ea typeface="+mn-ea"/>
                <a:cs typeface="+mn-cs"/>
              </a:defRPr>
            </a:lvl1pPr>
            <a:lvl2pPr marL="719138" indent="-431800" algn="l" defTabSz="914400" rtl="0" eaLnBrk="1" latinLnBrk="0" hangingPunct="1">
              <a:lnSpc>
                <a:spcPct val="100000"/>
              </a:lnSpc>
              <a:spcBef>
                <a:spcPts val="500"/>
              </a:spcBef>
              <a:buClr>
                <a:srgbClr val="10069F"/>
              </a:buClr>
              <a:buFont typeface="VCI_Symbole" panose="02000503000000000000" pitchFamily="2" charset="2"/>
              <a:buChar char=""/>
              <a:defRPr lang="de-DE" sz="2400" kern="1200" dirty="0">
                <a:solidFill>
                  <a:srgbClr val="10069F"/>
                </a:solidFill>
                <a:latin typeface="Source Sans Pro" panose="020B0503030403020204" pitchFamily="34" charset="0"/>
                <a:ea typeface="+mn-ea"/>
                <a:cs typeface="+mn-cs"/>
              </a:defRPr>
            </a:lvl2pPr>
            <a:lvl3pPr marL="1160463" indent="-441325" algn="l" defTabSz="914400" rtl="0" eaLnBrk="1" latinLnBrk="0" hangingPunct="1">
              <a:lnSpc>
                <a:spcPct val="100000"/>
              </a:lnSpc>
              <a:spcBef>
                <a:spcPts val="500"/>
              </a:spcBef>
              <a:buClr>
                <a:srgbClr val="10069F"/>
              </a:buClr>
              <a:buFont typeface="VCI_Symbole" panose="02000503000000000000" pitchFamily="2" charset="2"/>
              <a:buChar char=""/>
              <a:defRPr lang="de-DE" sz="2400" kern="1200" dirty="0">
                <a:solidFill>
                  <a:srgbClr val="10069F"/>
                </a:solidFill>
                <a:latin typeface="Source Sans Pro" panose="020B0503030403020204" pitchFamily="34" charset="0"/>
                <a:ea typeface="+mn-ea"/>
                <a:cs typeface="+mn-cs"/>
              </a:defRPr>
            </a:lvl3pPr>
            <a:lvl4pPr marL="1612900" indent="-452438" algn="l" defTabSz="914400" rtl="0" eaLnBrk="1" latinLnBrk="0" hangingPunct="1">
              <a:lnSpc>
                <a:spcPct val="100000"/>
              </a:lnSpc>
              <a:spcBef>
                <a:spcPts val="500"/>
              </a:spcBef>
              <a:buClr>
                <a:srgbClr val="10069F"/>
              </a:buClr>
              <a:buFont typeface="VCI_Symbole" panose="02000503000000000000" pitchFamily="2" charset="2"/>
              <a:buChar char=""/>
              <a:defRPr lang="de-DE" sz="2400" kern="1200" dirty="0">
                <a:solidFill>
                  <a:srgbClr val="10069F"/>
                </a:solidFill>
                <a:latin typeface="Source Sans Pro" panose="020B0503030403020204" pitchFamily="34" charset="0"/>
                <a:ea typeface="+mn-ea"/>
                <a:cs typeface="+mn-cs"/>
              </a:defRPr>
            </a:lvl4pPr>
          </a:lstStyle>
          <a:p>
            <a:pPr marL="263525" lvl="0" indent="-263525" algn="l" defTabSz="914400" rtl="0" eaLnBrk="1" latinLnBrk="0" hangingPunct="1">
              <a:lnSpc>
                <a:spcPct val="100000"/>
              </a:lnSpc>
              <a:spcBef>
                <a:spcPts val="1000"/>
              </a:spcBef>
              <a:spcAft>
                <a:spcPts val="0"/>
              </a:spcAft>
              <a:buClr>
                <a:srgbClr val="10ADAA"/>
              </a:buClr>
              <a:buFont typeface="VCI_Symbole" panose="02000503000000000000" pitchFamily="2" charset="2"/>
              <a:buChar char=""/>
            </a:pPr>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chemeClr val="bg2"/>
          </a:solidFill>
        </p:spPr>
        <p:txBody>
          <a:bodyPr wrap="square" lIns="108000" tIns="180000" rIns="144000" bIns="72000">
            <a:noAutofit/>
          </a:bodyPr>
          <a:lstStyle>
            <a:lvl1pPr>
              <a:buClr>
                <a:srgbClr val="10ADAA"/>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1648837777"/>
      </p:ext>
    </p:extLst>
  </p:cSld>
  <p:clrMapOvr>
    <a:masterClrMapping/>
  </p:clrMapOvr>
  <p:extLst>
    <p:ext uri="{DCECCB84-F9BA-43D5-87BE-67443E8EF086}">
      <p15:sldGuideLst xmlns:p15="http://schemas.microsoft.com/office/powerpoint/2012/main"/>
    </p:ext>
  </p:extLst>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INHALT V3 | 2er  / Pink">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D57153EC-D25C-4585-A0E6-592A17A97EAE}" type="datetime4">
              <a:rPr lang="de-DE" smtClean="0"/>
              <a:t>5. August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rgbClr val="FF3EB5"/>
          </a:solidFill>
        </p:spPr>
        <p:txBody>
          <a:bodyPr wrap="square" lIns="108000" tIns="180000" rIns="144000" bIns="72000">
            <a:noAutofit/>
          </a:bodyPr>
          <a:lstStyle>
            <a:lvl1pPr>
              <a:buClr>
                <a:srgbClr val="10069F"/>
              </a:buClr>
              <a:defRPr lang="de-DE" sz="2400" kern="1200" dirty="0">
                <a:solidFill>
                  <a:srgbClr val="FFFFFF"/>
                </a:solidFill>
                <a:latin typeface="Source Sans Pro" panose="020B0503030403020204" pitchFamily="34" charset="0"/>
                <a:ea typeface="+mn-ea"/>
                <a:cs typeface="+mn-cs"/>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rgbClr val="FF3EB5"/>
          </a:solidFill>
        </p:spPr>
        <p:txBody>
          <a:bodyPr wrap="square" lIns="108000" tIns="180000" rIns="144000" bIns="72000">
            <a:noAutofit/>
          </a:bodyPr>
          <a:lstStyle>
            <a:lvl1pPr>
              <a:buClr>
                <a:srgbClr val="10069F"/>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FF3EB5"/>
                </a:solidFill>
              </a:defRPr>
            </a:lvl1pPr>
          </a:lstStyle>
          <a:p>
            <a:r>
              <a:rPr lang="de-DE"/>
              <a:t>Titel der Folie</a:t>
            </a:r>
          </a:p>
        </p:txBody>
      </p:sp>
    </p:spTree>
    <p:extLst>
      <p:ext uri="{BB962C8B-B14F-4D97-AF65-F5344CB8AC3E}">
        <p14:creationId xmlns:p14="http://schemas.microsoft.com/office/powerpoint/2010/main" val="2362061444"/>
      </p:ext>
    </p:extLst>
  </p:cSld>
  <p:clrMapOvr>
    <a:masterClrMapping/>
  </p:clrMapOvr>
  <p:extLst>
    <p:ext uri="{DCECCB84-F9BA-43D5-87BE-67443E8EF086}">
      <p15:sldGuideLst xmlns:p15="http://schemas.microsoft.com/office/powerpoint/2012/main"/>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INHALT V3 | 2er  / Türkis">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1A806DB3-4AA1-4166-B392-20142D1E094F}" type="datetime4">
              <a:rPr lang="de-DE" smtClean="0"/>
              <a:t>5. August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rgbClr val="10ADAA"/>
          </a:solidFill>
        </p:spPr>
        <p:txBody>
          <a:bodyPr wrap="square" lIns="108000" tIns="180000" rIns="144000" bIns="72000">
            <a:noAutofit/>
          </a:bodyPr>
          <a:lstStyle>
            <a:lvl1pPr>
              <a:buClr>
                <a:srgbClr val="10069F"/>
              </a:buClr>
              <a:defRPr lang="de-DE" sz="2400" kern="1200" dirty="0">
                <a:solidFill>
                  <a:srgbClr val="FFFFFF"/>
                </a:solidFill>
                <a:latin typeface="Source Sans Pro" panose="020B0503030403020204" pitchFamily="34" charset="0"/>
                <a:ea typeface="+mn-ea"/>
                <a:cs typeface="+mn-cs"/>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rgbClr val="10ADAA"/>
          </a:solidFill>
        </p:spPr>
        <p:txBody>
          <a:bodyPr wrap="square" lIns="108000" tIns="180000" rIns="144000" bIns="72000">
            <a:noAutofit/>
          </a:bodyPr>
          <a:lstStyle>
            <a:lvl1pPr>
              <a:buClr>
                <a:srgbClr val="10069F"/>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ADAA"/>
                </a:solidFill>
              </a:defRPr>
            </a:lvl1pPr>
          </a:lstStyle>
          <a:p>
            <a:r>
              <a:rPr lang="de-DE"/>
              <a:t>Titel der Folie</a:t>
            </a:r>
          </a:p>
        </p:txBody>
      </p:sp>
    </p:spTree>
    <p:extLst>
      <p:ext uri="{BB962C8B-B14F-4D97-AF65-F5344CB8AC3E}">
        <p14:creationId xmlns:p14="http://schemas.microsoft.com/office/powerpoint/2010/main" val="688250903"/>
      </p:ext>
    </p:extLst>
  </p:cSld>
  <p:clrMapOvr>
    <a:masterClrMapping/>
  </p:clrMapOvr>
  <p:extLst>
    <p:ext uri="{DCECCB84-F9BA-43D5-87BE-67443E8EF086}">
      <p15:sldGuideLst xmlns:p15="http://schemas.microsoft.com/office/powerpoint/2012/main"/>
    </p:ext>
  </p:extLst>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INHALT V3 | 2er  / Violett">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72D34187-06F8-41D2-92AC-42FC426E0A6D}" type="datetime4">
              <a:rPr lang="de-DE" smtClean="0"/>
              <a:t>5. August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rgbClr val="8C3E9F"/>
          </a:solidFill>
        </p:spPr>
        <p:txBody>
          <a:bodyPr wrap="square" lIns="108000" tIns="180000" rIns="144000" bIns="72000">
            <a:noAutofit/>
          </a:bodyPr>
          <a:lstStyle>
            <a:lvl1pPr>
              <a:buClr>
                <a:srgbClr val="10AD00"/>
              </a:buClr>
              <a:defRPr lang="de-DE" sz="2400" kern="1200" dirty="0">
                <a:solidFill>
                  <a:srgbClr val="FFFFFF"/>
                </a:solidFill>
                <a:latin typeface="Source Sans Pro" panose="020B0503030403020204" pitchFamily="34" charset="0"/>
                <a:ea typeface="+mn-ea"/>
                <a:cs typeface="+mn-cs"/>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rgbClr val="8C3E9F"/>
          </a:solidFill>
        </p:spPr>
        <p:txBody>
          <a:bodyPr wrap="square" lIns="108000" tIns="180000" rIns="144000" bIns="72000">
            <a:noAutofit/>
          </a:bodyPr>
          <a:lstStyle>
            <a:lvl1pPr>
              <a:buClr>
                <a:srgbClr val="10AD00"/>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chemeClr val="accent3"/>
                </a:solidFill>
              </a:defRPr>
            </a:lvl1pPr>
          </a:lstStyle>
          <a:p>
            <a:r>
              <a:rPr lang="de-DE"/>
              <a:t>Titel der Folie</a:t>
            </a:r>
          </a:p>
        </p:txBody>
      </p:sp>
    </p:spTree>
    <p:extLst>
      <p:ext uri="{BB962C8B-B14F-4D97-AF65-F5344CB8AC3E}">
        <p14:creationId xmlns:p14="http://schemas.microsoft.com/office/powerpoint/2010/main" val="1397207805"/>
      </p:ext>
    </p:extLst>
  </p:cSld>
  <p:clrMapOvr>
    <a:masterClrMapping/>
  </p:clrMapOvr>
  <p:extLst>
    <p:ext uri="{DCECCB84-F9BA-43D5-87BE-67443E8EF086}">
      <p15:sldGuideLst xmlns:p15="http://schemas.microsoft.com/office/powerpoint/2012/main"/>
    </p:ext>
  </p:extLst>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INHALT V3 | 2er  / Orange">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E4EC6B39-073F-4266-BA69-42252A7DD6B9}" type="datetime4">
              <a:rPr lang="de-DE" smtClean="0"/>
              <a:t>5. August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rgbClr val="FF4414"/>
          </a:solidFill>
        </p:spPr>
        <p:txBody>
          <a:bodyPr wrap="square" lIns="108000" tIns="180000" rIns="144000" bIns="72000">
            <a:noAutofit/>
          </a:bodyPr>
          <a:lstStyle>
            <a:lvl1pPr>
              <a:buClr>
                <a:srgbClr val="10065A"/>
              </a:buClr>
              <a:defRPr lang="de-DE" sz="2400" kern="1200" dirty="0">
                <a:solidFill>
                  <a:srgbClr val="FFFFFF"/>
                </a:solidFill>
                <a:latin typeface="Source Sans Pro" panose="020B0503030403020204" pitchFamily="34" charset="0"/>
                <a:ea typeface="+mn-ea"/>
                <a:cs typeface="+mn-cs"/>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rgbClr val="FF4414"/>
          </a:solidFill>
        </p:spPr>
        <p:txBody>
          <a:bodyPr wrap="square" lIns="108000" tIns="180000" rIns="144000" bIns="72000">
            <a:noAutofit/>
          </a:bodyPr>
          <a:lstStyle>
            <a:lvl1pPr>
              <a:buClr>
                <a:srgbClr val="10065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FF4414"/>
                </a:solidFill>
              </a:defRPr>
            </a:lvl1pPr>
          </a:lstStyle>
          <a:p>
            <a:r>
              <a:rPr lang="de-DE"/>
              <a:t>Titel der Folie</a:t>
            </a:r>
          </a:p>
        </p:txBody>
      </p:sp>
    </p:spTree>
    <p:extLst>
      <p:ext uri="{BB962C8B-B14F-4D97-AF65-F5344CB8AC3E}">
        <p14:creationId xmlns:p14="http://schemas.microsoft.com/office/powerpoint/2010/main" val="1036325009"/>
      </p:ext>
    </p:extLst>
  </p:cSld>
  <p:clrMapOvr>
    <a:masterClrMapping/>
  </p:clrMapOvr>
  <p:extLst>
    <p:ext uri="{DCECCB84-F9BA-43D5-87BE-67443E8EF086}">
      <p15:sldGuideLst xmlns:p15="http://schemas.microsoft.com/office/powerpoint/2012/main"/>
    </p:ext>
  </p:extLst>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INHALT V3 | 2er  / Grün">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F8077FEA-3674-4685-B335-150A55C41FC9}" type="datetime4">
              <a:rPr lang="de-DE" smtClean="0"/>
              <a:t>5. August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rgbClr val="10AD00"/>
          </a:solidFill>
        </p:spPr>
        <p:txBody>
          <a:bodyPr wrap="square" lIns="108000" tIns="180000" rIns="144000" bIns="72000">
            <a:noAutofit/>
          </a:bodyPr>
          <a:lstStyle>
            <a:lvl1pPr>
              <a:buClr>
                <a:srgbClr val="10065A"/>
              </a:buClr>
              <a:defRPr lang="de-DE" sz="2400" kern="1200" dirty="0">
                <a:solidFill>
                  <a:srgbClr val="FFFFFF"/>
                </a:solidFill>
                <a:latin typeface="Source Sans Pro" panose="020B0503030403020204" pitchFamily="34" charset="0"/>
                <a:ea typeface="+mn-ea"/>
                <a:cs typeface="+mn-cs"/>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rgbClr val="10AD00"/>
          </a:solidFill>
        </p:spPr>
        <p:txBody>
          <a:bodyPr wrap="square" lIns="108000" tIns="180000" rIns="144000" bIns="72000">
            <a:noAutofit/>
          </a:bodyPr>
          <a:lstStyle>
            <a:lvl1pPr>
              <a:buClr>
                <a:srgbClr val="10065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AD00"/>
                </a:solidFill>
              </a:defRPr>
            </a:lvl1pPr>
          </a:lstStyle>
          <a:p>
            <a:r>
              <a:rPr lang="de-DE"/>
              <a:t>Titel der Folie</a:t>
            </a:r>
          </a:p>
        </p:txBody>
      </p:sp>
    </p:spTree>
    <p:extLst>
      <p:ext uri="{BB962C8B-B14F-4D97-AF65-F5344CB8AC3E}">
        <p14:creationId xmlns:p14="http://schemas.microsoft.com/office/powerpoint/2010/main" val="1402094475"/>
      </p:ext>
    </p:extLst>
  </p:cSld>
  <p:clrMapOvr>
    <a:masterClrMapping/>
  </p:clrMapOvr>
  <p:extLst>
    <p:ext uri="{DCECCB84-F9BA-43D5-87BE-67443E8EF086}">
      <p15:sldGuideLst xmlns:p15="http://schemas.microsoft.com/office/powerpoint/2012/main"/>
    </p:ext>
  </p:extLst>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INHALT V1 | 2er  / Weiß">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BB9847F9-CA3B-494B-9187-835E05EF7464}" type="datetime4">
              <a:rPr lang="de-DE" smtClean="0"/>
              <a:t>5. August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196975"/>
            <a:ext cx="5400000" cy="4752975"/>
          </a:xfrm>
        </p:spPr>
        <p:txBody>
          <a:bodyPr/>
          <a:lstStyle>
            <a:lvl1pPr>
              <a:buClr>
                <a:srgbClr val="FF3EB5"/>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p:spPr>
        <p:txBody>
          <a:bodyPr/>
          <a:lstStyle>
            <a:lvl1pPr>
              <a:buClr>
                <a:srgbClr val="FF3EB5"/>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614099470"/>
      </p:ext>
    </p:extLst>
  </p:cSld>
  <p:clrMapOvr>
    <a:masterClrMapping/>
  </p:clrMapOvr>
  <p:extLst>
    <p:ext uri="{DCECCB84-F9BA-43D5-87BE-67443E8EF086}">
      <p15:sldGuideLst xmlns:p15="http://schemas.microsoft.com/office/powerpoint/2012/main"/>
    </p:ext>
  </p:extLst>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INHALT V1 | 2er  / Weiß/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FF01838A-8A47-4864-9B33-C470EEA3460F}" type="datetime4">
              <a:rPr lang="de-DE" smtClean="0"/>
              <a:t>5. August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196975"/>
            <a:ext cx="5400000" cy="4752975"/>
          </a:xfrm>
        </p:spPr>
        <p:txBody>
          <a:bodyPr/>
          <a:lstStyle>
            <a:lvl1pPr>
              <a:buClr>
                <a:srgbClr val="FF3EB5"/>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p:spPr>
        <p:txBody>
          <a:bodyPr/>
          <a:lstStyle>
            <a:lvl1pPr>
              <a:buClr>
                <a:srgbClr val="FF3EB5"/>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399972337"/>
      </p:ext>
    </p:extLst>
  </p:cSld>
  <p:clrMapOvr>
    <a:masterClrMapping/>
  </p:clrMapOvr>
  <p:extLst>
    <p:ext uri="{DCECCB84-F9BA-43D5-87BE-67443E8EF086}">
      <p15:sldGuideLst xmlns:p15="http://schemas.microsoft.com/office/powerpoint/2012/main"/>
    </p:ext>
  </p:extLst>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INHALT V2 | 2er  / 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CCC5C6DD-4462-4880-9BA2-1988BD78F398}" type="datetime4">
              <a:rPr lang="de-DE" smtClean="0"/>
              <a:t>5. August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340768"/>
            <a:ext cx="5400000" cy="4609182"/>
          </a:xfrm>
        </p:spPr>
        <p:txBody>
          <a:bodyPr/>
          <a:lstStyle>
            <a:lvl1pPr>
              <a:buClr>
                <a:srgbClr val="10065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340768"/>
            <a:ext cx="5400000" cy="4609182"/>
          </a:xfrm>
        </p:spPr>
        <p:txBody>
          <a:bodyPr/>
          <a:lstStyle>
            <a:lvl1pPr>
              <a:buClr>
                <a:srgbClr val="10065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Freihandform: Form 1">
            <a:extLst>
              <a:ext uri="{FF2B5EF4-FFF2-40B4-BE49-F238E27FC236}">
                <a16:creationId xmlns:a16="http://schemas.microsoft.com/office/drawing/2014/main" id="{C5489565-DA3A-BA99-08F0-1750D1C238B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0" name="Titel">
            <a:extLst>
              <a:ext uri="{FF2B5EF4-FFF2-40B4-BE49-F238E27FC236}">
                <a16:creationId xmlns:a16="http://schemas.microsoft.com/office/drawing/2014/main" id="{17FE683B-568B-D7E1-0CB4-727A9B026A0E}"/>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785571"/>
      </p:ext>
    </p:extLst>
  </p:cSld>
  <p:clrMapOvr>
    <a:masterClrMapping/>
  </p:clrMapOvr>
  <p:extLst>
    <p:ext uri="{DCECCB84-F9BA-43D5-87BE-67443E8EF086}">
      <p15:sldGuideLst xmlns:p15="http://schemas.microsoft.com/office/powerpoint/2012/main"/>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INHALT V2 | 2er  / 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39E9A47-1994-43EC-8623-022305EF66C5}" type="datetime4">
              <a:rPr lang="de-DE" smtClean="0"/>
              <a:t>5. August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340768"/>
            <a:ext cx="5400000" cy="4609182"/>
          </a:xfrm>
        </p:spPr>
        <p:txBody>
          <a:bodyPr/>
          <a:lstStyle>
            <a:lvl1pPr>
              <a:buClr>
                <a:srgbClr val="10069F"/>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340768"/>
            <a:ext cx="5400000" cy="4609182"/>
          </a:xfrm>
        </p:spPr>
        <p:txBody>
          <a:bodyPr/>
          <a:lstStyle>
            <a:lvl1pPr>
              <a:buClr>
                <a:srgbClr val="10069F"/>
              </a:buClr>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Freihandform: Form 1">
            <a:extLst>
              <a:ext uri="{FF2B5EF4-FFF2-40B4-BE49-F238E27FC236}">
                <a16:creationId xmlns:a16="http://schemas.microsoft.com/office/drawing/2014/main" id="{C5489565-DA3A-BA99-08F0-1750D1C238B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0" name="Titel">
            <a:extLst>
              <a:ext uri="{FF2B5EF4-FFF2-40B4-BE49-F238E27FC236}">
                <a16:creationId xmlns:a16="http://schemas.microsoft.com/office/drawing/2014/main" id="{17FE683B-568B-D7E1-0CB4-727A9B026A0E}"/>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809069092"/>
      </p:ext>
    </p:extLst>
  </p:cSld>
  <p:clrMapOvr>
    <a:masterClrMapping/>
  </p:clrMapOvr>
  <p:extLst>
    <p:ext uri="{DCECCB84-F9BA-43D5-87BE-67443E8EF086}">
      <p15:sldGuideLst xmlns:p15="http://schemas.microsoft.com/office/powerpoint/2012/main"/>
    </p:ext>
  </p:extLs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INHALT V2 | 2er  / Pink">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3C219C90-86F7-4B60-AF70-9906C34812E2}" type="datetime4">
              <a:rPr lang="de-DE" smtClean="0"/>
              <a:t>5. August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340768"/>
            <a:ext cx="5400000" cy="4609182"/>
          </a:xfrm>
        </p:spPr>
        <p:txBody>
          <a:bodyPr/>
          <a:lstStyle>
            <a:lvl1pPr>
              <a:buClr>
                <a:srgbClr val="FF3EB5"/>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340768"/>
            <a:ext cx="5400000" cy="4609182"/>
          </a:xfrm>
        </p:spPr>
        <p:txBody>
          <a:bodyPr/>
          <a:lstStyle>
            <a:lvl1pPr>
              <a:buClr>
                <a:srgbClr val="FF3EB5"/>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Freihandform: Form 1">
            <a:extLst>
              <a:ext uri="{FF2B5EF4-FFF2-40B4-BE49-F238E27FC236}">
                <a16:creationId xmlns:a16="http://schemas.microsoft.com/office/drawing/2014/main" id="{C5489565-DA3A-BA99-08F0-1750D1C238B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0" name="Titel">
            <a:extLst>
              <a:ext uri="{FF2B5EF4-FFF2-40B4-BE49-F238E27FC236}">
                <a16:creationId xmlns:a16="http://schemas.microsoft.com/office/drawing/2014/main" id="{17FE683B-568B-D7E1-0CB4-727A9B026A0E}"/>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3641008621"/>
      </p:ext>
    </p:extLst>
  </p:cSld>
  <p:clrMapOvr>
    <a:masterClrMapping/>
  </p:clrMapOvr>
  <p:extLst>
    <p:ext uri="{DCECCB84-F9BA-43D5-87BE-67443E8EF086}">
      <p15:sldGuideLst xmlns:p15="http://schemas.microsoft.com/office/powerpoint/2012/main"/>
    </p:ext>
  </p:extLs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INHALT V2 | 2er  / Türkis">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4FC3B743-10AE-48C6-B056-F9846B9F1976}" type="datetime4">
              <a:rPr lang="de-DE" smtClean="0"/>
              <a:t>5. August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340768"/>
            <a:ext cx="5400000" cy="4609182"/>
          </a:xfrm>
        </p:spPr>
        <p:txBody>
          <a:bodyPr/>
          <a:lstStyle>
            <a:lvl1pPr>
              <a:buClr>
                <a:srgbClr val="10ADA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340768"/>
            <a:ext cx="5400000" cy="4609182"/>
          </a:xfrm>
        </p:spPr>
        <p:txBody>
          <a:bodyPr/>
          <a:lstStyle>
            <a:lvl1pPr>
              <a:buClr>
                <a:srgbClr val="10ADA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Freihandform: Form 1">
            <a:extLst>
              <a:ext uri="{FF2B5EF4-FFF2-40B4-BE49-F238E27FC236}">
                <a16:creationId xmlns:a16="http://schemas.microsoft.com/office/drawing/2014/main" id="{C5489565-DA3A-BA99-08F0-1750D1C238B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0" name="Titel">
            <a:extLst>
              <a:ext uri="{FF2B5EF4-FFF2-40B4-BE49-F238E27FC236}">
                <a16:creationId xmlns:a16="http://schemas.microsoft.com/office/drawing/2014/main" id="{17FE683B-568B-D7E1-0CB4-727A9B026A0E}"/>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2098145996"/>
      </p:ext>
    </p:extLst>
  </p:cSld>
  <p:clrMapOvr>
    <a:masterClrMapping/>
  </p:clrMapOvr>
  <p:extLst>
    <p:ext uri="{DCECCB84-F9BA-43D5-87BE-67443E8EF086}">
      <p15:sldGuideLst xmlns:p15="http://schemas.microsoft.com/office/powerpoint/2012/main"/>
    </p:ext>
  </p:extLst>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INHALT V2 | 2er  / Violett">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68FED3E9-EFCE-43B4-B050-95BD317AFC55}" type="datetime4">
              <a:rPr lang="de-DE" smtClean="0"/>
              <a:t>5. August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340768"/>
            <a:ext cx="5400000" cy="4609182"/>
          </a:xfrm>
        </p:spPr>
        <p:txBody>
          <a:bodyPr/>
          <a:lstStyle>
            <a:lvl1pPr>
              <a:buClr>
                <a:srgbClr val="8C3E9F"/>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340768"/>
            <a:ext cx="5400000" cy="4609182"/>
          </a:xfrm>
        </p:spPr>
        <p:txBody>
          <a:bodyPr/>
          <a:lstStyle>
            <a:lvl1pPr>
              <a:buClr>
                <a:srgbClr val="8C3E9F"/>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Freihandform: Form 1">
            <a:extLst>
              <a:ext uri="{FF2B5EF4-FFF2-40B4-BE49-F238E27FC236}">
                <a16:creationId xmlns:a16="http://schemas.microsoft.com/office/drawing/2014/main" id="{C5489565-DA3A-BA99-08F0-1750D1C238B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0" name="Titel">
            <a:extLst>
              <a:ext uri="{FF2B5EF4-FFF2-40B4-BE49-F238E27FC236}">
                <a16:creationId xmlns:a16="http://schemas.microsoft.com/office/drawing/2014/main" id="{17FE683B-568B-D7E1-0CB4-727A9B026A0E}"/>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926835186"/>
      </p:ext>
    </p:extLst>
  </p:cSld>
  <p:clrMapOvr>
    <a:masterClrMapping/>
  </p:clrMapOvr>
  <p:extLst>
    <p:ext uri="{DCECCB84-F9BA-43D5-87BE-67443E8EF086}">
      <p15:sldGuideLst xmlns:p15="http://schemas.microsoft.com/office/powerpoint/2012/main"/>
    </p:ext>
  </p:extLst>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INHALT V2 | 2er  / Orange">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662D1A80-1CF0-492E-86E8-17E4F9BA455A}" type="datetime4">
              <a:rPr lang="de-DE" smtClean="0"/>
              <a:t>5. August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340768"/>
            <a:ext cx="5400000" cy="4609182"/>
          </a:xfrm>
        </p:spPr>
        <p:txBody>
          <a:bodyPr/>
          <a:lstStyle>
            <a:lvl1pPr>
              <a:buClr>
                <a:srgbClr val="FF4414"/>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340768"/>
            <a:ext cx="5400000" cy="4609182"/>
          </a:xfrm>
        </p:spPr>
        <p:txBody>
          <a:bodyPr/>
          <a:lstStyle>
            <a:lvl1pPr>
              <a:buClr>
                <a:srgbClr val="FF4414"/>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Freihandform: Form 1">
            <a:extLst>
              <a:ext uri="{FF2B5EF4-FFF2-40B4-BE49-F238E27FC236}">
                <a16:creationId xmlns:a16="http://schemas.microsoft.com/office/drawing/2014/main" id="{C5489565-DA3A-BA99-08F0-1750D1C238B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0" name="Titel">
            <a:extLst>
              <a:ext uri="{FF2B5EF4-FFF2-40B4-BE49-F238E27FC236}">
                <a16:creationId xmlns:a16="http://schemas.microsoft.com/office/drawing/2014/main" id="{17FE683B-568B-D7E1-0CB4-727A9B026A0E}"/>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4116254376"/>
      </p:ext>
    </p:extLst>
  </p:cSld>
  <p:clrMapOvr>
    <a:masterClrMapping/>
  </p:clrMapOvr>
  <p:extLst>
    <p:ext uri="{DCECCB84-F9BA-43D5-87BE-67443E8EF086}">
      <p15:sldGuideLst xmlns:p15="http://schemas.microsoft.com/office/powerpoint/2012/main"/>
    </p:ext>
  </p:extLst>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INHALT V2 | 2er  / Grün">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65EDD7EF-DD84-4711-B349-2482F7053ABC}" type="datetime4">
              <a:rPr lang="de-DE" smtClean="0"/>
              <a:t>5. August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340768"/>
            <a:ext cx="5400000" cy="4609182"/>
          </a:xfrm>
        </p:spPr>
        <p:txBody>
          <a:bodyPr/>
          <a:lstStyle>
            <a:lvl1pPr>
              <a:buClr>
                <a:srgbClr val="10AD00"/>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340768"/>
            <a:ext cx="5400000" cy="4609182"/>
          </a:xfrm>
        </p:spPr>
        <p:txBody>
          <a:bodyPr/>
          <a:lstStyle>
            <a:lvl1pPr>
              <a:buClr>
                <a:srgbClr val="10AD00"/>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Freihandform: Form 1">
            <a:extLst>
              <a:ext uri="{FF2B5EF4-FFF2-40B4-BE49-F238E27FC236}">
                <a16:creationId xmlns:a16="http://schemas.microsoft.com/office/drawing/2014/main" id="{C5489565-DA3A-BA99-08F0-1750D1C238B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0" name="Titel">
            <a:extLst>
              <a:ext uri="{FF2B5EF4-FFF2-40B4-BE49-F238E27FC236}">
                <a16:creationId xmlns:a16="http://schemas.microsoft.com/office/drawing/2014/main" id="{17FE683B-568B-D7E1-0CB4-727A9B026A0E}"/>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3918754879"/>
      </p:ext>
    </p:extLst>
  </p:cSld>
  <p:clrMapOvr>
    <a:masterClrMapping/>
  </p:clrMapOvr>
  <p:extLst>
    <p:ext uri="{DCECCB84-F9BA-43D5-87BE-67443E8EF086}">
      <p15:sldGuideLst xmlns:p15="http://schemas.microsoft.com/office/powerpoint/2012/main"/>
    </p:ext>
  </p:extLst>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INHALT + Bild | 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265D525C-1B2B-4068-8CEC-715AB8458648}" type="datetime4">
              <a:rPr lang="de-DE" smtClean="0"/>
              <a:t>5. August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10065A"/>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rgbClr val="10065A"/>
          </a:solidFill>
        </p:spPr>
        <p:txBody>
          <a:bodyPr lIns="108000" tIns="108000" rIns="72000" bIns="72000"/>
          <a:lstStyle>
            <a:lvl1pPr>
              <a:buClr>
                <a:srgbClr val="10ADA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
        <p:nvSpPr>
          <p:cNvPr id="5" name="Bild-Nachweis">
            <a:extLst>
              <a:ext uri="{FF2B5EF4-FFF2-40B4-BE49-F238E27FC236}">
                <a16:creationId xmlns:a16="http://schemas.microsoft.com/office/drawing/2014/main" id="{3811A218-E43E-12EA-D140-A87C5FDF6315}"/>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626403685"/>
      </p:ext>
    </p:extLst>
  </p:cSld>
  <p:clrMapOvr>
    <a:masterClrMapping/>
  </p:clrMapOvr>
  <p:extLst>
    <p:ext uri="{DCECCB84-F9BA-43D5-87BE-67443E8EF086}">
      <p15:sldGuideLst xmlns:p15="http://schemas.microsoft.com/office/powerpoint/2012/main"/>
    </p:ext>
  </p:extLst>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INHALT + Bild | Blaugrau/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24945693-CC34-41B3-B3D9-EAE38DB9FC66}" type="datetime4">
              <a:rPr lang="de-DE" smtClean="0"/>
              <a:t>5. August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10065A"/>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chemeClr val="bg2"/>
          </a:solidFill>
        </p:spPr>
        <p:txBody>
          <a:bodyPr lIns="108000" tIns="108000" rIns="72000" bIns="72000"/>
          <a:lstStyle>
            <a:lvl1pPr>
              <a:buClr>
                <a:srgbClr val="10ADAA"/>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
        <p:nvSpPr>
          <p:cNvPr id="5" name="Bild-Nachweis">
            <a:extLst>
              <a:ext uri="{FF2B5EF4-FFF2-40B4-BE49-F238E27FC236}">
                <a16:creationId xmlns:a16="http://schemas.microsoft.com/office/drawing/2014/main" id="{BA7A7A0E-2DF6-3A87-6C4C-51E01F109EBC}"/>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593699467"/>
      </p:ext>
    </p:extLst>
  </p:cSld>
  <p:clrMapOvr>
    <a:masterClrMapping/>
  </p:clrMapOvr>
  <p:extLst>
    <p:ext uri="{DCECCB84-F9BA-43D5-87BE-67443E8EF086}">
      <p15:sldGuideLst xmlns:p15="http://schemas.microsoft.com/office/powerpoint/2012/main"/>
    </p:ext>
  </p:extLst>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INHALT + Bild | 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DF4745F7-A372-4DF1-8500-ECC1E6AE479E}" type="datetime4">
              <a:rPr lang="de-DE" smtClean="0"/>
              <a:t>5. August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10069F"/>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rgbClr val="10069F"/>
          </a:solidFill>
        </p:spPr>
        <p:txBody>
          <a:bodyPr lIns="108000" tIns="108000" rIns="72000" bIns="72000"/>
          <a:lstStyle>
            <a:lvl1pPr>
              <a:buClr>
                <a:srgbClr val="FF3EB5"/>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
        <p:nvSpPr>
          <p:cNvPr id="5" name="Bild-Nachweis">
            <a:extLst>
              <a:ext uri="{FF2B5EF4-FFF2-40B4-BE49-F238E27FC236}">
                <a16:creationId xmlns:a16="http://schemas.microsoft.com/office/drawing/2014/main" id="{3247E0E0-6307-0F54-03DE-6CB5BD2D31DB}"/>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516665207"/>
      </p:ext>
    </p:extLst>
  </p:cSld>
  <p:clrMapOvr>
    <a:masterClrMapping/>
  </p:clrMapOvr>
  <p:extLst>
    <p:ext uri="{DCECCB84-F9BA-43D5-87BE-67443E8EF086}">
      <p15:sldGuideLst xmlns:p15="http://schemas.microsoft.com/office/powerpoint/2012/main"/>
    </p:ext>
  </p:extLst>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INHALT + Bild | Blaugrau/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8BF7837E-3795-4C27-8830-705F01D9F123}" type="datetime4">
              <a:rPr lang="de-DE" smtClean="0"/>
              <a:t>5. August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10069F"/>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chemeClr val="bg2"/>
          </a:solidFill>
        </p:spPr>
        <p:txBody>
          <a:bodyPr lIns="108000" tIns="108000" rIns="72000" bIns="72000"/>
          <a:lstStyle>
            <a:lvl1pPr>
              <a:buClr>
                <a:srgbClr val="FF3EB5"/>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
        <p:nvSpPr>
          <p:cNvPr id="5" name="Bild-Nachweis">
            <a:extLst>
              <a:ext uri="{FF2B5EF4-FFF2-40B4-BE49-F238E27FC236}">
                <a16:creationId xmlns:a16="http://schemas.microsoft.com/office/drawing/2014/main" id="{C33CCE12-9533-A4A5-CB2A-6D8C7A0D43C8}"/>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615407154"/>
      </p:ext>
    </p:extLst>
  </p:cSld>
  <p:clrMapOvr>
    <a:masterClrMapping/>
  </p:clrMapOvr>
  <p:extLst>
    <p:ext uri="{DCECCB84-F9BA-43D5-87BE-67443E8EF086}">
      <p15:sldGuideLst xmlns:p15="http://schemas.microsoft.com/office/powerpoint/2012/main"/>
    </p:ext>
  </p:extLst>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INHALT + Bild | Pink">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83D3FA1F-2FF1-473B-A89A-7C5504F9A022}" type="datetime4">
              <a:rPr lang="de-DE" smtClean="0"/>
              <a:t>5. August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FF3EB5"/>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rgbClr val="FF3EB5"/>
          </a:solidFill>
        </p:spPr>
        <p:txBody>
          <a:bodyPr lIns="108000" tIns="108000" rIns="72000" bIns="72000"/>
          <a:lstStyle>
            <a:lvl1pPr>
              <a:buClr>
                <a:srgbClr val="10065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FF3EB5"/>
                </a:solidFill>
              </a:defRPr>
            </a:lvl1pPr>
          </a:lstStyle>
          <a:p>
            <a:r>
              <a:rPr lang="de-DE"/>
              <a:t>Titel der Folie</a:t>
            </a:r>
          </a:p>
        </p:txBody>
      </p:sp>
      <p:sp>
        <p:nvSpPr>
          <p:cNvPr id="5" name="Bild-Nachweis">
            <a:extLst>
              <a:ext uri="{FF2B5EF4-FFF2-40B4-BE49-F238E27FC236}">
                <a16:creationId xmlns:a16="http://schemas.microsoft.com/office/drawing/2014/main" id="{E8D359DE-4629-634E-DBE9-D9E9E002AE5F}"/>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494204261"/>
      </p:ext>
    </p:extLst>
  </p:cSld>
  <p:clrMapOvr>
    <a:masterClrMapping/>
  </p:clrMapOvr>
  <p:extLst>
    <p:ext uri="{DCECCB84-F9BA-43D5-87BE-67443E8EF086}">
      <p15:sldGuideLst xmlns:p15="http://schemas.microsoft.com/office/powerpoint/2012/main"/>
    </p:ext>
  </p:extLst>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INHALT + Bild | Türkis">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63397BC-8B34-45AC-9693-423482125676}" type="datetime4">
              <a:rPr lang="de-DE" smtClean="0"/>
              <a:t>5. August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10ADAA"/>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rgbClr val="10ADAA"/>
          </a:solidFill>
        </p:spPr>
        <p:txBody>
          <a:bodyPr lIns="108000" tIns="108000" rIns="72000" bIns="72000"/>
          <a:lstStyle>
            <a:lvl1pPr>
              <a:buClr>
                <a:srgbClr val="10065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ADAA"/>
                </a:solidFill>
              </a:defRPr>
            </a:lvl1pPr>
          </a:lstStyle>
          <a:p>
            <a:r>
              <a:rPr lang="de-DE"/>
              <a:t>Titel der Folie</a:t>
            </a:r>
          </a:p>
        </p:txBody>
      </p:sp>
      <p:sp>
        <p:nvSpPr>
          <p:cNvPr id="5" name="Bild-Nachweis">
            <a:extLst>
              <a:ext uri="{FF2B5EF4-FFF2-40B4-BE49-F238E27FC236}">
                <a16:creationId xmlns:a16="http://schemas.microsoft.com/office/drawing/2014/main" id="{1BEDDC17-19F6-563A-524C-88BDE6E8DCB4}"/>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022072737"/>
      </p:ext>
    </p:extLst>
  </p:cSld>
  <p:clrMapOvr>
    <a:masterClrMapping/>
  </p:clrMapOvr>
  <p:extLst>
    <p:ext uri="{DCECCB84-F9BA-43D5-87BE-67443E8EF086}">
      <p15:sldGuideLst xmlns:p15="http://schemas.microsoft.com/office/powerpoint/2012/main"/>
    </p:ext>
  </p:extLst>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INHALT + Bild | Violett">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8A4BE25-69DD-46D5-80A3-8F37236AC88D}" type="datetime4">
              <a:rPr lang="de-DE" smtClean="0"/>
              <a:t>5. August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10ADAA"/>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rgbClr val="8C3E9F"/>
          </a:solidFill>
        </p:spPr>
        <p:txBody>
          <a:bodyPr lIns="108000" tIns="108000" rIns="72000" bIns="72000"/>
          <a:lstStyle>
            <a:lvl1pPr>
              <a:buClr>
                <a:srgbClr val="10AD00"/>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8C3E9F"/>
                </a:solidFill>
              </a:defRPr>
            </a:lvl1pPr>
          </a:lstStyle>
          <a:p>
            <a:r>
              <a:rPr lang="de-DE"/>
              <a:t>Titel der Folie</a:t>
            </a:r>
          </a:p>
        </p:txBody>
      </p:sp>
      <p:sp>
        <p:nvSpPr>
          <p:cNvPr id="5" name="Bild-Nachweis">
            <a:extLst>
              <a:ext uri="{FF2B5EF4-FFF2-40B4-BE49-F238E27FC236}">
                <a16:creationId xmlns:a16="http://schemas.microsoft.com/office/drawing/2014/main" id="{6F27145E-26D5-3797-4C57-696418405BCE}"/>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022307910"/>
      </p:ext>
    </p:extLst>
  </p:cSld>
  <p:clrMapOvr>
    <a:masterClrMapping/>
  </p:clrMapOvr>
  <p:extLst>
    <p:ext uri="{DCECCB84-F9BA-43D5-87BE-67443E8EF086}">
      <p15:sldGuideLst xmlns:p15="http://schemas.microsoft.com/office/powerpoint/2012/main"/>
    </p:ext>
  </p:extLst>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INHALT + Bild | Orange">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656FC029-C964-442B-956B-1C2C723534EF}" type="datetime4">
              <a:rPr lang="de-DE" smtClean="0"/>
              <a:t>5. August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FF4414"/>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rgbClr val="FF4414"/>
          </a:solidFill>
        </p:spPr>
        <p:txBody>
          <a:bodyPr lIns="108000" tIns="108000" rIns="72000" bIns="72000"/>
          <a:lstStyle>
            <a:lvl1pPr>
              <a:buClr>
                <a:srgbClr val="10065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FF4414"/>
                </a:solidFill>
              </a:defRPr>
            </a:lvl1pPr>
          </a:lstStyle>
          <a:p>
            <a:r>
              <a:rPr lang="de-DE"/>
              <a:t>Titel der Folie</a:t>
            </a:r>
          </a:p>
        </p:txBody>
      </p:sp>
      <p:sp>
        <p:nvSpPr>
          <p:cNvPr id="5" name="Bild-Nachweis">
            <a:extLst>
              <a:ext uri="{FF2B5EF4-FFF2-40B4-BE49-F238E27FC236}">
                <a16:creationId xmlns:a16="http://schemas.microsoft.com/office/drawing/2014/main" id="{789A7369-10F6-700D-EE1E-65513123B43C}"/>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168830478"/>
      </p:ext>
    </p:extLst>
  </p:cSld>
  <p:clrMapOvr>
    <a:masterClrMapping/>
  </p:clrMapOvr>
  <p:extLst>
    <p:ext uri="{DCECCB84-F9BA-43D5-87BE-67443E8EF086}">
      <p15:sldGuideLst xmlns:p15="http://schemas.microsoft.com/office/powerpoint/2012/main"/>
    </p:ext>
  </p:extLst>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INHALT + Bild | Grün">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9705E0D3-C6A9-4D17-A4D0-6A7231E49AF7}" type="datetime4">
              <a:rPr lang="de-DE" smtClean="0"/>
              <a:t>5. August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10AD00"/>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rgbClr val="10AD00"/>
          </a:solidFill>
        </p:spPr>
        <p:txBody>
          <a:bodyPr lIns="108000" tIns="108000" rIns="72000" bIns="72000"/>
          <a:lstStyle>
            <a:lvl1pPr>
              <a:buClr>
                <a:srgbClr val="10065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AD00"/>
                </a:solidFill>
              </a:defRPr>
            </a:lvl1pPr>
          </a:lstStyle>
          <a:p>
            <a:r>
              <a:rPr lang="de-DE"/>
              <a:t>Titel der Folie</a:t>
            </a:r>
          </a:p>
        </p:txBody>
      </p:sp>
    </p:spTree>
    <p:extLst>
      <p:ext uri="{BB962C8B-B14F-4D97-AF65-F5344CB8AC3E}">
        <p14:creationId xmlns:p14="http://schemas.microsoft.com/office/powerpoint/2010/main" val="1013579946"/>
      </p:ext>
    </p:extLst>
  </p:cSld>
  <p:clrMapOvr>
    <a:masterClrMapping/>
  </p:clrMapOvr>
  <p:extLst>
    <p:ext uri="{DCECCB84-F9BA-43D5-87BE-67443E8EF086}">
      <p15:sldGuideLst xmlns:p15="http://schemas.microsoft.com/office/powerpoint/2012/main"/>
    </p:ext>
  </p:extLst>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INHALT + Infobox | Dunkelblau">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rgbClr val="10065A"/>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grp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FF3E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FF3EB5"/>
                  </a:solidFill>
                  <a:latin typeface="Montserrat Black" panose="00000A00000000000000" pitchFamily="50" charset="0"/>
                  <a:sym typeface="Symbol" panose="05050102010706020507" pitchFamily="18" charset="2"/>
                </a:rPr>
                <a:t></a:t>
              </a:r>
              <a:endParaRPr lang="de-DE" sz="5400" b="1">
                <a:solidFill>
                  <a:srgbClr val="FF3EB5"/>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16284E7E-9F50-4635-99E6-E26A29427659}" type="datetime4">
              <a:rPr lang="de-DE" smtClean="0"/>
              <a:t>5. August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10ADAA"/>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10ADA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Tree>
    <p:extLst>
      <p:ext uri="{BB962C8B-B14F-4D97-AF65-F5344CB8AC3E}">
        <p14:creationId xmlns:p14="http://schemas.microsoft.com/office/powerpoint/2010/main" val="2486964122"/>
      </p:ext>
    </p:extLst>
  </p:cSld>
  <p:clrMapOvr>
    <a:masterClrMapping/>
  </p:clrMapOvr>
  <p:extLst>
    <p:ext uri="{DCECCB84-F9BA-43D5-87BE-67443E8EF086}">
      <p15:sldGuideLst xmlns:p15="http://schemas.microsoft.com/office/powerpoint/2012/main"/>
    </p:ext>
  </p:extLst>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INHALT + Infobox | Blau">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rgbClr val="10065A"/>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solidFill>
              <a:srgbClr val="10069F"/>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FF3E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FF3EB5"/>
                  </a:solidFill>
                  <a:latin typeface="Montserrat Black" panose="00000A00000000000000" pitchFamily="50" charset="0"/>
                  <a:sym typeface="Symbol" panose="05050102010706020507" pitchFamily="18" charset="2"/>
                </a:rPr>
                <a:t></a:t>
              </a:r>
              <a:endParaRPr lang="de-DE" sz="5400" b="1">
                <a:solidFill>
                  <a:srgbClr val="FF3EB5"/>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E4631D3-6A60-4C0E-99FD-44FA359C73D1}" type="datetime4">
              <a:rPr lang="de-DE" smtClean="0"/>
              <a:t>5. August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FF3EB5"/>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FF3EB5"/>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1245901695"/>
      </p:ext>
    </p:extLst>
  </p:cSld>
  <p:clrMapOvr>
    <a:masterClrMapping/>
  </p:clrMapOvr>
  <p:extLst>
    <p:ext uri="{DCECCB84-F9BA-43D5-87BE-67443E8EF086}">
      <p15:sldGuideLst xmlns:p15="http://schemas.microsoft.com/office/powerpoint/2012/main"/>
    </p:ext>
  </p:extLst>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INHALT + Infobox | Pink">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chemeClr val="accent1"/>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solidFill>
              <a:srgbClr val="FF3EB5"/>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10069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10069F"/>
                  </a:solidFill>
                  <a:latin typeface="Montserrat Black" panose="00000A00000000000000" pitchFamily="50" charset="0"/>
                  <a:sym typeface="Symbol" panose="05050102010706020507" pitchFamily="18" charset="2"/>
                </a:rPr>
                <a:t></a:t>
              </a:r>
              <a:endParaRPr lang="de-DE" sz="5400" b="1">
                <a:solidFill>
                  <a:srgbClr val="10069F"/>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E9BF4DEA-EF41-495A-8C43-0A3EC6378657}" type="datetime4">
              <a:rPr lang="de-DE" smtClean="0"/>
              <a:t>5. August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10069F"/>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FF3EB5"/>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3490060262"/>
      </p:ext>
    </p:extLst>
  </p:cSld>
  <p:clrMapOvr>
    <a:masterClrMapping/>
  </p:clrMapOvr>
  <p:extLst>
    <p:ext uri="{DCECCB84-F9BA-43D5-87BE-67443E8EF086}">
      <p15:sldGuideLst xmlns:p15="http://schemas.microsoft.com/office/powerpoint/2012/main"/>
    </p:ext>
  </p:extLst>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INHALT + Infobox | Türkis">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rgbClr val="10065A"/>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solidFill>
              <a:srgbClr val="10ADAA"/>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FF3E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FF3EB5"/>
                  </a:solidFill>
                  <a:latin typeface="Montserrat Black" panose="00000A00000000000000" pitchFamily="50" charset="0"/>
                  <a:sym typeface="Symbol" panose="05050102010706020507" pitchFamily="18" charset="2"/>
                </a:rPr>
                <a:t></a:t>
              </a:r>
              <a:endParaRPr lang="de-DE" sz="5400" b="1">
                <a:solidFill>
                  <a:srgbClr val="FF3EB5"/>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23B3A8EE-A21C-40EE-BCE9-7E17C317F899}" type="datetime4">
              <a:rPr lang="de-DE" smtClean="0"/>
              <a:t>5. August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10069F"/>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10ADA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Tree>
    <p:extLst>
      <p:ext uri="{BB962C8B-B14F-4D97-AF65-F5344CB8AC3E}">
        <p14:creationId xmlns:p14="http://schemas.microsoft.com/office/powerpoint/2010/main" val="3310025354"/>
      </p:ext>
    </p:extLst>
  </p:cSld>
  <p:clrMapOvr>
    <a:masterClrMapping/>
  </p:clrMapOvr>
  <p:extLst>
    <p:ext uri="{DCECCB84-F9BA-43D5-87BE-67443E8EF086}">
      <p15:sldGuideLst xmlns:p15="http://schemas.microsoft.com/office/powerpoint/2012/main"/>
    </p:ext>
  </p:extLst>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INHALT + Infobox | Violett">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rgbClr val="10065A"/>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solidFill>
              <a:srgbClr val="8C3E9F"/>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10AD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10AD00"/>
                  </a:solidFill>
                  <a:latin typeface="Montserrat Black" panose="00000A00000000000000" pitchFamily="50" charset="0"/>
                  <a:sym typeface="Symbol" panose="05050102010706020507" pitchFamily="18" charset="2"/>
                </a:rPr>
                <a:t></a:t>
              </a:r>
              <a:endParaRPr lang="de-DE" sz="5400" b="1">
                <a:solidFill>
                  <a:srgbClr val="10AD00"/>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D7408C3C-6438-453B-8533-C55FF019A85E}" type="datetime4">
              <a:rPr lang="de-DE" smtClean="0"/>
              <a:t>5. August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10AD00"/>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8C3E9F"/>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Tree>
    <p:extLst>
      <p:ext uri="{BB962C8B-B14F-4D97-AF65-F5344CB8AC3E}">
        <p14:creationId xmlns:p14="http://schemas.microsoft.com/office/powerpoint/2010/main" val="3042109762"/>
      </p:ext>
    </p:extLst>
  </p:cSld>
  <p:clrMapOvr>
    <a:masterClrMapping/>
  </p:clrMapOvr>
  <p:extLst>
    <p:ext uri="{DCECCB84-F9BA-43D5-87BE-67443E8EF086}">
      <p15:sldGuideLst xmlns:p15="http://schemas.microsoft.com/office/powerpoint/2012/main"/>
    </p:ext>
  </p:extLst>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INHALT + Infobox | Orange">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rgbClr val="10065A"/>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solidFill>
              <a:srgbClr val="FF4414"/>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8C3E9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8C3E9F"/>
                  </a:solidFill>
                  <a:latin typeface="Montserrat Black" panose="00000A00000000000000" pitchFamily="50" charset="0"/>
                  <a:sym typeface="Symbol" panose="05050102010706020507" pitchFamily="18" charset="2"/>
                </a:rPr>
                <a:t></a:t>
              </a:r>
              <a:endParaRPr lang="de-DE" sz="5400" b="1">
                <a:solidFill>
                  <a:srgbClr val="8C3E9F"/>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564E5B8-B8E0-404A-B899-CF9A7701A598}" type="datetime4">
              <a:rPr lang="de-DE" smtClean="0"/>
              <a:t>5. August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10065A"/>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FF4414"/>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Tree>
    <p:extLst>
      <p:ext uri="{BB962C8B-B14F-4D97-AF65-F5344CB8AC3E}">
        <p14:creationId xmlns:p14="http://schemas.microsoft.com/office/powerpoint/2010/main" val="1707228806"/>
      </p:ext>
    </p:extLst>
  </p:cSld>
  <p:clrMapOvr>
    <a:masterClrMapping/>
  </p:clrMapOvr>
  <p:extLst>
    <p:ext uri="{DCECCB84-F9BA-43D5-87BE-67443E8EF086}">
      <p15:sldGuideLst xmlns:p15="http://schemas.microsoft.com/office/powerpoint/2012/main"/>
    </p:ext>
  </p:extLst>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INHALT + Infobox | Gold">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rgbClr val="10065A"/>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solidFill>
              <a:srgbClr val="FFAD00"/>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8C3E9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8C3E9F"/>
                  </a:solidFill>
                  <a:latin typeface="Montserrat Black" panose="00000A00000000000000" pitchFamily="50" charset="0"/>
                  <a:sym typeface="Symbol" panose="05050102010706020507" pitchFamily="18" charset="2"/>
                </a:rPr>
                <a:t></a:t>
              </a:r>
              <a:endParaRPr lang="de-DE" sz="5400" b="1">
                <a:solidFill>
                  <a:srgbClr val="8C3E9F"/>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3DD7536F-7735-47F4-A235-8171F15F5AF8}" type="datetime4">
              <a:rPr lang="de-DE" smtClean="0"/>
              <a:t>5. August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8C3E9F"/>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FFAD00"/>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Tree>
    <p:extLst>
      <p:ext uri="{BB962C8B-B14F-4D97-AF65-F5344CB8AC3E}">
        <p14:creationId xmlns:p14="http://schemas.microsoft.com/office/powerpoint/2010/main" val="2301235727"/>
      </p:ext>
    </p:extLst>
  </p:cSld>
  <p:clrMapOvr>
    <a:masterClrMapping/>
  </p:clrMapOvr>
  <p:extLst>
    <p:ext uri="{DCECCB84-F9BA-43D5-87BE-67443E8EF086}">
      <p15:sldGuideLst xmlns:p15="http://schemas.microsoft.com/office/powerpoint/2012/main"/>
    </p:ext>
  </p:extLst>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INHALT + Infobox | Grün">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rgbClr val="10065A"/>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solidFill>
              <a:srgbClr val="10AD00"/>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FF441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FF4414"/>
                  </a:solidFill>
                  <a:latin typeface="Montserrat Black" panose="00000A00000000000000" pitchFamily="50" charset="0"/>
                  <a:sym typeface="Symbol" panose="05050102010706020507" pitchFamily="18" charset="2"/>
                </a:rPr>
                <a:t></a:t>
              </a:r>
              <a:endParaRPr lang="de-DE" sz="5400" b="1">
                <a:solidFill>
                  <a:srgbClr val="FF4414"/>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F19E8634-23E2-4054-9F73-2A62FF38F1F5}" type="datetime4">
              <a:rPr lang="de-DE" smtClean="0"/>
              <a:t>5. August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10065A"/>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10AD00"/>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Tree>
    <p:extLst>
      <p:ext uri="{BB962C8B-B14F-4D97-AF65-F5344CB8AC3E}">
        <p14:creationId xmlns:p14="http://schemas.microsoft.com/office/powerpoint/2010/main" val="3586340659"/>
      </p:ext>
    </p:extLst>
  </p:cSld>
  <p:clrMapOvr>
    <a:masterClrMapping/>
  </p:clrMapOvr>
  <p:extLst>
    <p:ext uri="{DCECCB84-F9BA-43D5-87BE-67443E8EF086}">
      <p15:sldGuideLst xmlns:p15="http://schemas.microsoft.com/office/powerpoint/2012/main"/>
    </p:ext>
  </p:extLst>
</p:sldLayout>
</file>

<file path=ppt/slideLayouts/slideLayout280.xml><?xml version="1.0" encoding="utf-8"?>
<p:sldLayout xmlns:a="http://schemas.openxmlformats.org/drawingml/2006/main" xmlns:r="http://schemas.openxmlformats.org/officeDocument/2006/relationships" xmlns:p="http://schemas.openxmlformats.org/presentationml/2006/main" showMasterSp="0" preserve="1" userDrawn="1">
  <p:cSld name="DIAGRAMM">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97731A11-C713-C88D-BB91-277E0545AB4F}"/>
              </a:ext>
            </a:extLst>
          </p:cNvPr>
          <p:cNvSpPr txBox="1"/>
          <p:nvPr userDrawn="1"/>
        </p:nvSpPr>
        <p:spPr>
          <a:xfrm>
            <a:off x="0" y="0"/>
            <a:ext cx="12192000" cy="6858000"/>
          </a:xfrm>
          <a:prstGeom prst="rect">
            <a:avLst/>
          </a:prstGeom>
          <a:solidFill>
            <a:srgbClr val="10065A"/>
          </a:solidFill>
        </p:spPr>
        <p:txBody>
          <a:bodyPr wrap="square" rtlCol="0" anchor="ctr" anchorCtr="1">
            <a:noAutofit/>
          </a:bodyPr>
          <a:lstStyle/>
          <a:p>
            <a:r>
              <a:rPr lang="de-DE" sz="13800" cap="all" baseline="0">
                <a:solidFill>
                  <a:srgbClr val="FF3EB5"/>
                </a:solidFill>
                <a:latin typeface="Montserrat Black" pitchFamily="2" charset="0"/>
              </a:rPr>
              <a:t>Diagramm</a:t>
            </a:r>
          </a:p>
        </p:txBody>
      </p:sp>
    </p:spTree>
    <p:extLst>
      <p:ext uri="{BB962C8B-B14F-4D97-AF65-F5344CB8AC3E}">
        <p14:creationId xmlns:p14="http://schemas.microsoft.com/office/powerpoint/2010/main" val="38755436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DIAGRAMM | 1er / Dunkel">
    <p:spTree>
      <p:nvGrpSpPr>
        <p:cNvPr id="1" name=""/>
        <p:cNvGrpSpPr/>
        <p:nvPr/>
      </p:nvGrpSpPr>
      <p:grpSpPr>
        <a:xfrm>
          <a:off x="0" y="0"/>
          <a:ext cx="0" cy="0"/>
          <a:chOff x="0" y="0"/>
          <a:chExt cx="0" cy="0"/>
        </a:xfrm>
      </p:grpSpPr>
      <p:sp>
        <p:nvSpPr>
          <p:cNvPr id="18" name="Diagramm-Hintergrund">
            <a:extLst>
              <a:ext uri="{FF2B5EF4-FFF2-40B4-BE49-F238E27FC236}">
                <a16:creationId xmlns:a16="http://schemas.microsoft.com/office/drawing/2014/main" id="{EBC91B48-ED15-DCD2-4357-86E4B21B4334}"/>
              </a:ext>
            </a:extLst>
          </p:cNvPr>
          <p:cNvSpPr/>
          <p:nvPr userDrawn="1"/>
        </p:nvSpPr>
        <p:spPr>
          <a:xfrm>
            <a:off x="540000" y="1762183"/>
            <a:ext cx="11161240" cy="4176000"/>
          </a:xfrm>
          <a:custGeom>
            <a:avLst/>
            <a:gdLst>
              <a:gd name="connsiteX0" fmla="*/ 11161239 w 11161240"/>
              <a:gd name="connsiteY0" fmla="*/ 3635999 h 4176000"/>
              <a:gd name="connsiteX1" fmla="*/ 10261239 w 11161240"/>
              <a:gd name="connsiteY1" fmla="*/ 4158965 h 4176000"/>
              <a:gd name="connsiteX2" fmla="*/ 10261239 w 11161240"/>
              <a:gd name="connsiteY2" fmla="*/ 4175999 h 4176000"/>
              <a:gd name="connsiteX3" fmla="*/ 11161239 w 11161240"/>
              <a:gd name="connsiteY3" fmla="*/ 4175999 h 4176000"/>
              <a:gd name="connsiteX4" fmla="*/ 0 w 11161240"/>
              <a:gd name="connsiteY4" fmla="*/ 0 h 4176000"/>
              <a:gd name="connsiteX5" fmla="*/ 11161240 w 11161240"/>
              <a:gd name="connsiteY5" fmla="*/ 0 h 4176000"/>
              <a:gd name="connsiteX6" fmla="*/ 11161240 w 11161240"/>
              <a:gd name="connsiteY6" fmla="*/ 4176000 h 4176000"/>
              <a:gd name="connsiteX7" fmla="*/ 0 w 11161240"/>
              <a:gd name="connsiteY7"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61240" h="4176000">
                <a:moveTo>
                  <a:pt x="11161239" y="3635999"/>
                </a:moveTo>
                <a:lnTo>
                  <a:pt x="10261239" y="4158965"/>
                </a:lnTo>
                <a:lnTo>
                  <a:pt x="10261239" y="4175999"/>
                </a:lnTo>
                <a:lnTo>
                  <a:pt x="11161239" y="4175999"/>
                </a:lnTo>
                <a:close/>
                <a:moveTo>
                  <a:pt x="0" y="0"/>
                </a:moveTo>
                <a:lnTo>
                  <a:pt x="11161240" y="0"/>
                </a:lnTo>
                <a:lnTo>
                  <a:pt x="11161240" y="4176000"/>
                </a:lnTo>
                <a:lnTo>
                  <a:pt x="0" y="4176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2F389E58-030B-48C7-A195-1758F18EF6FD}" type="datetime4">
              <a:rPr lang="de-DE" smtClean="0"/>
              <a:t>5. August 2026</a:t>
            </a:fld>
            <a:endParaRPr lang="de-DE"/>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10836000" cy="3924000"/>
          </a:xfrm>
        </p:spPr>
        <p:txBody>
          <a:bodyPr vert="horz" lIns="0" tIns="0" rIns="0" bIns="864000" rtlCol="0" anchor="ctr" anchorCtr="1">
            <a:noAutofit/>
          </a:bodyPr>
          <a:lstStyle>
            <a:lvl1pPr marL="270000" indent="-270000">
              <a:buFont typeface="Arial" panose="020B0604020202020204" pitchFamily="34" charset="0"/>
              <a:buNone/>
              <a:defRPr lang="de-DE" sz="2000" b="1" dirty="0">
                <a:solidFill>
                  <a:srgbClr val="FFFFFF"/>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FF3EB5"/>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582749948"/>
      </p:ext>
    </p:extLst>
  </p:cSld>
  <p:clrMapOvr>
    <a:masterClrMapping/>
  </p:clrMapOvr>
  <p:extLst>
    <p:ext uri="{DCECCB84-F9BA-43D5-87BE-67443E8EF086}">
      <p15:sldGuideLst xmlns:p15="http://schemas.microsoft.com/office/powerpoint/2012/main"/>
    </p:ext>
  </p:extLst>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DIAGRAMM | 1er / Hell">
    <p:spTree>
      <p:nvGrpSpPr>
        <p:cNvPr id="1" name=""/>
        <p:cNvGrpSpPr/>
        <p:nvPr/>
      </p:nvGrpSpPr>
      <p:grpSpPr>
        <a:xfrm>
          <a:off x="0" y="0"/>
          <a:ext cx="0" cy="0"/>
          <a:chOff x="0" y="0"/>
          <a:chExt cx="0" cy="0"/>
        </a:xfrm>
      </p:grpSpPr>
      <p:sp>
        <p:nvSpPr>
          <p:cNvPr id="2" name="Diagramm-Hintergrund">
            <a:extLst>
              <a:ext uri="{FF2B5EF4-FFF2-40B4-BE49-F238E27FC236}">
                <a16:creationId xmlns:a16="http://schemas.microsoft.com/office/drawing/2014/main" id="{60E8DE59-30C6-918C-B248-262CD30BF6DC}"/>
              </a:ext>
            </a:extLst>
          </p:cNvPr>
          <p:cNvSpPr/>
          <p:nvPr userDrawn="1"/>
        </p:nvSpPr>
        <p:spPr>
          <a:xfrm>
            <a:off x="540000" y="1762183"/>
            <a:ext cx="11161240" cy="4176000"/>
          </a:xfrm>
          <a:custGeom>
            <a:avLst/>
            <a:gdLst>
              <a:gd name="connsiteX0" fmla="*/ 11161239 w 11161240"/>
              <a:gd name="connsiteY0" fmla="*/ 3635999 h 4176000"/>
              <a:gd name="connsiteX1" fmla="*/ 10261239 w 11161240"/>
              <a:gd name="connsiteY1" fmla="*/ 4158965 h 4176000"/>
              <a:gd name="connsiteX2" fmla="*/ 10261239 w 11161240"/>
              <a:gd name="connsiteY2" fmla="*/ 4175999 h 4176000"/>
              <a:gd name="connsiteX3" fmla="*/ 11161239 w 11161240"/>
              <a:gd name="connsiteY3" fmla="*/ 4175999 h 4176000"/>
              <a:gd name="connsiteX4" fmla="*/ 0 w 11161240"/>
              <a:gd name="connsiteY4" fmla="*/ 0 h 4176000"/>
              <a:gd name="connsiteX5" fmla="*/ 11161240 w 11161240"/>
              <a:gd name="connsiteY5" fmla="*/ 0 h 4176000"/>
              <a:gd name="connsiteX6" fmla="*/ 11161240 w 11161240"/>
              <a:gd name="connsiteY6" fmla="*/ 4176000 h 4176000"/>
              <a:gd name="connsiteX7" fmla="*/ 0 w 11161240"/>
              <a:gd name="connsiteY7"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61240" h="4176000">
                <a:moveTo>
                  <a:pt x="11161239" y="3635999"/>
                </a:moveTo>
                <a:lnTo>
                  <a:pt x="10261239" y="4158965"/>
                </a:lnTo>
                <a:lnTo>
                  <a:pt x="10261239" y="4175999"/>
                </a:lnTo>
                <a:lnTo>
                  <a:pt x="11161239" y="4175999"/>
                </a:lnTo>
                <a:close/>
                <a:moveTo>
                  <a:pt x="0" y="0"/>
                </a:moveTo>
                <a:lnTo>
                  <a:pt x="11161240" y="0"/>
                </a:lnTo>
                <a:lnTo>
                  <a:pt x="11161240" y="4176000"/>
                </a:lnTo>
                <a:lnTo>
                  <a:pt x="0" y="4176000"/>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8CE66B16-B912-4E87-A027-27BD0B7B6C8E}" type="datetime4">
              <a:rPr lang="de-DE" smtClean="0"/>
              <a:t>5. August 2026</a:t>
            </a:fld>
            <a:endParaRPr lang="de-DE"/>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540000" y="1872000"/>
            <a:ext cx="11160000" cy="4032000"/>
          </a:xfrm>
        </p:spPr>
        <p:txBody>
          <a:bodyPr vert="horz" lIns="0" tIns="0" rIns="0" bIns="864000" rtlCol="0" anchor="ctr" anchorCtr="1">
            <a:noAutofit/>
          </a:bodyPr>
          <a:lstStyle>
            <a:lvl1pPr marL="270000" indent="-270000">
              <a:buFont typeface="Arial" panose="020B0604020202020204" pitchFamily="34" charset="0"/>
              <a:buNone/>
              <a:defRPr lang="de-DE" sz="2000" b="1" dirty="0">
                <a:solidFill>
                  <a:srgbClr val="10065A"/>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10ADAA"/>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4022622735"/>
      </p:ext>
    </p:extLst>
  </p:cSld>
  <p:clrMapOvr>
    <a:masterClrMapping/>
  </p:clrMapOvr>
  <p:extLst>
    <p:ext uri="{DCECCB84-F9BA-43D5-87BE-67443E8EF086}">
      <p15:sldGuideLst xmlns:p15="http://schemas.microsoft.com/office/powerpoint/2012/main"/>
    </p:ext>
  </p:extLst>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DIAGRAMM + Text | 2:1 / Dunkel">
    <p:spTree>
      <p:nvGrpSpPr>
        <p:cNvPr id="1" name=""/>
        <p:cNvGrpSpPr/>
        <p:nvPr/>
      </p:nvGrpSpPr>
      <p:grpSpPr>
        <a:xfrm>
          <a:off x="0" y="0"/>
          <a:ext cx="0" cy="0"/>
          <a:chOff x="0" y="0"/>
          <a:chExt cx="0" cy="0"/>
        </a:xfrm>
      </p:grpSpPr>
      <p:sp>
        <p:nvSpPr>
          <p:cNvPr id="14" name="Diagramm-Hintergrund">
            <a:extLst>
              <a:ext uri="{FF2B5EF4-FFF2-40B4-BE49-F238E27FC236}">
                <a16:creationId xmlns:a16="http://schemas.microsoft.com/office/drawing/2014/main" id="{E7C702FC-5BE2-DF76-7F4B-602618953183}"/>
              </a:ext>
            </a:extLst>
          </p:cNvPr>
          <p:cNvSpPr/>
          <p:nvPr userDrawn="1"/>
        </p:nvSpPr>
        <p:spPr>
          <a:xfrm>
            <a:off x="540000" y="1762183"/>
            <a:ext cx="7524000" cy="4176000"/>
          </a:xfrm>
          <a:custGeom>
            <a:avLst/>
            <a:gdLst>
              <a:gd name="connsiteX0" fmla="*/ 0 w 7560000"/>
              <a:gd name="connsiteY0" fmla="*/ 0 h 4176000"/>
              <a:gd name="connsiteX1" fmla="*/ 7560000 w 7560000"/>
              <a:gd name="connsiteY1" fmla="*/ 0 h 4176000"/>
              <a:gd name="connsiteX2" fmla="*/ 7560000 w 7560000"/>
              <a:gd name="connsiteY2" fmla="*/ 3657600 h 4176000"/>
              <a:gd name="connsiteX3" fmla="*/ 6696000 w 7560000"/>
              <a:gd name="connsiteY3" fmla="*/ 4159648 h 4176000"/>
              <a:gd name="connsiteX4" fmla="*/ 6696000 w 7560000"/>
              <a:gd name="connsiteY4" fmla="*/ 4176000 h 4176000"/>
              <a:gd name="connsiteX5" fmla="*/ 0 w 7560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0000" h="4176000">
                <a:moveTo>
                  <a:pt x="0" y="0"/>
                </a:moveTo>
                <a:lnTo>
                  <a:pt x="7560000" y="0"/>
                </a:lnTo>
                <a:lnTo>
                  <a:pt x="7560000" y="3657600"/>
                </a:lnTo>
                <a:lnTo>
                  <a:pt x="6696000" y="4159648"/>
                </a:lnTo>
                <a:lnTo>
                  <a:pt x="6696000" y="4176000"/>
                </a:lnTo>
                <a:lnTo>
                  <a:pt x="0" y="4176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26F1CB83-1134-4901-872D-843258CCC668}" type="datetime4">
              <a:rPr lang="de-DE" smtClean="0"/>
              <a:t>5. August 2026</a:t>
            </a:fld>
            <a:endParaRPr lang="de-DE"/>
          </a:p>
        </p:txBody>
      </p:sp>
      <p:sp>
        <p:nvSpPr>
          <p:cNvPr id="21" name="Text-Platzhalter">
            <a:extLst>
              <a:ext uri="{FF2B5EF4-FFF2-40B4-BE49-F238E27FC236}">
                <a16:creationId xmlns:a16="http://schemas.microsoft.com/office/drawing/2014/main" id="{9C3A5A95-3264-844E-33E3-92060F1D0DBA}"/>
              </a:ext>
            </a:extLst>
          </p:cNvPr>
          <p:cNvSpPr>
            <a:spLocks noGrp="1"/>
          </p:cNvSpPr>
          <p:nvPr>
            <p:ph type="body" sz="quarter" idx="43" hasCustomPrompt="1"/>
          </p:nvPr>
        </p:nvSpPr>
        <p:spPr>
          <a:xfrm>
            <a:off x="8244013" y="1762183"/>
            <a:ext cx="3455987" cy="4032000"/>
          </a:xfrm>
        </p:spPr>
        <p:txBody>
          <a:bodyPr/>
          <a:lstStyle>
            <a:lvl1pPr>
              <a:buClr>
                <a:srgbClr val="10065A"/>
              </a:buClr>
              <a:defRPr sz="2000"/>
            </a:lvl1pPr>
            <a:lvl2pPr>
              <a:defRPr sz="2000"/>
            </a:lvl2pPr>
            <a:lvl3pPr>
              <a:defRPr sz="2000"/>
            </a:lvl3pPr>
          </a:lstStyle>
          <a:p>
            <a:pPr lvl="0"/>
            <a:r>
              <a:rPr lang="de-DE"/>
              <a:t>Text</a:t>
            </a:r>
          </a:p>
          <a:p>
            <a:pPr lvl="1"/>
            <a:r>
              <a:rPr lang="de-DE"/>
              <a:t>Zweite Ebene</a:t>
            </a:r>
          </a:p>
          <a:p>
            <a:pPr lvl="2"/>
            <a:r>
              <a:rPr lang="de-DE"/>
              <a:t>Dritte Ebene</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727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FFFFFF"/>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FF3EB5"/>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3322468320"/>
      </p:ext>
    </p:extLst>
  </p:cSld>
  <p:clrMapOvr>
    <a:masterClrMapping/>
  </p:clrMapOvr>
  <p:extLst>
    <p:ext uri="{DCECCB84-F9BA-43D5-87BE-67443E8EF086}">
      <p15:sldGuideLst xmlns:p15="http://schemas.microsoft.com/office/powerpoint/2012/main"/>
    </p:ext>
  </p:extLst>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DIAGRAMM + Text | 2:1 / Hell">
    <p:spTree>
      <p:nvGrpSpPr>
        <p:cNvPr id="1" name=""/>
        <p:cNvGrpSpPr/>
        <p:nvPr/>
      </p:nvGrpSpPr>
      <p:grpSpPr>
        <a:xfrm>
          <a:off x="0" y="0"/>
          <a:ext cx="0" cy="0"/>
          <a:chOff x="0" y="0"/>
          <a:chExt cx="0" cy="0"/>
        </a:xfrm>
      </p:grpSpPr>
      <p:sp>
        <p:nvSpPr>
          <p:cNvPr id="14" name="Diagramm-Hintergrund">
            <a:extLst>
              <a:ext uri="{FF2B5EF4-FFF2-40B4-BE49-F238E27FC236}">
                <a16:creationId xmlns:a16="http://schemas.microsoft.com/office/drawing/2014/main" id="{E7C702FC-5BE2-DF76-7F4B-602618953183}"/>
              </a:ext>
            </a:extLst>
          </p:cNvPr>
          <p:cNvSpPr/>
          <p:nvPr userDrawn="1"/>
        </p:nvSpPr>
        <p:spPr>
          <a:xfrm>
            <a:off x="540000" y="1762183"/>
            <a:ext cx="7524000" cy="4176000"/>
          </a:xfrm>
          <a:custGeom>
            <a:avLst/>
            <a:gdLst>
              <a:gd name="connsiteX0" fmla="*/ 0 w 7560000"/>
              <a:gd name="connsiteY0" fmla="*/ 0 h 4176000"/>
              <a:gd name="connsiteX1" fmla="*/ 7560000 w 7560000"/>
              <a:gd name="connsiteY1" fmla="*/ 0 h 4176000"/>
              <a:gd name="connsiteX2" fmla="*/ 7560000 w 7560000"/>
              <a:gd name="connsiteY2" fmla="*/ 3657600 h 4176000"/>
              <a:gd name="connsiteX3" fmla="*/ 6696000 w 7560000"/>
              <a:gd name="connsiteY3" fmla="*/ 4159648 h 4176000"/>
              <a:gd name="connsiteX4" fmla="*/ 6696000 w 7560000"/>
              <a:gd name="connsiteY4" fmla="*/ 4176000 h 4176000"/>
              <a:gd name="connsiteX5" fmla="*/ 0 w 7560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0000" h="4176000">
                <a:moveTo>
                  <a:pt x="0" y="0"/>
                </a:moveTo>
                <a:lnTo>
                  <a:pt x="7560000" y="0"/>
                </a:lnTo>
                <a:lnTo>
                  <a:pt x="7560000" y="3657600"/>
                </a:lnTo>
                <a:lnTo>
                  <a:pt x="6696000" y="4159648"/>
                </a:lnTo>
                <a:lnTo>
                  <a:pt x="6696000" y="4176000"/>
                </a:lnTo>
                <a:lnTo>
                  <a:pt x="0" y="4176000"/>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2A8D273E-5525-4979-B6EB-00F390971C36}" type="datetime4">
              <a:rPr lang="de-DE" smtClean="0"/>
              <a:t>5. August 2026</a:t>
            </a:fld>
            <a:endParaRPr lang="de-DE"/>
          </a:p>
        </p:txBody>
      </p:sp>
      <p:sp>
        <p:nvSpPr>
          <p:cNvPr id="21" name="Text-Platzhalter">
            <a:extLst>
              <a:ext uri="{FF2B5EF4-FFF2-40B4-BE49-F238E27FC236}">
                <a16:creationId xmlns:a16="http://schemas.microsoft.com/office/drawing/2014/main" id="{9C3A5A95-3264-844E-33E3-92060F1D0DBA}"/>
              </a:ext>
            </a:extLst>
          </p:cNvPr>
          <p:cNvSpPr>
            <a:spLocks noGrp="1"/>
          </p:cNvSpPr>
          <p:nvPr>
            <p:ph type="body" sz="quarter" idx="43" hasCustomPrompt="1"/>
          </p:nvPr>
        </p:nvSpPr>
        <p:spPr>
          <a:xfrm>
            <a:off x="8244013" y="1762183"/>
            <a:ext cx="3455987" cy="4032000"/>
          </a:xfrm>
        </p:spPr>
        <p:txBody>
          <a:bodyPr/>
          <a:lstStyle>
            <a:lvl1pPr>
              <a:buClr>
                <a:srgbClr val="10065A"/>
              </a:buClr>
              <a:defRPr sz="2000"/>
            </a:lvl1pPr>
            <a:lvl2pPr>
              <a:defRPr sz="2000"/>
            </a:lvl2pPr>
            <a:lvl3pPr>
              <a:defRPr sz="2000"/>
            </a:lvl3pPr>
          </a:lstStyle>
          <a:p>
            <a:pPr lvl="0"/>
            <a:r>
              <a:rPr lang="de-DE"/>
              <a:t>Text</a:t>
            </a:r>
          </a:p>
          <a:p>
            <a:pPr lvl="1"/>
            <a:r>
              <a:rPr lang="de-DE"/>
              <a:t>Zweite Ebene</a:t>
            </a:r>
          </a:p>
          <a:p>
            <a:pPr lvl="2"/>
            <a:r>
              <a:rPr lang="de-DE"/>
              <a:t>Dritte Ebene</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727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10065A"/>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10ADAA"/>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1694353805"/>
      </p:ext>
    </p:extLst>
  </p:cSld>
  <p:clrMapOvr>
    <a:masterClrMapping/>
  </p:clrMapOvr>
  <p:extLst>
    <p:ext uri="{DCECCB84-F9BA-43D5-87BE-67443E8EF086}">
      <p15:sldGuideLst xmlns:p15="http://schemas.microsoft.com/office/powerpoint/2012/main"/>
    </p:ext>
  </p:extLst>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DIAGRAMM + Bild | 2:1 / Dunkel">
    <p:spTree>
      <p:nvGrpSpPr>
        <p:cNvPr id="1" name=""/>
        <p:cNvGrpSpPr/>
        <p:nvPr/>
      </p:nvGrpSpPr>
      <p:grpSpPr>
        <a:xfrm>
          <a:off x="0" y="0"/>
          <a:ext cx="0" cy="0"/>
          <a:chOff x="0" y="0"/>
          <a:chExt cx="0" cy="0"/>
        </a:xfrm>
      </p:grpSpPr>
      <p:sp>
        <p:nvSpPr>
          <p:cNvPr id="14" name="Diagramm-Hintergrund">
            <a:extLst>
              <a:ext uri="{FF2B5EF4-FFF2-40B4-BE49-F238E27FC236}">
                <a16:creationId xmlns:a16="http://schemas.microsoft.com/office/drawing/2014/main" id="{E7C702FC-5BE2-DF76-7F4B-602618953183}"/>
              </a:ext>
            </a:extLst>
          </p:cNvPr>
          <p:cNvSpPr/>
          <p:nvPr userDrawn="1"/>
        </p:nvSpPr>
        <p:spPr>
          <a:xfrm>
            <a:off x="540000" y="1762183"/>
            <a:ext cx="7524000" cy="4176000"/>
          </a:xfrm>
          <a:custGeom>
            <a:avLst/>
            <a:gdLst>
              <a:gd name="connsiteX0" fmla="*/ 0 w 7560000"/>
              <a:gd name="connsiteY0" fmla="*/ 0 h 4176000"/>
              <a:gd name="connsiteX1" fmla="*/ 7560000 w 7560000"/>
              <a:gd name="connsiteY1" fmla="*/ 0 h 4176000"/>
              <a:gd name="connsiteX2" fmla="*/ 7560000 w 7560000"/>
              <a:gd name="connsiteY2" fmla="*/ 3657600 h 4176000"/>
              <a:gd name="connsiteX3" fmla="*/ 6696000 w 7560000"/>
              <a:gd name="connsiteY3" fmla="*/ 4159648 h 4176000"/>
              <a:gd name="connsiteX4" fmla="*/ 6696000 w 7560000"/>
              <a:gd name="connsiteY4" fmla="*/ 4176000 h 4176000"/>
              <a:gd name="connsiteX5" fmla="*/ 0 w 7560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0000" h="4176000">
                <a:moveTo>
                  <a:pt x="0" y="0"/>
                </a:moveTo>
                <a:lnTo>
                  <a:pt x="7560000" y="0"/>
                </a:lnTo>
                <a:lnTo>
                  <a:pt x="7560000" y="3657600"/>
                </a:lnTo>
                <a:lnTo>
                  <a:pt x="6696000" y="4159648"/>
                </a:lnTo>
                <a:lnTo>
                  <a:pt x="6696000" y="4176000"/>
                </a:lnTo>
                <a:lnTo>
                  <a:pt x="0" y="4176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B6A12D63-60AE-4651-AAD7-562241ADF5B3}" type="datetime4">
              <a:rPr lang="de-DE" smtClean="0"/>
              <a:t>5. August 2026</a:t>
            </a:fld>
            <a:endParaRPr lang="de-DE"/>
          </a:p>
        </p:txBody>
      </p:sp>
      <p:sp>
        <p:nvSpPr>
          <p:cNvPr id="9" name="Bild-Platzhalter">
            <a:extLst>
              <a:ext uri="{FF2B5EF4-FFF2-40B4-BE49-F238E27FC236}">
                <a16:creationId xmlns:a16="http://schemas.microsoft.com/office/drawing/2014/main" id="{5F4BA78C-4EF0-14FB-183B-A653567EE235}"/>
              </a:ext>
            </a:extLst>
          </p:cNvPr>
          <p:cNvSpPr>
            <a:spLocks noGrp="1"/>
          </p:cNvSpPr>
          <p:nvPr>
            <p:ph type="pic" sz="quarter" idx="43" hasCustomPrompt="1"/>
          </p:nvPr>
        </p:nvSpPr>
        <p:spPr>
          <a:xfrm>
            <a:off x="8142041" y="1762182"/>
            <a:ext cx="3570534" cy="3636000"/>
          </a:xfrm>
          <a:solidFill>
            <a:srgbClr val="F0F3F7"/>
          </a:solidFill>
        </p:spPr>
        <p:txBody>
          <a:bodyPr tIns="0" bIns="540000" anchor="ctr" anchorCtr="1"/>
          <a:lstStyle>
            <a:lvl1pPr marL="0" indent="0">
              <a:buNone/>
              <a:defRPr/>
            </a:lvl1pPr>
          </a:lstStyle>
          <a:p>
            <a:r>
              <a:rPr lang="de-DE"/>
              <a:t>Hier Bild einfügen</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727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FFFFFF"/>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FF3EB5"/>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1410206665"/>
      </p:ext>
    </p:extLst>
  </p:cSld>
  <p:clrMapOvr>
    <a:masterClrMapping/>
  </p:clrMapOvr>
  <p:extLst>
    <p:ext uri="{DCECCB84-F9BA-43D5-87BE-67443E8EF086}">
      <p15:sldGuideLst xmlns:p15="http://schemas.microsoft.com/office/powerpoint/2012/main">
        <p15:guide id="1" orient="horz" pos="3430" userDrawn="1">
          <p15:clr>
            <a:srgbClr val="FBAE40"/>
          </p15:clr>
        </p15:guide>
        <p15:guide id="2" pos="7378" userDrawn="1">
          <p15:clr>
            <a:srgbClr val="FBAE40"/>
          </p15:clr>
        </p15:guide>
      </p15:sldGuideLst>
    </p:ext>
  </p:extLst>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DIAGRAMM + Bild | 2:1 / Hell">
    <p:spTree>
      <p:nvGrpSpPr>
        <p:cNvPr id="1" name=""/>
        <p:cNvGrpSpPr/>
        <p:nvPr/>
      </p:nvGrpSpPr>
      <p:grpSpPr>
        <a:xfrm>
          <a:off x="0" y="0"/>
          <a:ext cx="0" cy="0"/>
          <a:chOff x="0" y="0"/>
          <a:chExt cx="0" cy="0"/>
        </a:xfrm>
      </p:grpSpPr>
      <p:sp>
        <p:nvSpPr>
          <p:cNvPr id="14" name="Diagramm-Hintergrund">
            <a:extLst>
              <a:ext uri="{FF2B5EF4-FFF2-40B4-BE49-F238E27FC236}">
                <a16:creationId xmlns:a16="http://schemas.microsoft.com/office/drawing/2014/main" id="{E7C702FC-5BE2-DF76-7F4B-602618953183}"/>
              </a:ext>
            </a:extLst>
          </p:cNvPr>
          <p:cNvSpPr/>
          <p:nvPr userDrawn="1"/>
        </p:nvSpPr>
        <p:spPr>
          <a:xfrm>
            <a:off x="540000" y="1762183"/>
            <a:ext cx="7524000" cy="4176000"/>
          </a:xfrm>
          <a:custGeom>
            <a:avLst/>
            <a:gdLst>
              <a:gd name="connsiteX0" fmla="*/ 0 w 7560000"/>
              <a:gd name="connsiteY0" fmla="*/ 0 h 4176000"/>
              <a:gd name="connsiteX1" fmla="*/ 7560000 w 7560000"/>
              <a:gd name="connsiteY1" fmla="*/ 0 h 4176000"/>
              <a:gd name="connsiteX2" fmla="*/ 7560000 w 7560000"/>
              <a:gd name="connsiteY2" fmla="*/ 3657600 h 4176000"/>
              <a:gd name="connsiteX3" fmla="*/ 6696000 w 7560000"/>
              <a:gd name="connsiteY3" fmla="*/ 4159648 h 4176000"/>
              <a:gd name="connsiteX4" fmla="*/ 6696000 w 7560000"/>
              <a:gd name="connsiteY4" fmla="*/ 4176000 h 4176000"/>
              <a:gd name="connsiteX5" fmla="*/ 0 w 7560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0000" h="4176000">
                <a:moveTo>
                  <a:pt x="0" y="0"/>
                </a:moveTo>
                <a:lnTo>
                  <a:pt x="7560000" y="0"/>
                </a:lnTo>
                <a:lnTo>
                  <a:pt x="7560000" y="3657600"/>
                </a:lnTo>
                <a:lnTo>
                  <a:pt x="6696000" y="4159648"/>
                </a:lnTo>
                <a:lnTo>
                  <a:pt x="6696000" y="4176000"/>
                </a:lnTo>
                <a:lnTo>
                  <a:pt x="0" y="4176000"/>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B2D4C9FC-E35E-48BC-BCB0-A817FD01BF68}" type="datetime4">
              <a:rPr lang="de-DE" smtClean="0"/>
              <a:t>5. August 2026</a:t>
            </a:fld>
            <a:endParaRPr lang="de-DE"/>
          </a:p>
        </p:txBody>
      </p:sp>
      <p:sp>
        <p:nvSpPr>
          <p:cNvPr id="9" name="Bild-Platzhalter">
            <a:extLst>
              <a:ext uri="{FF2B5EF4-FFF2-40B4-BE49-F238E27FC236}">
                <a16:creationId xmlns:a16="http://schemas.microsoft.com/office/drawing/2014/main" id="{5F4BA78C-4EF0-14FB-183B-A653567EE235}"/>
              </a:ext>
            </a:extLst>
          </p:cNvPr>
          <p:cNvSpPr>
            <a:spLocks noGrp="1"/>
          </p:cNvSpPr>
          <p:nvPr>
            <p:ph type="pic" sz="quarter" idx="43" hasCustomPrompt="1"/>
          </p:nvPr>
        </p:nvSpPr>
        <p:spPr>
          <a:xfrm>
            <a:off x="8142041" y="1762182"/>
            <a:ext cx="3570534" cy="3636000"/>
          </a:xfrm>
          <a:solidFill>
            <a:srgbClr val="F0F3F7"/>
          </a:solidFill>
        </p:spPr>
        <p:txBody>
          <a:bodyPr tIns="0" bIns="540000" anchor="ctr" anchorCtr="1"/>
          <a:lstStyle>
            <a:lvl1pPr marL="0" indent="0">
              <a:buNone/>
              <a:defRPr/>
            </a:lvl1pPr>
          </a:lstStyle>
          <a:p>
            <a:r>
              <a:rPr lang="de-DE"/>
              <a:t>Hier Bild einfügen</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727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10065A"/>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10ADAA"/>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581763644"/>
      </p:ext>
    </p:extLst>
  </p:cSld>
  <p:clrMapOvr>
    <a:masterClrMapping/>
  </p:clrMapOvr>
  <p:extLst>
    <p:ext uri="{DCECCB84-F9BA-43D5-87BE-67443E8EF086}">
      <p15:sldGuideLst xmlns:p15="http://schemas.microsoft.com/office/powerpoint/2012/main"/>
    </p:ext>
  </p:extLst>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DIAGRAMM | 2er / Dunkel">
    <p:spTree>
      <p:nvGrpSpPr>
        <p:cNvPr id="1" name=""/>
        <p:cNvGrpSpPr/>
        <p:nvPr/>
      </p:nvGrpSpPr>
      <p:grpSpPr>
        <a:xfrm>
          <a:off x="0" y="0"/>
          <a:ext cx="0" cy="0"/>
          <a:chOff x="0" y="0"/>
          <a:chExt cx="0" cy="0"/>
        </a:xfrm>
      </p:grpSpPr>
      <p:sp>
        <p:nvSpPr>
          <p:cNvPr id="2" name="Diagramm-Hintergrund2">
            <a:extLst>
              <a:ext uri="{FF2B5EF4-FFF2-40B4-BE49-F238E27FC236}">
                <a16:creationId xmlns:a16="http://schemas.microsoft.com/office/drawing/2014/main" id="{4F3649A3-7EE8-5342-A011-4DFB307DE948}"/>
              </a:ext>
            </a:extLst>
          </p:cNvPr>
          <p:cNvSpPr/>
          <p:nvPr userDrawn="1"/>
        </p:nvSpPr>
        <p:spPr>
          <a:xfrm>
            <a:off x="6197825" y="1762183"/>
            <a:ext cx="5508000" cy="4176000"/>
          </a:xfrm>
          <a:custGeom>
            <a:avLst/>
            <a:gdLst>
              <a:gd name="connsiteX0" fmla="*/ 0 w 5508000"/>
              <a:gd name="connsiteY0" fmla="*/ 0 h 4176000"/>
              <a:gd name="connsiteX1" fmla="*/ 5508000 w 5508000"/>
              <a:gd name="connsiteY1" fmla="*/ 0 h 4176000"/>
              <a:gd name="connsiteX2" fmla="*/ 5508000 w 5508000"/>
              <a:gd name="connsiteY2" fmla="*/ 3672000 h 4176000"/>
              <a:gd name="connsiteX3" fmla="*/ 4668000 w 5508000"/>
              <a:gd name="connsiteY3" fmla="*/ 4160102 h 4176000"/>
              <a:gd name="connsiteX4" fmla="*/ 4668000 w 5508000"/>
              <a:gd name="connsiteY4" fmla="*/ 4176000 h 4176000"/>
              <a:gd name="connsiteX5" fmla="*/ 0 w 5508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8000" h="4176000">
                <a:moveTo>
                  <a:pt x="0" y="0"/>
                </a:moveTo>
                <a:lnTo>
                  <a:pt x="5508000" y="0"/>
                </a:lnTo>
                <a:lnTo>
                  <a:pt x="5508000" y="3672000"/>
                </a:lnTo>
                <a:lnTo>
                  <a:pt x="4668000" y="4160102"/>
                </a:lnTo>
                <a:lnTo>
                  <a:pt x="4668000" y="4176000"/>
                </a:lnTo>
                <a:lnTo>
                  <a:pt x="0" y="4176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4" name="Diagramm-Hintergrund1">
            <a:extLst>
              <a:ext uri="{FF2B5EF4-FFF2-40B4-BE49-F238E27FC236}">
                <a16:creationId xmlns:a16="http://schemas.microsoft.com/office/drawing/2014/main" id="{FA39207E-2CD0-54FD-E6A4-E471023DAC9C}"/>
              </a:ext>
            </a:extLst>
          </p:cNvPr>
          <p:cNvSpPr/>
          <p:nvPr userDrawn="1"/>
        </p:nvSpPr>
        <p:spPr>
          <a:xfrm>
            <a:off x="540000" y="1762183"/>
            <a:ext cx="5508000" cy="4176000"/>
          </a:xfrm>
          <a:custGeom>
            <a:avLst/>
            <a:gdLst>
              <a:gd name="connsiteX0" fmla="*/ 0 w 5508000"/>
              <a:gd name="connsiteY0" fmla="*/ 0 h 4176000"/>
              <a:gd name="connsiteX1" fmla="*/ 5508000 w 5508000"/>
              <a:gd name="connsiteY1" fmla="*/ 0 h 4176000"/>
              <a:gd name="connsiteX2" fmla="*/ 5508000 w 5508000"/>
              <a:gd name="connsiteY2" fmla="*/ 3672000 h 4176000"/>
              <a:gd name="connsiteX3" fmla="*/ 4668000 w 5508000"/>
              <a:gd name="connsiteY3" fmla="*/ 4160102 h 4176000"/>
              <a:gd name="connsiteX4" fmla="*/ 4668000 w 5508000"/>
              <a:gd name="connsiteY4" fmla="*/ 4176000 h 4176000"/>
              <a:gd name="connsiteX5" fmla="*/ 0 w 5508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8000" h="4176000">
                <a:moveTo>
                  <a:pt x="0" y="0"/>
                </a:moveTo>
                <a:lnTo>
                  <a:pt x="5508000" y="0"/>
                </a:lnTo>
                <a:lnTo>
                  <a:pt x="5508000" y="3672000"/>
                </a:lnTo>
                <a:lnTo>
                  <a:pt x="4668000" y="4160102"/>
                </a:lnTo>
                <a:lnTo>
                  <a:pt x="4668000" y="4176000"/>
                </a:lnTo>
                <a:lnTo>
                  <a:pt x="0" y="4176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75A555C1-FBCE-42FF-BE66-44D32198B8A7}" type="datetime4">
              <a:rPr lang="de-DE" smtClean="0"/>
              <a:t>5. August 2026</a:t>
            </a:fld>
            <a:endParaRPr lang="de-DE"/>
          </a:p>
        </p:txBody>
      </p:sp>
      <p:sp>
        <p:nvSpPr>
          <p:cNvPr id="13" name="Diagramm-Quelle2">
            <a:extLst>
              <a:ext uri="{FF2B5EF4-FFF2-40B4-BE49-F238E27FC236}">
                <a16:creationId xmlns:a16="http://schemas.microsoft.com/office/drawing/2014/main" id="{E57BB12F-CFB3-9722-EE8F-50F8DCA0A7E3}"/>
              </a:ext>
            </a:extLst>
          </p:cNvPr>
          <p:cNvSpPr>
            <a:spLocks noGrp="1"/>
          </p:cNvSpPr>
          <p:nvPr>
            <p:ph type="body" sz="quarter" idx="44" hasCustomPrompt="1"/>
          </p:nvPr>
        </p:nvSpPr>
        <p:spPr>
          <a:xfrm>
            <a:off x="6197825" y="5977438"/>
            <a:ext cx="4644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9" name="Diagramm-Platzhalter2">
            <a:extLst>
              <a:ext uri="{FF2B5EF4-FFF2-40B4-BE49-F238E27FC236}">
                <a16:creationId xmlns:a16="http://schemas.microsoft.com/office/drawing/2014/main" id="{F5634D1F-F163-B778-37D9-6348A662720F}"/>
              </a:ext>
            </a:extLst>
          </p:cNvPr>
          <p:cNvSpPr>
            <a:spLocks noGrp="1"/>
          </p:cNvSpPr>
          <p:nvPr>
            <p:ph type="chart" sz="quarter" idx="41" hasCustomPrompt="1"/>
          </p:nvPr>
        </p:nvSpPr>
        <p:spPr>
          <a:xfrm>
            <a:off x="6281217" y="1872000"/>
            <a:ext cx="529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FFFFFF"/>
                </a:solidFill>
              </a:defRPr>
            </a:lvl1pPr>
          </a:lstStyle>
          <a:p>
            <a:pPr marL="0" lvl="0" indent="0"/>
            <a:r>
              <a:rPr lang="de-DE"/>
              <a:t>Diagramm durch Klicken auf Symbol erstellen!</a:t>
            </a:r>
          </a:p>
        </p:txBody>
      </p:sp>
      <p:sp>
        <p:nvSpPr>
          <p:cNvPr id="11" name="Diagramm-Untertitel2">
            <a:extLst>
              <a:ext uri="{FF2B5EF4-FFF2-40B4-BE49-F238E27FC236}">
                <a16:creationId xmlns:a16="http://schemas.microsoft.com/office/drawing/2014/main" id="{B8BC0DBA-415B-3834-EBBA-9EC131AC1FF7}"/>
              </a:ext>
            </a:extLst>
          </p:cNvPr>
          <p:cNvSpPr>
            <a:spLocks noGrp="1"/>
          </p:cNvSpPr>
          <p:nvPr>
            <p:ph type="body" sz="quarter" idx="42" hasCustomPrompt="1"/>
          </p:nvPr>
        </p:nvSpPr>
        <p:spPr>
          <a:xfrm>
            <a:off x="6197825" y="1399449"/>
            <a:ext cx="5508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 2-Untertitel</a:t>
            </a:r>
          </a:p>
        </p:txBody>
      </p:sp>
      <p:sp>
        <p:nvSpPr>
          <p:cNvPr id="12" name="Diagramm-Titel2">
            <a:extLst>
              <a:ext uri="{FF2B5EF4-FFF2-40B4-BE49-F238E27FC236}">
                <a16:creationId xmlns:a16="http://schemas.microsoft.com/office/drawing/2014/main" id="{CA3C2690-22CD-29D8-89E0-669E219C720B}"/>
              </a:ext>
            </a:extLst>
          </p:cNvPr>
          <p:cNvSpPr>
            <a:spLocks noGrp="1"/>
          </p:cNvSpPr>
          <p:nvPr>
            <p:ph type="body" sz="quarter" idx="43" hasCustomPrompt="1"/>
          </p:nvPr>
        </p:nvSpPr>
        <p:spPr>
          <a:xfrm>
            <a:off x="6197825" y="1090901"/>
            <a:ext cx="5508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FF3EB5"/>
                </a:solidFill>
              </a:defRPr>
            </a:lvl1pPr>
          </a:lstStyle>
          <a:p>
            <a:pPr lvl="0"/>
            <a:r>
              <a:rPr lang="de-DE" noProof="0"/>
              <a:t>Diagramm 2-Titel</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4644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529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FFFFFF"/>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5508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 1-Untertitel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5508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FF3EB5"/>
                </a:solidFill>
              </a:defRPr>
            </a:lvl1pPr>
          </a:lstStyle>
          <a:p>
            <a:pPr lvl="0"/>
            <a:r>
              <a:rPr lang="de-DE" noProof="0"/>
              <a:t>Diagramm 1-Titel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35545443"/>
      </p:ext>
    </p:extLst>
  </p:cSld>
  <p:clrMapOvr>
    <a:masterClrMapping/>
  </p:clrMapOvr>
  <p:extLst>
    <p:ext uri="{DCECCB84-F9BA-43D5-87BE-67443E8EF086}">
      <p15:sldGuideLst xmlns:p15="http://schemas.microsoft.com/office/powerpoint/2012/main"/>
    </p:ext>
  </p:extLst>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DIAGRAMM | 2er / Hell">
    <p:spTree>
      <p:nvGrpSpPr>
        <p:cNvPr id="1" name=""/>
        <p:cNvGrpSpPr/>
        <p:nvPr/>
      </p:nvGrpSpPr>
      <p:grpSpPr>
        <a:xfrm>
          <a:off x="0" y="0"/>
          <a:ext cx="0" cy="0"/>
          <a:chOff x="0" y="0"/>
          <a:chExt cx="0" cy="0"/>
        </a:xfrm>
      </p:grpSpPr>
      <p:sp>
        <p:nvSpPr>
          <p:cNvPr id="2" name="Diagramm-Hintergrund2">
            <a:extLst>
              <a:ext uri="{FF2B5EF4-FFF2-40B4-BE49-F238E27FC236}">
                <a16:creationId xmlns:a16="http://schemas.microsoft.com/office/drawing/2014/main" id="{4F3649A3-7EE8-5342-A011-4DFB307DE948}"/>
              </a:ext>
            </a:extLst>
          </p:cNvPr>
          <p:cNvSpPr/>
          <p:nvPr userDrawn="1"/>
        </p:nvSpPr>
        <p:spPr>
          <a:xfrm>
            <a:off x="6197825" y="1762183"/>
            <a:ext cx="5508000" cy="4176000"/>
          </a:xfrm>
          <a:custGeom>
            <a:avLst/>
            <a:gdLst>
              <a:gd name="connsiteX0" fmla="*/ 0 w 5508000"/>
              <a:gd name="connsiteY0" fmla="*/ 0 h 4176000"/>
              <a:gd name="connsiteX1" fmla="*/ 5508000 w 5508000"/>
              <a:gd name="connsiteY1" fmla="*/ 0 h 4176000"/>
              <a:gd name="connsiteX2" fmla="*/ 5508000 w 5508000"/>
              <a:gd name="connsiteY2" fmla="*/ 3672000 h 4176000"/>
              <a:gd name="connsiteX3" fmla="*/ 4668000 w 5508000"/>
              <a:gd name="connsiteY3" fmla="*/ 4160102 h 4176000"/>
              <a:gd name="connsiteX4" fmla="*/ 4668000 w 5508000"/>
              <a:gd name="connsiteY4" fmla="*/ 4176000 h 4176000"/>
              <a:gd name="connsiteX5" fmla="*/ 0 w 5508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8000" h="4176000">
                <a:moveTo>
                  <a:pt x="0" y="0"/>
                </a:moveTo>
                <a:lnTo>
                  <a:pt x="5508000" y="0"/>
                </a:lnTo>
                <a:lnTo>
                  <a:pt x="5508000" y="3672000"/>
                </a:lnTo>
                <a:lnTo>
                  <a:pt x="4668000" y="4160102"/>
                </a:lnTo>
                <a:lnTo>
                  <a:pt x="4668000" y="4176000"/>
                </a:lnTo>
                <a:lnTo>
                  <a:pt x="0" y="4176000"/>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4" name="Diagramm-Hintergrund1">
            <a:extLst>
              <a:ext uri="{FF2B5EF4-FFF2-40B4-BE49-F238E27FC236}">
                <a16:creationId xmlns:a16="http://schemas.microsoft.com/office/drawing/2014/main" id="{FA39207E-2CD0-54FD-E6A4-E471023DAC9C}"/>
              </a:ext>
            </a:extLst>
          </p:cNvPr>
          <p:cNvSpPr/>
          <p:nvPr userDrawn="1"/>
        </p:nvSpPr>
        <p:spPr>
          <a:xfrm>
            <a:off x="540000" y="1762183"/>
            <a:ext cx="5508000" cy="4176000"/>
          </a:xfrm>
          <a:custGeom>
            <a:avLst/>
            <a:gdLst>
              <a:gd name="connsiteX0" fmla="*/ 0 w 5508000"/>
              <a:gd name="connsiteY0" fmla="*/ 0 h 4176000"/>
              <a:gd name="connsiteX1" fmla="*/ 5508000 w 5508000"/>
              <a:gd name="connsiteY1" fmla="*/ 0 h 4176000"/>
              <a:gd name="connsiteX2" fmla="*/ 5508000 w 5508000"/>
              <a:gd name="connsiteY2" fmla="*/ 3672000 h 4176000"/>
              <a:gd name="connsiteX3" fmla="*/ 4668000 w 5508000"/>
              <a:gd name="connsiteY3" fmla="*/ 4160102 h 4176000"/>
              <a:gd name="connsiteX4" fmla="*/ 4668000 w 5508000"/>
              <a:gd name="connsiteY4" fmla="*/ 4176000 h 4176000"/>
              <a:gd name="connsiteX5" fmla="*/ 0 w 5508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8000" h="4176000">
                <a:moveTo>
                  <a:pt x="0" y="0"/>
                </a:moveTo>
                <a:lnTo>
                  <a:pt x="5508000" y="0"/>
                </a:lnTo>
                <a:lnTo>
                  <a:pt x="5508000" y="3672000"/>
                </a:lnTo>
                <a:lnTo>
                  <a:pt x="4668000" y="4160102"/>
                </a:lnTo>
                <a:lnTo>
                  <a:pt x="4668000" y="4176000"/>
                </a:lnTo>
                <a:lnTo>
                  <a:pt x="0" y="4176000"/>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73CDFD3-4809-48AC-9ED9-E088DA3C8CE5}" type="datetime4">
              <a:rPr lang="de-DE" smtClean="0"/>
              <a:t>5. August 2026</a:t>
            </a:fld>
            <a:endParaRPr lang="de-DE"/>
          </a:p>
        </p:txBody>
      </p:sp>
      <p:sp>
        <p:nvSpPr>
          <p:cNvPr id="13" name="Diagramm-Quelle2">
            <a:extLst>
              <a:ext uri="{FF2B5EF4-FFF2-40B4-BE49-F238E27FC236}">
                <a16:creationId xmlns:a16="http://schemas.microsoft.com/office/drawing/2014/main" id="{E57BB12F-CFB3-9722-EE8F-50F8DCA0A7E3}"/>
              </a:ext>
            </a:extLst>
          </p:cNvPr>
          <p:cNvSpPr>
            <a:spLocks noGrp="1"/>
          </p:cNvSpPr>
          <p:nvPr>
            <p:ph type="body" sz="quarter" idx="44" hasCustomPrompt="1"/>
          </p:nvPr>
        </p:nvSpPr>
        <p:spPr>
          <a:xfrm>
            <a:off x="6197825" y="5977438"/>
            <a:ext cx="4644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9" name="Diagramm-Platzhalter2">
            <a:extLst>
              <a:ext uri="{FF2B5EF4-FFF2-40B4-BE49-F238E27FC236}">
                <a16:creationId xmlns:a16="http://schemas.microsoft.com/office/drawing/2014/main" id="{F5634D1F-F163-B778-37D9-6348A662720F}"/>
              </a:ext>
            </a:extLst>
          </p:cNvPr>
          <p:cNvSpPr>
            <a:spLocks noGrp="1"/>
          </p:cNvSpPr>
          <p:nvPr>
            <p:ph type="chart" sz="quarter" idx="41" hasCustomPrompt="1"/>
          </p:nvPr>
        </p:nvSpPr>
        <p:spPr>
          <a:xfrm>
            <a:off x="6281217" y="1872000"/>
            <a:ext cx="529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10065A"/>
                </a:solidFill>
              </a:defRPr>
            </a:lvl1pPr>
          </a:lstStyle>
          <a:p>
            <a:pPr marL="0" lvl="0" indent="0"/>
            <a:r>
              <a:rPr lang="de-DE"/>
              <a:t>Diagramm durch Klicken auf Symbol erstellen!</a:t>
            </a:r>
          </a:p>
        </p:txBody>
      </p:sp>
      <p:sp>
        <p:nvSpPr>
          <p:cNvPr id="11" name="Diagramm-Untertitel2">
            <a:extLst>
              <a:ext uri="{FF2B5EF4-FFF2-40B4-BE49-F238E27FC236}">
                <a16:creationId xmlns:a16="http://schemas.microsoft.com/office/drawing/2014/main" id="{B8BC0DBA-415B-3834-EBBA-9EC131AC1FF7}"/>
              </a:ext>
            </a:extLst>
          </p:cNvPr>
          <p:cNvSpPr>
            <a:spLocks noGrp="1"/>
          </p:cNvSpPr>
          <p:nvPr>
            <p:ph type="body" sz="quarter" idx="42" hasCustomPrompt="1"/>
          </p:nvPr>
        </p:nvSpPr>
        <p:spPr>
          <a:xfrm>
            <a:off x="6197825" y="1399449"/>
            <a:ext cx="5508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 2-Untertitel</a:t>
            </a:r>
          </a:p>
        </p:txBody>
      </p:sp>
      <p:sp>
        <p:nvSpPr>
          <p:cNvPr id="12" name="Diagramm-Titel2">
            <a:extLst>
              <a:ext uri="{FF2B5EF4-FFF2-40B4-BE49-F238E27FC236}">
                <a16:creationId xmlns:a16="http://schemas.microsoft.com/office/drawing/2014/main" id="{CA3C2690-22CD-29D8-89E0-669E219C720B}"/>
              </a:ext>
            </a:extLst>
          </p:cNvPr>
          <p:cNvSpPr>
            <a:spLocks noGrp="1"/>
          </p:cNvSpPr>
          <p:nvPr>
            <p:ph type="body" sz="quarter" idx="43" hasCustomPrompt="1"/>
          </p:nvPr>
        </p:nvSpPr>
        <p:spPr>
          <a:xfrm>
            <a:off x="6197825" y="1090901"/>
            <a:ext cx="5508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10ADAA"/>
                </a:solidFill>
              </a:defRPr>
            </a:lvl1pPr>
          </a:lstStyle>
          <a:p>
            <a:pPr lvl="0"/>
            <a:r>
              <a:rPr lang="de-DE" noProof="0"/>
              <a:t>Diagramm 2-Titel</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4644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529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10065A"/>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5508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 1-Untertitel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5508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10ADAA"/>
                </a:solidFill>
              </a:defRPr>
            </a:lvl1pPr>
          </a:lstStyle>
          <a:p>
            <a:pPr lvl="0"/>
            <a:r>
              <a:rPr lang="de-DE" noProof="0"/>
              <a:t>Diagramm 1-Titel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1067799330"/>
      </p:ext>
    </p:extLst>
  </p:cSld>
  <p:clrMapOvr>
    <a:masterClrMapping/>
  </p:clrMapOvr>
  <p:extLst>
    <p:ext uri="{DCECCB84-F9BA-43D5-87BE-67443E8EF086}">
      <p15:sldGuideLst xmlns:p15="http://schemas.microsoft.com/office/powerpoint/2012/main"/>
    </p:ext>
  </p:extLst>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DIAGRAMM + Inhalt | 1:1 / Dunkel">
    <p:spTree>
      <p:nvGrpSpPr>
        <p:cNvPr id="1" name=""/>
        <p:cNvGrpSpPr/>
        <p:nvPr/>
      </p:nvGrpSpPr>
      <p:grpSpPr>
        <a:xfrm>
          <a:off x="0" y="0"/>
          <a:ext cx="0" cy="0"/>
          <a:chOff x="0" y="0"/>
          <a:chExt cx="0" cy="0"/>
        </a:xfrm>
      </p:grpSpPr>
      <p:sp>
        <p:nvSpPr>
          <p:cNvPr id="14" name="Diagramm-Hintergrund">
            <a:extLst>
              <a:ext uri="{FF2B5EF4-FFF2-40B4-BE49-F238E27FC236}">
                <a16:creationId xmlns:a16="http://schemas.microsoft.com/office/drawing/2014/main" id="{FA39207E-2CD0-54FD-E6A4-E471023DAC9C}"/>
              </a:ext>
            </a:extLst>
          </p:cNvPr>
          <p:cNvSpPr/>
          <p:nvPr userDrawn="1"/>
        </p:nvSpPr>
        <p:spPr>
          <a:xfrm>
            <a:off x="540000" y="1762183"/>
            <a:ext cx="5508000" cy="4176000"/>
          </a:xfrm>
          <a:custGeom>
            <a:avLst/>
            <a:gdLst>
              <a:gd name="connsiteX0" fmla="*/ 0 w 5508000"/>
              <a:gd name="connsiteY0" fmla="*/ 0 h 4176000"/>
              <a:gd name="connsiteX1" fmla="*/ 5508000 w 5508000"/>
              <a:gd name="connsiteY1" fmla="*/ 0 h 4176000"/>
              <a:gd name="connsiteX2" fmla="*/ 5508000 w 5508000"/>
              <a:gd name="connsiteY2" fmla="*/ 3672000 h 4176000"/>
              <a:gd name="connsiteX3" fmla="*/ 4668000 w 5508000"/>
              <a:gd name="connsiteY3" fmla="*/ 4160102 h 4176000"/>
              <a:gd name="connsiteX4" fmla="*/ 4668000 w 5508000"/>
              <a:gd name="connsiteY4" fmla="*/ 4176000 h 4176000"/>
              <a:gd name="connsiteX5" fmla="*/ 0 w 5508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8000" h="4176000">
                <a:moveTo>
                  <a:pt x="0" y="0"/>
                </a:moveTo>
                <a:lnTo>
                  <a:pt x="5508000" y="0"/>
                </a:lnTo>
                <a:lnTo>
                  <a:pt x="5508000" y="3672000"/>
                </a:lnTo>
                <a:lnTo>
                  <a:pt x="4668000" y="4160102"/>
                </a:lnTo>
                <a:lnTo>
                  <a:pt x="4668000" y="4176000"/>
                </a:lnTo>
                <a:lnTo>
                  <a:pt x="0" y="4176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0B1296A9-0B79-40DC-8287-543F334CDB8E}" type="datetime4">
              <a:rPr lang="de-DE" smtClean="0"/>
              <a:t>5. August 2026</a:t>
            </a:fld>
            <a:endParaRPr lang="de-DE"/>
          </a:p>
        </p:txBody>
      </p:sp>
      <p:sp>
        <p:nvSpPr>
          <p:cNvPr id="15" name="Inhalt">
            <a:extLst>
              <a:ext uri="{FF2B5EF4-FFF2-40B4-BE49-F238E27FC236}">
                <a16:creationId xmlns:a16="http://schemas.microsoft.com/office/drawing/2014/main" id="{71AA669D-592A-6CA6-40EE-453AF035B00C}"/>
              </a:ext>
            </a:extLst>
          </p:cNvPr>
          <p:cNvSpPr>
            <a:spLocks noGrp="1"/>
          </p:cNvSpPr>
          <p:nvPr>
            <p:ph sz="quarter" idx="42" hasCustomPrompt="1"/>
          </p:nvPr>
        </p:nvSpPr>
        <p:spPr>
          <a:xfrm>
            <a:off x="6312024" y="1762183"/>
            <a:ext cx="5387977" cy="4032250"/>
          </a:xfrm>
        </p:spPr>
        <p:txBody>
          <a:bodyPr/>
          <a:lstStyle>
            <a:lvl1pPr>
              <a:buClr>
                <a:srgbClr val="10065A"/>
              </a:buClr>
              <a:defRPr sz="2200"/>
            </a:lvl1pPr>
            <a:lvl2pPr marL="714375" indent="-427038">
              <a:defRPr sz="2200"/>
            </a:lvl2pPr>
            <a:lvl3pPr>
              <a:defRPr sz="2200"/>
            </a:lvl3pPr>
            <a:lvl4pPr>
              <a:defRPr sz="2200"/>
            </a:lvl4pPr>
            <a:lvl5pPr>
              <a:defRPr sz="2000"/>
            </a:lvl5pPr>
          </a:lstStyle>
          <a:p>
            <a:pPr lvl="0"/>
            <a:r>
              <a:rPr lang="de-DE"/>
              <a:t>Text</a:t>
            </a:r>
          </a:p>
          <a:p>
            <a:pPr lvl="1"/>
            <a:r>
              <a:rPr lang="de-DE"/>
              <a:t>Zweite Ebene</a:t>
            </a:r>
          </a:p>
          <a:p>
            <a:pPr lvl="2"/>
            <a:r>
              <a:rPr lang="de-DE"/>
              <a:t>Dritte Ebene</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529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FFFFFF"/>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FF3EB5"/>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1688914416"/>
      </p:ext>
    </p:extLst>
  </p:cSld>
  <p:clrMapOvr>
    <a:masterClrMapping/>
  </p:clrMapOvr>
  <p:extLst>
    <p:ext uri="{DCECCB84-F9BA-43D5-87BE-67443E8EF086}">
      <p15:sldGuideLst xmlns:p15="http://schemas.microsoft.com/office/powerpoint/2012/main"/>
    </p:ext>
  </p:extLst>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DIAGRAMM + Inhalt | 1:1 / Hell">
    <p:spTree>
      <p:nvGrpSpPr>
        <p:cNvPr id="1" name=""/>
        <p:cNvGrpSpPr/>
        <p:nvPr/>
      </p:nvGrpSpPr>
      <p:grpSpPr>
        <a:xfrm>
          <a:off x="0" y="0"/>
          <a:ext cx="0" cy="0"/>
          <a:chOff x="0" y="0"/>
          <a:chExt cx="0" cy="0"/>
        </a:xfrm>
      </p:grpSpPr>
      <p:sp>
        <p:nvSpPr>
          <p:cNvPr id="14" name="Diagramm-Hintergrund">
            <a:extLst>
              <a:ext uri="{FF2B5EF4-FFF2-40B4-BE49-F238E27FC236}">
                <a16:creationId xmlns:a16="http://schemas.microsoft.com/office/drawing/2014/main" id="{FA39207E-2CD0-54FD-E6A4-E471023DAC9C}"/>
              </a:ext>
            </a:extLst>
          </p:cNvPr>
          <p:cNvSpPr/>
          <p:nvPr userDrawn="1"/>
        </p:nvSpPr>
        <p:spPr>
          <a:xfrm>
            <a:off x="540000" y="1762183"/>
            <a:ext cx="5508000" cy="4176000"/>
          </a:xfrm>
          <a:custGeom>
            <a:avLst/>
            <a:gdLst>
              <a:gd name="connsiteX0" fmla="*/ 0 w 5508000"/>
              <a:gd name="connsiteY0" fmla="*/ 0 h 4176000"/>
              <a:gd name="connsiteX1" fmla="*/ 5508000 w 5508000"/>
              <a:gd name="connsiteY1" fmla="*/ 0 h 4176000"/>
              <a:gd name="connsiteX2" fmla="*/ 5508000 w 5508000"/>
              <a:gd name="connsiteY2" fmla="*/ 3672000 h 4176000"/>
              <a:gd name="connsiteX3" fmla="*/ 4668000 w 5508000"/>
              <a:gd name="connsiteY3" fmla="*/ 4160102 h 4176000"/>
              <a:gd name="connsiteX4" fmla="*/ 4668000 w 5508000"/>
              <a:gd name="connsiteY4" fmla="*/ 4176000 h 4176000"/>
              <a:gd name="connsiteX5" fmla="*/ 0 w 5508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8000" h="4176000">
                <a:moveTo>
                  <a:pt x="0" y="0"/>
                </a:moveTo>
                <a:lnTo>
                  <a:pt x="5508000" y="0"/>
                </a:lnTo>
                <a:lnTo>
                  <a:pt x="5508000" y="3672000"/>
                </a:lnTo>
                <a:lnTo>
                  <a:pt x="4668000" y="4160102"/>
                </a:lnTo>
                <a:lnTo>
                  <a:pt x="4668000" y="4176000"/>
                </a:lnTo>
                <a:lnTo>
                  <a:pt x="0" y="4176000"/>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2F5F6C32-8B2B-46C3-AE00-D8F582B260AE}" type="datetime4">
              <a:rPr lang="de-DE" smtClean="0"/>
              <a:t>5. August 2026</a:t>
            </a:fld>
            <a:endParaRPr lang="de-DE"/>
          </a:p>
        </p:txBody>
      </p:sp>
      <p:sp>
        <p:nvSpPr>
          <p:cNvPr id="15" name="Inhalt">
            <a:extLst>
              <a:ext uri="{FF2B5EF4-FFF2-40B4-BE49-F238E27FC236}">
                <a16:creationId xmlns:a16="http://schemas.microsoft.com/office/drawing/2014/main" id="{71AA669D-592A-6CA6-40EE-453AF035B00C}"/>
              </a:ext>
            </a:extLst>
          </p:cNvPr>
          <p:cNvSpPr>
            <a:spLocks noGrp="1"/>
          </p:cNvSpPr>
          <p:nvPr>
            <p:ph sz="quarter" idx="42" hasCustomPrompt="1"/>
          </p:nvPr>
        </p:nvSpPr>
        <p:spPr>
          <a:xfrm>
            <a:off x="6312024" y="1762183"/>
            <a:ext cx="5387977" cy="4032250"/>
          </a:xfrm>
        </p:spPr>
        <p:txBody>
          <a:bodyPr/>
          <a:lstStyle>
            <a:lvl1pPr>
              <a:buClr>
                <a:srgbClr val="10065A"/>
              </a:buClr>
              <a:defRPr sz="2200"/>
            </a:lvl1pPr>
            <a:lvl2pPr marL="714375" indent="-427038">
              <a:defRPr sz="2200"/>
            </a:lvl2pPr>
            <a:lvl3pPr>
              <a:defRPr sz="2200"/>
            </a:lvl3pPr>
            <a:lvl4pPr>
              <a:defRPr sz="2200"/>
            </a:lvl4pPr>
            <a:lvl5pPr>
              <a:defRPr sz="2000"/>
            </a:lvl5pPr>
          </a:lstStyle>
          <a:p>
            <a:pPr lvl="0"/>
            <a:r>
              <a:rPr lang="de-DE"/>
              <a:t>Text</a:t>
            </a:r>
          </a:p>
          <a:p>
            <a:pPr lvl="1"/>
            <a:r>
              <a:rPr lang="de-DE"/>
              <a:t>Zweite Ebene</a:t>
            </a:r>
          </a:p>
          <a:p>
            <a:pPr lvl="2"/>
            <a:r>
              <a:rPr lang="de-DE"/>
              <a:t>Dritte Ebene</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529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10065A"/>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10ADAA"/>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425840021"/>
      </p:ext>
    </p:extLst>
  </p:cSld>
  <p:clrMapOvr>
    <a:masterClrMapping/>
  </p:clrMapOvr>
  <p:extLst>
    <p:ext uri="{DCECCB84-F9BA-43D5-87BE-67443E8EF086}">
      <p15:sldGuideLst xmlns:p15="http://schemas.microsoft.com/office/powerpoint/2012/main"/>
    </p:ext>
  </p:extLst>
</p:sldLayout>
</file>

<file path=ppt/slideLayouts/slideLayout291.xml><?xml version="1.0" encoding="utf-8"?>
<p:sldLayout xmlns:a="http://schemas.openxmlformats.org/drawingml/2006/main" xmlns:r="http://schemas.openxmlformats.org/officeDocument/2006/relationships" xmlns:p="http://schemas.openxmlformats.org/presentationml/2006/main" showMasterSp="0" preserve="1" userDrawn="1">
  <p:cSld name="BILDER">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97731A11-C713-C88D-BB91-277E0545AB4F}"/>
              </a:ext>
            </a:extLst>
          </p:cNvPr>
          <p:cNvSpPr txBox="1"/>
          <p:nvPr userDrawn="1"/>
        </p:nvSpPr>
        <p:spPr>
          <a:xfrm>
            <a:off x="0" y="0"/>
            <a:ext cx="12192000" cy="6858000"/>
          </a:xfrm>
          <a:prstGeom prst="rect">
            <a:avLst/>
          </a:prstGeom>
          <a:solidFill>
            <a:srgbClr val="10065A"/>
          </a:solidFill>
        </p:spPr>
        <p:txBody>
          <a:bodyPr wrap="square" rtlCol="0" anchor="ctr" anchorCtr="1">
            <a:noAutofit/>
          </a:bodyPr>
          <a:lstStyle/>
          <a:p>
            <a:r>
              <a:rPr lang="de-DE" sz="16600" cap="all" baseline="0">
                <a:solidFill>
                  <a:srgbClr val="FF3EB5"/>
                </a:solidFill>
                <a:latin typeface="Montserrat Black" pitchFamily="2" charset="0"/>
              </a:rPr>
              <a:t>Bilder</a:t>
            </a:r>
          </a:p>
        </p:txBody>
      </p:sp>
    </p:spTree>
    <p:extLst>
      <p:ext uri="{BB962C8B-B14F-4D97-AF65-F5344CB8AC3E}">
        <p14:creationId xmlns:p14="http://schemas.microsoft.com/office/powerpoint/2010/main" val="3291883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2.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Pink-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9"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01ED364E-0F38-4115-8906-616ED37382DE}"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3EB5"/>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3916971920"/>
      </p:ext>
    </p:extLst>
  </p:cSld>
  <p:clrMapOvr>
    <a:masterClrMapping/>
  </p:clrMapOvr>
  <p:extLst>
    <p:ext uri="{DCECCB84-F9BA-43D5-87BE-67443E8EF086}">
      <p15:sldGuideLst xmlns:p15="http://schemas.microsoft.com/office/powerpoint/2012/main"/>
    </p:ext>
  </p:extLst>
</p:sldLayout>
</file>

<file path=ppt/slideLayouts/slideLayout293.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Pink-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9"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FAD8A81E-DB1E-48A4-A7FA-0486397D2ED2}"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3EB5"/>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4173368550"/>
      </p:ext>
    </p:extLst>
  </p:cSld>
  <p:clrMapOvr>
    <a:masterClrMapping/>
  </p:clrMapOvr>
  <p:extLst>
    <p:ext uri="{DCECCB84-F9BA-43D5-87BE-67443E8EF086}">
      <p15:sldGuideLst xmlns:p15="http://schemas.microsoft.com/office/powerpoint/2012/main"/>
    </p:ext>
  </p:extLst>
</p:sldLayout>
</file>

<file path=ppt/slideLayouts/slideLayout294.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Türkis-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80D63676-5231-4587-B74F-A6B64E082F88}"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AA"/>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2505892597"/>
      </p:ext>
    </p:extLst>
  </p:cSld>
  <p:clrMapOvr>
    <a:masterClrMapping/>
  </p:clrMapOvr>
  <p:extLst>
    <p:ext uri="{DCECCB84-F9BA-43D5-87BE-67443E8EF086}">
      <p15:sldGuideLst xmlns:p15="http://schemas.microsoft.com/office/powerpoint/2012/main"/>
    </p:ext>
  </p:extLst>
</p:sldLayout>
</file>

<file path=ppt/slideLayouts/slideLayout295.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Türkis-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BA6D4EBC-A6CC-44E6-9819-0BA173723D55}"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AA"/>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1191552197"/>
      </p:ext>
    </p:extLst>
  </p:cSld>
  <p:clrMapOvr>
    <a:masterClrMapping/>
  </p:clrMapOvr>
  <p:extLst>
    <p:ext uri="{DCECCB84-F9BA-43D5-87BE-67443E8EF086}">
      <p15:sldGuideLst xmlns:p15="http://schemas.microsoft.com/office/powerpoint/2012/main"/>
    </p:ext>
  </p:extLst>
</p:sldLayout>
</file>

<file path=ppt/slideLayouts/slideLayout296.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Orange-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B91D1471-F0D7-40FC-9AFF-E9776F81171C}"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4414"/>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502380726"/>
      </p:ext>
    </p:extLst>
  </p:cSld>
  <p:clrMapOvr>
    <a:masterClrMapping/>
  </p:clrMapOvr>
  <p:extLst>
    <p:ext uri="{DCECCB84-F9BA-43D5-87BE-67443E8EF086}">
      <p15:sldGuideLst xmlns:p15="http://schemas.microsoft.com/office/powerpoint/2012/main"/>
    </p:ext>
  </p:extLst>
</p:sldLayout>
</file>

<file path=ppt/slideLayouts/slideLayout297.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Orange-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1805F269-F4BF-4C39-83DA-5C0300A2CFAE}"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4414"/>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2631330995"/>
      </p:ext>
    </p:extLst>
  </p:cSld>
  <p:clrMapOvr>
    <a:masterClrMapping/>
  </p:clrMapOvr>
  <p:extLst>
    <p:ext uri="{DCECCB84-F9BA-43D5-87BE-67443E8EF086}">
      <p15:sldGuideLst xmlns:p15="http://schemas.microsoft.com/office/powerpoint/2012/main"/>
    </p:ext>
  </p:extLst>
</p:sldLayout>
</file>

<file path=ppt/slideLayouts/slideLayout298.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Grün-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B0F2E5D3-8CDF-4574-885B-65D0EF1E742D}"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3767684503"/>
      </p:ext>
    </p:extLst>
  </p:cSld>
  <p:clrMapOvr>
    <a:masterClrMapping/>
  </p:clrMapOvr>
  <p:extLst>
    <p:ext uri="{DCECCB84-F9BA-43D5-87BE-67443E8EF086}">
      <p15:sldGuideLst xmlns:p15="http://schemas.microsoft.com/office/powerpoint/2012/main"/>
    </p:ext>
  </p:extLst>
</p:sldLayout>
</file>

<file path=ppt/slideLayouts/slideLayout299.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Grün-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F5C62533-9D72-4E0E-8AB0-239751E42D75}"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195998464"/>
      </p:ext>
    </p:extLst>
  </p:cSld>
  <p:clrMapOvr>
    <a:masterClrMapping/>
  </p:clrMapOvr>
  <p:extLst>
    <p:ext uri="{DCECCB84-F9BA-43D5-87BE-67443E8EF086}">
      <p15:sldGuideLst xmlns:p15="http://schemas.microsoft.com/office/powerpoint/2012/main"/>
    </p:ext>
  </p:extLst>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BILDER groß | 3er / Dunkelblau-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5A"/>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5A"/>
                </a:solidFill>
              </a:defRPr>
            </a:lvl1pPr>
          </a:lstStyle>
          <a:p>
            <a:fld id="{FFF106F1-BE59-48EA-91CF-516C81A79648}"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065A"/>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065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065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113711834"/>
      </p:ext>
    </p:extLst>
  </p:cSld>
  <p:clrMapOvr>
    <a:masterClrMapping/>
  </p:clrMapOvr>
  <p:extLst>
    <p:ext uri="{DCECCB84-F9BA-43D5-87BE-67443E8EF086}">
      <p15:sldGuideLst xmlns:p15="http://schemas.microsoft.com/office/powerpoint/2012/main"/>
    </p:ext>
  </p:extLs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BILDER groß | 3er / Blau-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9F"/>
                </a:solidFill>
              </a:defRPr>
            </a:lvl1pPr>
          </a:lstStyle>
          <a:p>
            <a:fld id="{3B548C8C-8B85-42A7-AC3D-21893CAF1ADF}"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069F"/>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069F"/>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069F"/>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4062158448"/>
      </p:ext>
    </p:extLst>
  </p:cSld>
  <p:clrMapOvr>
    <a:masterClrMapping/>
  </p:clrMapOvr>
  <p:extLst>
    <p:ext uri="{DCECCB84-F9BA-43D5-87BE-67443E8EF086}">
      <p15:sldGuideLst xmlns:p15="http://schemas.microsoft.com/office/powerpoint/2012/main"/>
    </p:ext>
  </p:extLst>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BILDER groß | 3er / Pink-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9F"/>
                </a:solidFill>
              </a:defRPr>
            </a:lvl1pPr>
          </a:lstStyle>
          <a:p>
            <a:fld id="{1CE1651A-11D5-4774-B215-2706848F101C}"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chemeClr val="accent1"/>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chemeClr val="accent1"/>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chemeClr val="accent1"/>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chemeClr val="accent1"/>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chemeClr val="accent1"/>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chemeClr val="accent1"/>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1945693240"/>
      </p:ext>
    </p:extLst>
  </p:cSld>
  <p:clrMapOvr>
    <a:masterClrMapping/>
  </p:clrMapOvr>
  <p:extLst>
    <p:ext uri="{DCECCB84-F9BA-43D5-87BE-67443E8EF086}">
      <p15:sldGuideLst xmlns:p15="http://schemas.microsoft.com/office/powerpoint/2012/main"/>
    </p:ext>
  </p:extLst>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BILDER groß | 3er / Türkis-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9F"/>
                </a:solidFill>
              </a:defRPr>
            </a:lvl1pPr>
          </a:lstStyle>
          <a:p>
            <a:fld id="{4FDF7970-79EA-4FB8-BAAD-544D07295B83}"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AA"/>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646947703"/>
      </p:ext>
    </p:extLst>
  </p:cSld>
  <p:clrMapOvr>
    <a:masterClrMapping/>
  </p:clrMapOvr>
  <p:extLst>
    <p:ext uri="{DCECCB84-F9BA-43D5-87BE-67443E8EF086}">
      <p15:sldGuideLst xmlns:p15="http://schemas.microsoft.com/office/powerpoint/2012/main"/>
    </p:ext>
  </p:extLs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BILDER groß | 3er / Violett-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9F"/>
                </a:solidFill>
              </a:defRPr>
            </a:lvl1pPr>
          </a:lstStyle>
          <a:p>
            <a:fld id="{3AD5D5DB-E21C-4C3B-BE25-5AFB8D13B089}"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8C3E9F"/>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8C3E9F"/>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8C3E9F"/>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888429728"/>
      </p:ext>
    </p:extLst>
  </p:cSld>
  <p:clrMapOvr>
    <a:masterClrMapping/>
  </p:clrMapOvr>
  <p:extLst>
    <p:ext uri="{DCECCB84-F9BA-43D5-87BE-67443E8EF086}">
      <p15:sldGuideLst xmlns:p15="http://schemas.microsoft.com/office/powerpoint/2012/main"/>
    </p:ext>
  </p:extLst>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BILDER groß | 3er / Orange-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9F"/>
                </a:solidFill>
              </a:defRPr>
            </a:lvl1pPr>
          </a:lstStyle>
          <a:p>
            <a:fld id="{216A0388-1451-4BB6-8A27-EE0DAECFAAB8}"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4414"/>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1311620733"/>
      </p:ext>
    </p:extLst>
  </p:cSld>
  <p:clrMapOvr>
    <a:masterClrMapping/>
  </p:clrMapOvr>
  <p:extLst>
    <p:ext uri="{DCECCB84-F9BA-43D5-87BE-67443E8EF086}">
      <p15:sldGuideLst xmlns:p15="http://schemas.microsoft.com/office/powerpoint/2012/main"/>
    </p:ext>
  </p:extLst>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BILDER groß | 3er / Gold-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9F"/>
                </a:solidFill>
              </a:defRPr>
            </a:lvl1pPr>
          </a:lstStyle>
          <a:p>
            <a:fld id="{52E9709E-FCEA-4E71-B71F-B032A042FC49}"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30199398"/>
      </p:ext>
    </p:extLst>
  </p:cSld>
  <p:clrMapOvr>
    <a:masterClrMapping/>
  </p:clrMapOvr>
  <p:extLst>
    <p:ext uri="{DCECCB84-F9BA-43D5-87BE-67443E8EF086}">
      <p15:sldGuideLst xmlns:p15="http://schemas.microsoft.com/office/powerpoint/2012/main"/>
    </p:ext>
  </p:extLst>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BILDER groß | 3er / Grün-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9F"/>
                </a:solidFill>
              </a:defRPr>
            </a:lvl1pPr>
          </a:lstStyle>
          <a:p>
            <a:fld id="{D9D08164-C665-41D0-9C25-CDA7BAAE1DB3}"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715473399"/>
      </p:ext>
    </p:extLst>
  </p:cSld>
  <p:clrMapOvr>
    <a:masterClrMapping/>
  </p:clrMapOvr>
  <p:extLst>
    <p:ext uri="{DCECCB84-F9BA-43D5-87BE-67443E8EF086}">
      <p15:sldGuideLst xmlns:p15="http://schemas.microsoft.com/office/powerpoint/2012/main"/>
    </p:ext>
  </p:extLst>
</p:sldLayout>
</file>

<file path=ppt/slideLayouts/slideLayout308.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Pink-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91C77A81-168E-48D5-BB44-ADEF73E04A8B}"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FF3EB5"/>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1431438383"/>
      </p:ext>
    </p:extLst>
  </p:cSld>
  <p:clrMapOvr>
    <a:masterClrMapping/>
  </p:clrMapOvr>
  <p:extLst>
    <p:ext uri="{DCECCB84-F9BA-43D5-87BE-67443E8EF086}">
      <p15:sldGuideLst xmlns:p15="http://schemas.microsoft.com/office/powerpoint/2012/main"/>
    </p:ext>
  </p:extLst>
</p:sldLayout>
</file>

<file path=ppt/slideLayouts/slideLayout309.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Pink-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47FFB7F2-F263-4DFB-B81D-A14168B54313}"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FF3EB5"/>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3387414960"/>
      </p:ext>
    </p:extLst>
  </p:cSld>
  <p:clrMapOvr>
    <a:masterClrMapping/>
  </p:clrMapOvr>
  <p:extLst>
    <p:ext uri="{DCECCB84-F9BA-43D5-87BE-67443E8EF086}">
      <p15:sldGuideLst xmlns:p15="http://schemas.microsoft.com/office/powerpoint/2012/main"/>
    </p:ext>
  </p:extLst>
</p:sldLayout>
</file>

<file path=ppt/slideLayouts/slideLayout310.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Türkis-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9"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FA21496F-1920-4068-9D1F-4C10B6D1AC8F}"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10ADAA"/>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191599728"/>
      </p:ext>
    </p:extLst>
  </p:cSld>
  <p:clrMapOvr>
    <a:masterClrMapping/>
  </p:clrMapOvr>
  <p:extLst>
    <p:ext uri="{DCECCB84-F9BA-43D5-87BE-67443E8EF086}">
      <p15:sldGuideLst xmlns:p15="http://schemas.microsoft.com/office/powerpoint/2012/main"/>
    </p:ext>
  </p:extLs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Türkis-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9"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87EEB485-BF9B-49F9-A68D-770C4F2F549B}"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10ADAA"/>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3431154538"/>
      </p:ext>
    </p:extLst>
  </p:cSld>
  <p:clrMapOvr>
    <a:masterClrMapping/>
  </p:clrMapOvr>
  <p:extLst>
    <p:ext uri="{DCECCB84-F9BA-43D5-87BE-67443E8EF086}">
      <p15:sldGuideLst xmlns:p15="http://schemas.microsoft.com/office/powerpoint/2012/main"/>
    </p:ext>
  </p:extLst>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Orange-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66E697E3-B8C2-4F3B-93A7-639F2A4E5F7F}"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FF4414"/>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4211700910"/>
      </p:ext>
    </p:extLst>
  </p:cSld>
  <p:clrMapOvr>
    <a:masterClrMapping/>
  </p:clrMapOvr>
  <p:extLst>
    <p:ext uri="{DCECCB84-F9BA-43D5-87BE-67443E8EF086}">
      <p15:sldGuideLst xmlns:p15="http://schemas.microsoft.com/office/powerpoint/2012/main"/>
    </p:ext>
  </p:extLst>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Orangek-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7502DC1C-E540-44E6-8803-299B397D42F7}"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FF4414"/>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3926603953"/>
      </p:ext>
    </p:extLst>
  </p:cSld>
  <p:clrMapOvr>
    <a:masterClrMapping/>
  </p:clrMapOvr>
  <p:extLst>
    <p:ext uri="{DCECCB84-F9BA-43D5-87BE-67443E8EF086}">
      <p15:sldGuideLst xmlns:p15="http://schemas.microsoft.com/office/powerpoint/2012/main"/>
    </p:ext>
  </p:extLst>
</p:sldLayout>
</file>

<file path=ppt/slideLayouts/slideLayout314.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Grün-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485DCF92-68AF-4CD5-812E-ABD373C53337}"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10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1163201223"/>
      </p:ext>
    </p:extLst>
  </p:cSld>
  <p:clrMapOvr>
    <a:masterClrMapping/>
  </p:clrMapOvr>
  <p:extLst>
    <p:ext uri="{DCECCB84-F9BA-43D5-87BE-67443E8EF086}">
      <p15:sldGuideLst xmlns:p15="http://schemas.microsoft.com/office/powerpoint/2012/main"/>
    </p:ext>
  </p:extLst>
</p:sldLayout>
</file>

<file path=ppt/slideLayouts/slideLayout315.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Grünk-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22804FF4-CE9D-4D45-9C60-4852E868340F}" type="datetime4">
              <a:rPr lang="de-DE" smtClean="0"/>
              <a:t>5. August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10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2150149864"/>
      </p:ext>
    </p:extLst>
  </p:cSld>
  <p:clrMapOvr>
    <a:masterClrMapping/>
  </p:clrMapOvr>
  <p:extLst>
    <p:ext uri="{DCECCB84-F9BA-43D5-87BE-67443E8EF086}">
      <p15:sldGuideLst xmlns:p15="http://schemas.microsoft.com/office/powerpoint/2012/main"/>
    </p:ext>
  </p:extLs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BILDER klein | 3er  / Dunkelblau-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lvl1pPr>
              <a:defRPr>
                <a:solidFill>
                  <a:srgbClr val="10065A"/>
                </a:solidFill>
              </a:defRPr>
            </a:lvl1pPr>
          </a:lstStyle>
          <a:p>
            <a:fld id="{7B935CAC-67AD-4812-B44F-70997D5CBABA}" type="datetime4">
              <a:rPr lang="de-DE" smtClean="0"/>
              <a:t>5. August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lvl1pPr>
              <a:defRPr>
                <a:solidFill>
                  <a:srgbClr val="10065A"/>
                </a:solidFill>
              </a:defRPr>
            </a:lvl1p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rgbClr val="10065A"/>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rgbClr val="10065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rgbClr val="10065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43923763"/>
      </p:ext>
    </p:extLst>
  </p:cSld>
  <p:clrMapOvr>
    <a:masterClrMapping/>
  </p:clrMapOvr>
  <p:extLst>
    <p:ext uri="{DCECCB84-F9BA-43D5-87BE-67443E8EF086}">
      <p15:sldGuideLst xmlns:p15="http://schemas.microsoft.com/office/powerpoint/2012/main"/>
    </p:ext>
  </p:extLst>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BILDER klein | 3er  / Blau-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lvl1pPr>
              <a:defRPr>
                <a:solidFill>
                  <a:srgbClr val="10069F"/>
                </a:solidFill>
              </a:defRPr>
            </a:lvl1pPr>
          </a:lstStyle>
          <a:p>
            <a:fld id="{D8E255F1-41EC-4712-9919-6D9A02F2314C}" type="datetime4">
              <a:rPr lang="de-DE" smtClean="0"/>
              <a:t>5. August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9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rgbClr val="10069F"/>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9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rgbClr val="10069F"/>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9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rgbClr val="10069F"/>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2931505412"/>
      </p:ext>
    </p:extLst>
  </p:cSld>
  <p:clrMapOvr>
    <a:masterClrMapping/>
  </p:clrMapOvr>
  <p:extLst>
    <p:ext uri="{DCECCB84-F9BA-43D5-87BE-67443E8EF086}">
      <p15:sldGuideLst xmlns:p15="http://schemas.microsoft.com/office/powerpoint/2012/main"/>
    </p:ext>
  </p:extLst>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BILDER klein | 3er  / Pink-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p>
            <a:fld id="{C2E37D6A-55D0-40DE-A4B8-5F3AC34CBB85}" type="datetime4">
              <a:rPr lang="de-DE" smtClean="0"/>
              <a:t>5. August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801882633"/>
      </p:ext>
    </p:extLst>
  </p:cSld>
  <p:clrMapOvr>
    <a:masterClrMapping/>
  </p:clrMapOvr>
  <p:extLst>
    <p:ext uri="{DCECCB84-F9BA-43D5-87BE-67443E8EF086}">
      <p15:sldGuideLst xmlns:p15="http://schemas.microsoft.com/office/powerpoint/2012/main"/>
    </p:ext>
  </p:extLst>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BILDER klein | 3er  / Türkis-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p>
            <a:fld id="{F9C1C179-E81E-400B-A47E-CB556E0DFD75}" type="datetime4">
              <a:rPr lang="de-DE" smtClean="0"/>
              <a:t>5. August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chemeClr val="accent2"/>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chemeClr val="accent2"/>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chemeClr val="accent2"/>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chemeClr val="accent2"/>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chemeClr val="accent2"/>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chemeClr val="accent2"/>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04187149"/>
      </p:ext>
    </p:extLst>
  </p:cSld>
  <p:clrMapOvr>
    <a:masterClrMapping/>
  </p:clrMapOvr>
  <p:extLst>
    <p:ext uri="{DCECCB84-F9BA-43D5-87BE-67443E8EF086}">
      <p15:sldGuideLst xmlns:p15="http://schemas.microsoft.com/office/powerpoint/2012/main"/>
    </p:ext>
  </p:extLst>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BILDER klein | 3er  / Violett-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p>
            <a:fld id="{FFC31DEF-EBB5-4529-AA18-76ABF714496A}" type="datetime4">
              <a:rPr lang="de-DE" smtClean="0"/>
              <a:t>5. August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rgbClr val="8C3E9F"/>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rgbClr val="8C3E9F"/>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rgbClr val="8C3E9F"/>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1666749919"/>
      </p:ext>
    </p:extLst>
  </p:cSld>
  <p:clrMapOvr>
    <a:masterClrMapping/>
  </p:clrMapOvr>
  <p:extLst>
    <p:ext uri="{DCECCB84-F9BA-43D5-87BE-67443E8EF086}">
      <p15:sldGuideLst xmlns:p15="http://schemas.microsoft.com/office/powerpoint/2012/main"/>
    </p:ext>
  </p:extLst>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BILDER klein | 3er  / Orange-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p>
            <a:fld id="{A62A6969-3FF8-465F-AD80-0545C95C4536}" type="datetime4">
              <a:rPr lang="de-DE" smtClean="0"/>
              <a:t>5. August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1668689035"/>
      </p:ext>
    </p:extLst>
  </p:cSld>
  <p:clrMapOvr>
    <a:masterClrMapping/>
  </p:clrMapOvr>
  <p:extLst>
    <p:ext uri="{DCECCB84-F9BA-43D5-87BE-67443E8EF086}">
      <p15:sldGuideLst xmlns:p15="http://schemas.microsoft.com/office/powerpoint/2012/main"/>
    </p:ext>
  </p:extLst>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BILDER klein | 3er  / Gold-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p>
            <a:fld id="{128DEF95-9CBC-4839-84A7-34B1B308CC2D}" type="datetime4">
              <a:rPr lang="de-DE" smtClean="0"/>
              <a:t>5. August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rgbClr val="FF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rgbClr val="FF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rgbClr val="FF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628969785"/>
      </p:ext>
    </p:extLst>
  </p:cSld>
  <p:clrMapOvr>
    <a:masterClrMapping/>
  </p:clrMapOvr>
  <p:extLst>
    <p:ext uri="{DCECCB84-F9BA-43D5-87BE-67443E8EF086}">
      <p15:sldGuideLst xmlns:p15="http://schemas.microsoft.com/office/powerpoint/2012/main"/>
    </p:ext>
  </p:extLst>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BILDER klein | 3er  / Grün-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p>
            <a:fld id="{F67415A3-1AB3-4657-A82D-11579BF30EE6}" type="datetime4">
              <a:rPr lang="de-DE" smtClean="0"/>
              <a:t>5. August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207942148"/>
      </p:ext>
    </p:extLst>
  </p:cSld>
  <p:clrMapOvr>
    <a:masterClrMapping/>
  </p:clrMapOvr>
  <p:extLst>
    <p:ext uri="{DCECCB84-F9BA-43D5-87BE-67443E8EF086}">
      <p15:sldGuideLst xmlns:p15="http://schemas.microsoft.com/office/powerpoint/2012/main"/>
    </p:ext>
  </p:extLst>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Pink-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599"/>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415A437B-CA13-4499-8A9B-690A3AEFD0EA}" type="datetime4">
              <a:rPr lang="de-DE" smtClean="0"/>
              <a:t>5. August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519421901"/>
      </p:ext>
    </p:extLst>
  </p:cSld>
  <p:clrMapOvr>
    <a:masterClrMapping/>
  </p:clrMapOvr>
  <p:extLst>
    <p:ext uri="{DCECCB84-F9BA-43D5-87BE-67443E8EF086}">
      <p15:sldGuideLst xmlns:p15="http://schemas.microsoft.com/office/powerpoint/2012/main"/>
    </p:ext>
  </p:extLst>
</p:sldLayout>
</file>

<file path=ppt/slideLayouts/slideLayout325.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Pink-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599"/>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AAF74363-14EB-4DAA-A8BF-60C8F7C7FD9A}" type="datetime4">
              <a:rPr lang="de-DE" smtClean="0"/>
              <a:t>5. August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596016992"/>
      </p:ext>
    </p:extLst>
  </p:cSld>
  <p:clrMapOvr>
    <a:masterClrMapping/>
  </p:clrMapOvr>
  <p:extLst>
    <p:ext uri="{DCECCB84-F9BA-43D5-87BE-67443E8EF086}">
      <p15:sldGuideLst xmlns:p15="http://schemas.microsoft.com/office/powerpoint/2012/main"/>
    </p:ext>
  </p:extLst>
</p:sldLayout>
</file>

<file path=ppt/slideLayouts/slideLayout326.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Türkis-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7" y="5814207"/>
            <a:ext cx="1367995" cy="1042599"/>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54D34A74-8245-4CA0-A0B7-B91ABF4A81C9}" type="datetime4">
              <a:rPr lang="de-DE" smtClean="0"/>
              <a:t>5. August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640202073"/>
      </p:ext>
    </p:extLst>
  </p:cSld>
  <p:clrMapOvr>
    <a:masterClrMapping/>
  </p:clrMapOvr>
  <p:extLst>
    <p:ext uri="{DCECCB84-F9BA-43D5-87BE-67443E8EF086}">
      <p15:sldGuideLst xmlns:p15="http://schemas.microsoft.com/office/powerpoint/2012/main"/>
    </p:ext>
  </p:extLst>
</p:sldLayout>
</file>

<file path=ppt/slideLayouts/slideLayout327.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Türkis-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7" y="5814207"/>
            <a:ext cx="1367995" cy="1042599"/>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01E12AAF-0AAB-4292-8734-5A0B414235F1}" type="datetime4">
              <a:rPr lang="de-DE" smtClean="0"/>
              <a:t>5. August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469481268"/>
      </p:ext>
    </p:extLst>
  </p:cSld>
  <p:clrMapOvr>
    <a:masterClrMapping/>
  </p:clrMapOvr>
  <p:extLst>
    <p:ext uri="{DCECCB84-F9BA-43D5-87BE-67443E8EF086}">
      <p15:sldGuideLst xmlns:p15="http://schemas.microsoft.com/office/powerpoint/2012/main"/>
    </p:ext>
  </p:extLst>
</p:sldLayout>
</file>

<file path=ppt/slideLayouts/slideLayout328.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Orange-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599"/>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5E6CB0A9-F2AA-424D-89E9-3E9CC16A3105}" type="datetime4">
              <a:rPr lang="de-DE" smtClean="0"/>
              <a:t>5. August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72401116"/>
      </p:ext>
    </p:extLst>
  </p:cSld>
  <p:clrMapOvr>
    <a:masterClrMapping/>
  </p:clrMapOvr>
  <p:extLst>
    <p:ext uri="{DCECCB84-F9BA-43D5-87BE-67443E8EF086}">
      <p15:sldGuideLst xmlns:p15="http://schemas.microsoft.com/office/powerpoint/2012/main"/>
    </p:ext>
  </p:extLst>
</p:sldLayout>
</file>

<file path=ppt/slideLayouts/slideLayout329.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Orange-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599"/>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28A64F1B-235D-4DE8-976F-ABE4FC29D0C8}" type="datetime4">
              <a:rPr lang="de-DE" smtClean="0"/>
              <a:t>5. August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395900152"/>
      </p:ext>
    </p:extLst>
  </p:cSld>
  <p:clrMapOvr>
    <a:masterClrMapping/>
  </p:clrMapOvr>
  <p:extLst>
    <p:ext uri="{DCECCB84-F9BA-43D5-87BE-67443E8EF086}">
      <p15:sldGuideLst xmlns:p15="http://schemas.microsoft.com/office/powerpoint/2012/main"/>
    </p:ext>
  </p:extLst>
</p:sldLayout>
</file>

<file path=ppt/slideLayouts/slideLayout330.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Grün-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A5D2281D-81A1-4D8A-83F0-D2BA9F33FF50}" type="datetime4">
              <a:rPr lang="de-DE" smtClean="0"/>
              <a:t>5. August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112929034"/>
      </p:ext>
    </p:extLst>
  </p:cSld>
  <p:clrMapOvr>
    <a:masterClrMapping/>
  </p:clrMapOvr>
  <p:extLst>
    <p:ext uri="{DCECCB84-F9BA-43D5-87BE-67443E8EF086}">
      <p15:sldGuideLst xmlns:p15="http://schemas.microsoft.com/office/powerpoint/2012/main"/>
    </p:ext>
  </p:extLst>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Grün-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CCC80EF0-07EE-4BB8-BCB9-70EA2BAFF223}" type="datetime4">
              <a:rPr lang="de-DE" smtClean="0"/>
              <a:t>5. August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683307859"/>
      </p:ext>
    </p:extLst>
  </p:cSld>
  <p:clrMapOvr>
    <a:masterClrMapping/>
  </p:clrMapOvr>
  <p:extLst>
    <p:ext uri="{DCECCB84-F9BA-43D5-87BE-67443E8EF086}">
      <p15:sldGuideLst xmlns:p15="http://schemas.microsoft.com/office/powerpoint/2012/main"/>
    </p:ext>
  </p:extLst>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BILDER klein | 4er / Dunkelblau-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lvl1pPr>
              <a:defRPr>
                <a:solidFill>
                  <a:srgbClr val="10065A"/>
                </a:solidFill>
              </a:defRPr>
            </a:lvl1pPr>
          </a:lstStyle>
          <a:p>
            <a:fld id="{0C0B0864-FC61-4327-A3A9-974423B16EB5}" type="datetime4">
              <a:rPr lang="de-DE" smtClean="0"/>
              <a:t>5. August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lvl1pPr>
              <a:defRPr>
                <a:solidFill>
                  <a:srgbClr val="10065A"/>
                </a:solidFill>
              </a:defRPr>
            </a:lvl1p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10065A"/>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10065A"/>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10065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10065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1251255126"/>
      </p:ext>
    </p:extLst>
  </p:cSld>
  <p:clrMapOvr>
    <a:masterClrMapping/>
  </p:clrMapOvr>
  <p:extLst>
    <p:ext uri="{DCECCB84-F9BA-43D5-87BE-67443E8EF086}">
      <p15:sldGuideLst xmlns:p15="http://schemas.microsoft.com/office/powerpoint/2012/main"/>
    </p:ext>
  </p:extLst>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BILDER klein | 4er / Blau-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lvl1pPr>
              <a:defRPr>
                <a:solidFill>
                  <a:srgbClr val="10069F"/>
                </a:solidFill>
              </a:defRPr>
            </a:lvl1pPr>
          </a:lstStyle>
          <a:p>
            <a:fld id="{C3EE26BD-02C1-4D65-8120-335A16A95605}" type="datetime4">
              <a:rPr lang="de-DE" smtClean="0"/>
              <a:t>5. August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9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10069F"/>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9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10069F"/>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9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10069F"/>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9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10069F"/>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378860983"/>
      </p:ext>
    </p:extLst>
  </p:cSld>
  <p:clrMapOvr>
    <a:masterClrMapping/>
  </p:clrMapOvr>
  <p:extLst>
    <p:ext uri="{DCECCB84-F9BA-43D5-87BE-67443E8EF086}">
      <p15:sldGuideLst xmlns:p15="http://schemas.microsoft.com/office/powerpoint/2012/main"/>
    </p:ext>
  </p:extLst>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BILDER klein | 4er / Pink-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p>
            <a:fld id="{230BB945-ADB1-4AD6-930B-7C2802049A5E}" type="datetime4">
              <a:rPr lang="de-DE" smtClean="0"/>
              <a:t>5. August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FF3EB5"/>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FF3EB5"/>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4198331421"/>
      </p:ext>
    </p:extLst>
  </p:cSld>
  <p:clrMapOvr>
    <a:masterClrMapping/>
  </p:clrMapOvr>
  <p:extLst>
    <p:ext uri="{DCECCB84-F9BA-43D5-87BE-67443E8EF086}">
      <p15:sldGuideLst xmlns:p15="http://schemas.microsoft.com/office/powerpoint/2012/main"/>
    </p:ext>
  </p:extLst>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BILDER klein | 4er / Türkis-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p>
            <a:fld id="{68F9F602-A46E-4D27-A9DE-B2645DAF9322}" type="datetime4">
              <a:rPr lang="de-DE" smtClean="0"/>
              <a:t>5. August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10ADAA"/>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10ADAA"/>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1966548600"/>
      </p:ext>
    </p:extLst>
  </p:cSld>
  <p:clrMapOvr>
    <a:masterClrMapping/>
  </p:clrMapOvr>
  <p:extLst>
    <p:ext uri="{DCECCB84-F9BA-43D5-87BE-67443E8EF086}">
      <p15:sldGuideLst xmlns:p15="http://schemas.microsoft.com/office/powerpoint/2012/main"/>
    </p:ext>
  </p:extLst>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BILDER klein | 4er / Violett-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p>
            <a:fld id="{F189066F-B6D9-487F-BB5E-928578A5294D}" type="datetime4">
              <a:rPr lang="de-DE" smtClean="0"/>
              <a:t>5. August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8C3E9F"/>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8C3E9F"/>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8C3E9F"/>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8C3E9F"/>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1273916399"/>
      </p:ext>
    </p:extLst>
  </p:cSld>
  <p:clrMapOvr>
    <a:masterClrMapping/>
  </p:clrMapOvr>
  <p:extLst>
    <p:ext uri="{DCECCB84-F9BA-43D5-87BE-67443E8EF086}">
      <p15:sldGuideLst xmlns:p15="http://schemas.microsoft.com/office/powerpoint/2012/main"/>
    </p:ext>
  </p:extLst>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BILDER klein | 4er / Orange-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p>
            <a:fld id="{74BF7B39-6966-468A-ABF5-E809E680FF4B}" type="datetime4">
              <a:rPr lang="de-DE" smtClean="0"/>
              <a:t>5. August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FF4414"/>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FF4414"/>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531059432"/>
      </p:ext>
    </p:extLst>
  </p:cSld>
  <p:clrMapOvr>
    <a:masterClrMapping/>
  </p:clrMapOvr>
  <p:extLst>
    <p:ext uri="{DCECCB84-F9BA-43D5-87BE-67443E8EF086}">
      <p15:sldGuideLst xmlns:p15="http://schemas.microsoft.com/office/powerpoint/2012/main"/>
    </p:ext>
  </p:extLst>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BILDER klein | 4er /  Gold-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p>
            <a:fld id="{A07BE2F6-5C83-431F-98FE-E934AC227B58}" type="datetime4">
              <a:rPr lang="de-DE" smtClean="0"/>
              <a:t>5. August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FFAD00"/>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FFAD00"/>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FF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FF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955752208"/>
      </p:ext>
    </p:extLst>
  </p:cSld>
  <p:clrMapOvr>
    <a:masterClrMapping/>
  </p:clrMapOvr>
  <p:extLst>
    <p:ext uri="{DCECCB84-F9BA-43D5-87BE-67443E8EF086}">
      <p15:sldGuideLst xmlns:p15="http://schemas.microsoft.com/office/powerpoint/2012/main"/>
    </p:ext>
  </p:extLst>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BILDER klein | 4er / Grün-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p>
            <a:fld id="{D27F1A26-0B7B-4310-9BED-27907C21712B}" type="datetime4">
              <a:rPr lang="de-DE" smtClean="0"/>
              <a:t>5. August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10AD00"/>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10AD00"/>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4195715364"/>
      </p:ext>
    </p:extLst>
  </p:cSld>
  <p:clrMapOvr>
    <a:masterClrMapping/>
  </p:clrMapOvr>
  <p:extLst>
    <p:ext uri="{DCECCB84-F9BA-43D5-87BE-67443E8EF086}">
      <p15:sldGuideLst xmlns:p15="http://schemas.microsoft.com/office/powerpoint/2012/main"/>
    </p:ext>
  </p:extLst>
</p:sldLayout>
</file>

<file path=ppt/slideLayouts/slideLayout340.xml><?xml version="1.0" encoding="utf-8"?>
<p:sldLayout xmlns:a="http://schemas.openxmlformats.org/drawingml/2006/main" xmlns:r="http://schemas.openxmlformats.org/officeDocument/2006/relationships" xmlns:p="http://schemas.openxmlformats.org/presentationml/2006/main" showMasterSp="0" preserve="1" userDrawn="1">
  <p:cSld name="END-Folien">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97731A11-C713-C88D-BB91-277E0545AB4F}"/>
              </a:ext>
            </a:extLst>
          </p:cNvPr>
          <p:cNvSpPr txBox="1"/>
          <p:nvPr userDrawn="1"/>
        </p:nvSpPr>
        <p:spPr>
          <a:xfrm>
            <a:off x="0" y="0"/>
            <a:ext cx="12192000" cy="6858000"/>
          </a:xfrm>
          <a:prstGeom prst="rect">
            <a:avLst/>
          </a:prstGeom>
          <a:solidFill>
            <a:srgbClr val="10065A"/>
          </a:solidFill>
        </p:spPr>
        <p:txBody>
          <a:bodyPr wrap="square" rtlCol="0" anchor="ctr" anchorCtr="1">
            <a:noAutofit/>
          </a:bodyPr>
          <a:lstStyle/>
          <a:p>
            <a:r>
              <a:rPr lang="de-DE" sz="16600" cap="all" baseline="0">
                <a:solidFill>
                  <a:srgbClr val="FF3EB5"/>
                </a:solidFill>
                <a:latin typeface="Montserrat Black" pitchFamily="2" charset="0"/>
              </a:rPr>
              <a:t>Ende</a:t>
            </a:r>
          </a:p>
        </p:txBody>
      </p:sp>
    </p:spTree>
    <p:extLst>
      <p:ext uri="{BB962C8B-B14F-4D97-AF65-F5344CB8AC3E}">
        <p14:creationId xmlns:p14="http://schemas.microsoft.com/office/powerpoint/2010/main" val="1130511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1.xml><?xml version="1.0" encoding="utf-8"?>
<p:sldLayout xmlns:a="http://schemas.openxmlformats.org/drawingml/2006/main" xmlns:r="http://schemas.openxmlformats.org/officeDocument/2006/relationships" xmlns:p="http://schemas.openxmlformats.org/presentationml/2006/main" showMasterSp="0" preserve="1" userDrawn="1">
  <p:cSld name="Q+A | Orange-Pink /Dunkelblau">
    <p:bg>
      <p:bgPr>
        <a:solidFill>
          <a:srgbClr val="10065A"/>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FF3EB5"/>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FF3EB5"/>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FF4414"/>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FF4414"/>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8"/>
            <a:ext cx="1800000" cy="1371844"/>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4053156815"/>
      </p:ext>
    </p:extLst>
  </p:cSld>
  <p:clrMapOvr>
    <a:masterClrMapping/>
  </p:clrMapOvr>
  <p:extLst>
    <p:ext uri="{DCECCB84-F9BA-43D5-87BE-67443E8EF086}">
      <p15:sldGuideLst xmlns:p15="http://schemas.microsoft.com/office/powerpoint/2012/main"/>
    </p:ext>
  </p:extLst>
</p:sldLayout>
</file>

<file path=ppt/slideLayouts/slideLayout342.xml><?xml version="1.0" encoding="utf-8"?>
<p:sldLayout xmlns:a="http://schemas.openxmlformats.org/drawingml/2006/main" xmlns:r="http://schemas.openxmlformats.org/officeDocument/2006/relationships" xmlns:p="http://schemas.openxmlformats.org/presentationml/2006/main" showMasterSp="0" preserve="1" userDrawn="1">
  <p:cSld name="Q+A | Orange-Pink /Blau">
    <p:bg>
      <p:bgPr>
        <a:solidFill>
          <a:srgbClr val="10069F"/>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FF3EB5"/>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FF3EB5"/>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FF4414"/>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FF4414"/>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8"/>
            <a:ext cx="1800000" cy="1371844"/>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3870524300"/>
      </p:ext>
    </p:extLst>
  </p:cSld>
  <p:clrMapOvr>
    <a:masterClrMapping/>
  </p:clrMapOvr>
  <p:extLst>
    <p:ext uri="{DCECCB84-F9BA-43D5-87BE-67443E8EF086}">
      <p15:sldGuideLst xmlns:p15="http://schemas.microsoft.com/office/powerpoint/2012/main"/>
    </p:ext>
  </p:extLst>
</p:sldLayout>
</file>

<file path=ppt/slideLayouts/slideLayout343.xml><?xml version="1.0" encoding="utf-8"?>
<p:sldLayout xmlns:a="http://schemas.openxmlformats.org/drawingml/2006/main" xmlns:r="http://schemas.openxmlformats.org/officeDocument/2006/relationships" xmlns:p="http://schemas.openxmlformats.org/presentationml/2006/main" showMasterSp="0" preserve="1" userDrawn="1">
  <p:cSld name="Q+A | Türkis-Pink /Dunkelblau">
    <p:bg>
      <p:bgPr>
        <a:solidFill>
          <a:srgbClr val="10065A"/>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FF3EB5"/>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FF3EB5"/>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10ADAA"/>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10ADAA"/>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7"/>
            <a:ext cx="1800000" cy="1371847"/>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3535355181"/>
      </p:ext>
    </p:extLst>
  </p:cSld>
  <p:clrMapOvr>
    <a:masterClrMapping/>
  </p:clrMapOvr>
  <p:extLst>
    <p:ext uri="{DCECCB84-F9BA-43D5-87BE-67443E8EF086}">
      <p15:sldGuideLst xmlns:p15="http://schemas.microsoft.com/office/powerpoint/2012/main"/>
    </p:ext>
  </p:extLst>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preserve="1" userDrawn="1">
  <p:cSld name="Q+A | Türkis-Pink /Blau">
    <p:bg>
      <p:bgPr>
        <a:solidFill>
          <a:srgbClr val="10069F"/>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FF3EB5"/>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FF3EB5"/>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10ADAA"/>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10ADAA"/>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7"/>
            <a:ext cx="1800000" cy="1371847"/>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1052461334"/>
      </p:ext>
    </p:extLst>
  </p:cSld>
  <p:clrMapOvr>
    <a:masterClrMapping/>
  </p:clrMapOvr>
  <p:extLst>
    <p:ext uri="{DCECCB84-F9BA-43D5-87BE-67443E8EF086}">
      <p15:sldGuideLst xmlns:p15="http://schemas.microsoft.com/office/powerpoint/2012/main"/>
    </p:ext>
  </p:extLs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preserve="1" userDrawn="1">
  <p:cSld name="Q+A | Türkis-Orange /Dunkelblau">
    <p:bg>
      <p:bgPr>
        <a:solidFill>
          <a:srgbClr val="10065A"/>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FF4414"/>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FF4414"/>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10ADAA"/>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10ADAA"/>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7"/>
            <a:ext cx="1800000" cy="1371847"/>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4035477505"/>
      </p:ext>
    </p:extLst>
  </p:cSld>
  <p:clrMapOvr>
    <a:masterClrMapping/>
  </p:clrMapOvr>
  <p:extLst>
    <p:ext uri="{DCECCB84-F9BA-43D5-87BE-67443E8EF086}">
      <p15:sldGuideLst xmlns:p15="http://schemas.microsoft.com/office/powerpoint/2012/main"/>
    </p:ext>
  </p:extLs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preserve="1" userDrawn="1">
  <p:cSld name="Q+A | Türkis-Orange /Blau">
    <p:bg>
      <p:bgPr>
        <a:solidFill>
          <a:srgbClr val="10069F"/>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FF4414"/>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FF4414"/>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10ADAA"/>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10ADAA"/>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7"/>
            <a:ext cx="1800000" cy="1371847"/>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1733146711"/>
      </p:ext>
    </p:extLst>
  </p:cSld>
  <p:clrMapOvr>
    <a:masterClrMapping/>
  </p:clrMapOvr>
  <p:extLst>
    <p:ext uri="{DCECCB84-F9BA-43D5-87BE-67443E8EF086}">
      <p15:sldGuideLst xmlns:p15="http://schemas.microsoft.com/office/powerpoint/2012/main"/>
    </p:ext>
  </p:extLst>
</p:sldLayout>
</file>

<file path=ppt/slideLayouts/slideLayout347.xml><?xml version="1.0" encoding="utf-8"?>
<p:sldLayout xmlns:a="http://schemas.openxmlformats.org/drawingml/2006/main" xmlns:r="http://schemas.openxmlformats.org/officeDocument/2006/relationships" xmlns:p="http://schemas.openxmlformats.org/presentationml/2006/main" showMasterSp="0" preserve="1" userDrawn="1">
  <p:cSld name="Q+A | Türkis-Grün /Dunkelblau">
    <p:bg>
      <p:bgPr>
        <a:solidFill>
          <a:srgbClr val="10065A"/>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10AD00"/>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10AD00"/>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10ADAA"/>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10ADAA"/>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7"/>
            <a:ext cx="1800000" cy="1371847"/>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2007668027"/>
      </p:ext>
    </p:extLst>
  </p:cSld>
  <p:clrMapOvr>
    <a:masterClrMapping/>
  </p:clrMapOvr>
  <p:extLst>
    <p:ext uri="{DCECCB84-F9BA-43D5-87BE-67443E8EF086}">
      <p15:sldGuideLst xmlns:p15="http://schemas.microsoft.com/office/powerpoint/2012/main"/>
    </p:ext>
  </p:extLst>
</p:sldLayout>
</file>

<file path=ppt/slideLayouts/slideLayout348.xml><?xml version="1.0" encoding="utf-8"?>
<p:sldLayout xmlns:a="http://schemas.openxmlformats.org/drawingml/2006/main" xmlns:r="http://schemas.openxmlformats.org/officeDocument/2006/relationships" xmlns:p="http://schemas.openxmlformats.org/presentationml/2006/main" showMasterSp="0" preserve="1" userDrawn="1">
  <p:cSld name="Q+A | Türkis-Grün /Blau">
    <p:bg>
      <p:bgPr>
        <a:solidFill>
          <a:srgbClr val="10069F"/>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10AD00"/>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10AD00"/>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10ADAA"/>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10ADAA"/>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7"/>
            <a:ext cx="1800000" cy="1371847"/>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3862533064"/>
      </p:ext>
    </p:extLst>
  </p:cSld>
  <p:clrMapOvr>
    <a:masterClrMapping/>
  </p:clrMapOvr>
  <p:extLst>
    <p:ext uri="{DCECCB84-F9BA-43D5-87BE-67443E8EF086}">
      <p15:sldGuideLst xmlns:p15="http://schemas.microsoft.com/office/powerpoint/2012/main"/>
    </p:ext>
  </p:extLst>
</p:sldLayout>
</file>

<file path=ppt/slideLayouts/slideLayout349.xml><?xml version="1.0" encoding="utf-8"?>
<p:sldLayout xmlns:a="http://schemas.openxmlformats.org/drawingml/2006/main" xmlns:r="http://schemas.openxmlformats.org/officeDocument/2006/relationships" xmlns:p="http://schemas.openxmlformats.org/presentationml/2006/main" showMasterSp="0" preserve="1" userDrawn="1">
  <p:cSld name="Q+A | Violett-Grün /Dunkelblau">
    <p:bg>
      <p:bgPr>
        <a:solidFill>
          <a:srgbClr val="10065A"/>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10AD00"/>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10AD00"/>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8C3E9F"/>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8C3E9F"/>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8"/>
            <a:ext cx="1800000" cy="1371844"/>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314392125"/>
      </p:ext>
    </p:extLst>
  </p:cSld>
  <p:clrMapOvr>
    <a:masterClrMapping/>
  </p:clrMapOvr>
  <p:extLst>
    <p:ext uri="{DCECCB84-F9BA-43D5-87BE-67443E8EF086}">
      <p15:sldGuideLst xmlns:p15="http://schemas.microsoft.com/office/powerpoint/2012/main"/>
    </p:ext>
  </p:extLst>
</p:sldLayout>
</file>

<file path=ppt/slideLayouts/slideLayout350.xml><?xml version="1.0" encoding="utf-8"?>
<p:sldLayout xmlns:a="http://schemas.openxmlformats.org/drawingml/2006/main" xmlns:r="http://schemas.openxmlformats.org/officeDocument/2006/relationships" xmlns:p="http://schemas.openxmlformats.org/presentationml/2006/main" showMasterSp="0" preserve="1" userDrawn="1">
  <p:cSld name="Q+A | Violett-Grün /Blau">
    <p:bg>
      <p:bgPr>
        <a:solidFill>
          <a:srgbClr val="10069F"/>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10AD00"/>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10AD00"/>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8C3E9F"/>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8C3E9F"/>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8"/>
            <a:ext cx="1800000" cy="1371844"/>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4219096189"/>
      </p:ext>
    </p:extLst>
  </p:cSld>
  <p:clrMapOvr>
    <a:masterClrMapping/>
  </p:clrMapOvr>
  <p:extLst>
    <p:ext uri="{DCECCB84-F9BA-43D5-87BE-67443E8EF086}">
      <p15:sldGuideLst xmlns:p15="http://schemas.microsoft.com/office/powerpoint/2012/main"/>
    </p:ext>
  </p:extLst>
</p:sldLayout>
</file>

<file path=ppt/slideLayouts/slideLayout351.xml><?xml version="1.0" encoding="utf-8"?>
<p:sldLayout xmlns:a="http://schemas.openxmlformats.org/drawingml/2006/main" xmlns:r="http://schemas.openxmlformats.org/officeDocument/2006/relationships" xmlns:p="http://schemas.openxmlformats.org/presentationml/2006/main" showMasterSp="0" preserve="1" userDrawn="1">
  <p:cSld name="ABSCHIED | Pink /Dunkelblau">
    <p:bg>
      <p:bgPr>
        <a:solidFill>
          <a:srgbClr val="10065A"/>
        </a:solidFill>
        <a:effectLst/>
      </p:bgPr>
    </p:bg>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E6CF24D7-8630-9B95-4F6A-3B8370F3916D}"/>
              </a:ext>
            </a:extLst>
          </p:cNvPr>
          <p:cNvGrpSpPr/>
          <p:nvPr userDrawn="1"/>
        </p:nvGrpSpPr>
        <p:grpSpPr>
          <a:xfrm>
            <a:off x="868708" y="555625"/>
            <a:ext cx="3260017" cy="5188869"/>
            <a:chOff x="868708" y="555625"/>
            <a:chExt cx="3260017" cy="5188869"/>
          </a:xfrm>
        </p:grpSpPr>
        <p:sp>
          <p:nvSpPr>
            <p:cNvPr id="3" name="Freihandform: Form 2">
              <a:extLst>
                <a:ext uri="{FF2B5EF4-FFF2-40B4-BE49-F238E27FC236}">
                  <a16:creationId xmlns:a16="http://schemas.microsoft.com/office/drawing/2014/main" id="{0528F933-E585-BB6F-598A-F0984D920F62}"/>
                </a:ext>
              </a:extLst>
            </p:cNvPr>
            <p:cNvSpPr/>
            <p:nvPr userDrawn="1"/>
          </p:nvSpPr>
          <p:spPr>
            <a:xfrm>
              <a:off x="873868" y="555625"/>
              <a:ext cx="612000" cy="2987126"/>
            </a:xfrm>
            <a:custGeom>
              <a:avLst/>
              <a:gdLst>
                <a:gd name="connsiteX0" fmla="*/ 612000 w 612000"/>
                <a:gd name="connsiteY0" fmla="*/ 0 h 2987126"/>
                <a:gd name="connsiteX1" fmla="*/ 612000 w 612000"/>
                <a:gd name="connsiteY1" fmla="*/ 2548798 h 2987126"/>
                <a:gd name="connsiteX2" fmla="*/ 640 w 612000"/>
                <a:gd name="connsiteY2" fmla="*/ 2987126 h 2987126"/>
                <a:gd name="connsiteX3" fmla="*/ 0 w 612000"/>
                <a:gd name="connsiteY3" fmla="*/ 2986677 h 2987126"/>
                <a:gd name="connsiteX4" fmla="*/ 0 w 612000"/>
                <a:gd name="connsiteY4" fmla="*/ 539021 h 298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000" h="2987126">
                  <a:moveTo>
                    <a:pt x="612000" y="0"/>
                  </a:moveTo>
                  <a:lnTo>
                    <a:pt x="612000" y="2548798"/>
                  </a:lnTo>
                  <a:lnTo>
                    <a:pt x="640" y="2987126"/>
                  </a:lnTo>
                  <a:lnTo>
                    <a:pt x="0" y="2986677"/>
                  </a:lnTo>
                  <a:lnTo>
                    <a:pt x="0" y="539021"/>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4" name="Textfeld 3">
              <a:extLst>
                <a:ext uri="{FF2B5EF4-FFF2-40B4-BE49-F238E27FC236}">
                  <a16:creationId xmlns:a16="http://schemas.microsoft.com/office/drawing/2014/main" id="{4FA59276-1670-CEB3-C16C-993BFBF301A5}"/>
                </a:ext>
              </a:extLst>
            </p:cNvPr>
            <p:cNvSpPr txBox="1"/>
            <p:nvPr userDrawn="1"/>
          </p:nvSpPr>
          <p:spPr>
            <a:xfrm>
              <a:off x="1482725" y="555626"/>
              <a:ext cx="2646000" cy="2549339"/>
            </a:xfrm>
            <a:custGeom>
              <a:avLst/>
              <a:gdLst>
                <a:gd name="connsiteX0" fmla="*/ 0 w 2646000"/>
                <a:gd name="connsiteY0" fmla="*/ 0 h 2549339"/>
                <a:gd name="connsiteX1" fmla="*/ 2646000 w 2646000"/>
                <a:gd name="connsiteY1" fmla="*/ 0 h 2549339"/>
                <a:gd name="connsiteX2" fmla="*/ 2646000 w 2646000"/>
                <a:gd name="connsiteY2" fmla="*/ 2175380 h 2549339"/>
                <a:gd name="connsiteX3" fmla="*/ 1966075 w 2646000"/>
                <a:gd name="connsiteY3" fmla="*/ 2549339 h 2549339"/>
                <a:gd name="connsiteX4" fmla="*/ 0 w 2646000"/>
                <a:gd name="connsiteY4" fmla="*/ 2549339 h 2549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6000" h="2549339">
                  <a:moveTo>
                    <a:pt x="0" y="0"/>
                  </a:moveTo>
                  <a:lnTo>
                    <a:pt x="2646000" y="0"/>
                  </a:lnTo>
                  <a:lnTo>
                    <a:pt x="2646000" y="2175380"/>
                  </a:lnTo>
                  <a:lnTo>
                    <a:pt x="1966075" y="2549339"/>
                  </a:lnTo>
                  <a:lnTo>
                    <a:pt x="0" y="2549339"/>
                  </a:lnTo>
                  <a:close/>
                </a:path>
              </a:pathLst>
            </a:custGeom>
            <a:solidFill>
              <a:srgbClr val="FF3EB5"/>
            </a:solidFill>
          </p:spPr>
          <p:txBody>
            <a:bodyPr wrap="square" lIns="252000" tIns="252000" rtlCol="0">
              <a:noAutofit/>
            </a:bodyPr>
            <a:lstStyle/>
            <a:p>
              <a:pPr>
                <a:lnSpc>
                  <a:spcPct val="70000"/>
                </a:lnSpc>
              </a:pPr>
              <a:r>
                <a:rPr lang="de-DE" sz="5600">
                  <a:solidFill>
                    <a:srgbClr val="FFFFFF"/>
                  </a:solidFill>
                  <a:latin typeface="Gotham Black" panose="02000603040000020004" pitchFamily="2" charset="0"/>
                </a:rPr>
                <a:t>ERST</a:t>
              </a:r>
            </a:p>
            <a:p>
              <a:pPr>
                <a:lnSpc>
                  <a:spcPct val="70000"/>
                </a:lnSpc>
              </a:pPr>
              <a:r>
                <a:rPr lang="de-DE" sz="5600">
                  <a:solidFill>
                    <a:srgbClr val="FFFFFF"/>
                  </a:solidFill>
                  <a:latin typeface="Gotham Black" panose="02000603040000020004" pitchFamily="2" charset="0"/>
                </a:rPr>
                <a:t>MIT </a:t>
              </a:r>
            </a:p>
            <a:p>
              <a:pPr>
                <a:lnSpc>
                  <a:spcPct val="70000"/>
                </a:lnSpc>
              </a:pPr>
              <a:r>
                <a:rPr lang="de-DE" sz="5600">
                  <a:solidFill>
                    <a:srgbClr val="FFFFFF"/>
                  </a:solidFill>
                  <a:latin typeface="Gotham Black" panose="02000603040000020004" pitchFamily="2" charset="0"/>
                </a:rPr>
                <a:t>UNS</a:t>
              </a:r>
            </a:p>
            <a:p>
              <a:pPr>
                <a:lnSpc>
                  <a:spcPct val="70000"/>
                </a:lnSpc>
              </a:pPr>
              <a:r>
                <a:rPr lang="de-DE" sz="1400">
                  <a:solidFill>
                    <a:srgbClr val="FFFFFF"/>
                  </a:solidFill>
                  <a:latin typeface="Gotham Black" panose="02000603040000020004" pitchFamily="2" charset="0"/>
                </a:rPr>
                <a:t>STIMMT DIE CHEMIE</a:t>
              </a:r>
            </a:p>
            <a:p>
              <a:pPr>
                <a:lnSpc>
                  <a:spcPct val="75000"/>
                </a:lnSpc>
              </a:pPr>
              <a:r>
                <a:rPr lang="de-DE" sz="1400">
                  <a:solidFill>
                    <a:srgbClr val="FFFFFF"/>
                  </a:solidFill>
                  <a:latin typeface="Gotham Black" panose="02000603040000020004" pitchFamily="2" charset="0"/>
                </a:rPr>
                <a:t>AM STANDORT</a:t>
              </a:r>
            </a:p>
          </p:txBody>
        </p:sp>
        <p:sp>
          <p:nvSpPr>
            <p:cNvPr id="5" name="Freihandform: Form 4">
              <a:extLst>
                <a:ext uri="{FF2B5EF4-FFF2-40B4-BE49-F238E27FC236}">
                  <a16:creationId xmlns:a16="http://schemas.microsoft.com/office/drawing/2014/main" id="{676D8394-D749-F15C-3082-AD6C937964B7}"/>
                </a:ext>
              </a:extLst>
            </p:cNvPr>
            <p:cNvSpPr/>
            <p:nvPr userDrawn="1"/>
          </p:nvSpPr>
          <p:spPr>
            <a:xfrm rot="10800000">
              <a:off x="868708" y="3104965"/>
              <a:ext cx="3068811" cy="2639529"/>
            </a:xfrm>
            <a:custGeom>
              <a:avLst/>
              <a:gdLst>
                <a:gd name="connsiteX0" fmla="*/ 18153 w 3068811"/>
                <a:gd name="connsiteY0" fmla="*/ 3586 h 2639529"/>
                <a:gd name="connsiteX1" fmla="*/ 13384 w 3068811"/>
                <a:gd name="connsiteY1" fmla="*/ 1398 h 2639529"/>
                <a:gd name="connsiteX2" fmla="*/ 13133 w 3068811"/>
                <a:gd name="connsiteY2" fmla="*/ 0 h 2639529"/>
                <a:gd name="connsiteX3" fmla="*/ 11907 w 3068811"/>
                <a:gd name="connsiteY3" fmla="*/ 2639529 h 2639529"/>
                <a:gd name="connsiteX4" fmla="*/ 0 w 3068811"/>
                <a:gd name="connsiteY4" fmla="*/ 2639529 h 2639529"/>
                <a:gd name="connsiteX5" fmla="*/ 0 w 3068811"/>
                <a:gd name="connsiteY5" fmla="*/ 2637474 h 2639529"/>
                <a:gd name="connsiteX6" fmla="*/ 2453574 w 3068811"/>
                <a:gd name="connsiteY6" fmla="*/ 2639529 h 2639529"/>
                <a:gd name="connsiteX7" fmla="*/ 487535 w 3068811"/>
                <a:gd name="connsiteY7" fmla="*/ 2639529 h 2639529"/>
                <a:gd name="connsiteX8" fmla="*/ 21129 w 3068811"/>
                <a:gd name="connsiteY8" fmla="*/ 44489 h 2639529"/>
                <a:gd name="connsiteX9" fmla="*/ 3068811 w 3068811"/>
                <a:gd name="connsiteY9" fmla="*/ 2198423 h 263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8811" h="2639529">
                  <a:moveTo>
                    <a:pt x="18153" y="3586"/>
                  </a:moveTo>
                  <a:lnTo>
                    <a:pt x="13384" y="1398"/>
                  </a:lnTo>
                  <a:lnTo>
                    <a:pt x="13133" y="0"/>
                  </a:lnTo>
                  <a:close/>
                  <a:moveTo>
                    <a:pt x="11907" y="2639529"/>
                  </a:moveTo>
                  <a:lnTo>
                    <a:pt x="0" y="2639529"/>
                  </a:lnTo>
                  <a:lnTo>
                    <a:pt x="0" y="2637474"/>
                  </a:lnTo>
                  <a:close/>
                  <a:moveTo>
                    <a:pt x="2453574" y="2639529"/>
                  </a:moveTo>
                  <a:lnTo>
                    <a:pt x="487535" y="2639529"/>
                  </a:lnTo>
                  <a:lnTo>
                    <a:pt x="21129" y="44489"/>
                  </a:lnTo>
                  <a:lnTo>
                    <a:pt x="3068811" y="2198423"/>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5373217"/>
            <a:ext cx="1800000" cy="1371844"/>
          </a:xfrm>
          <a:prstGeom prst="rect">
            <a:avLst/>
          </a:prstGeom>
        </p:spPr>
      </p:pic>
      <p:sp>
        <p:nvSpPr>
          <p:cNvPr id="38" name="Titel">
            <a:extLst>
              <a:ext uri="{FF2B5EF4-FFF2-40B4-BE49-F238E27FC236}">
                <a16:creationId xmlns:a16="http://schemas.microsoft.com/office/drawing/2014/main" id="{D04DF204-D32D-AB2A-F250-3B915846C972}"/>
              </a:ext>
            </a:extLst>
          </p:cNvPr>
          <p:cNvSpPr>
            <a:spLocks noGrp="1"/>
          </p:cNvSpPr>
          <p:nvPr>
            <p:ph type="title" hasCustomPrompt="1"/>
          </p:nvPr>
        </p:nvSpPr>
        <p:spPr>
          <a:xfrm>
            <a:off x="4295800" y="2593479"/>
            <a:ext cx="7272808" cy="2883101"/>
          </a:xfrm>
        </p:spPr>
        <p:txBody>
          <a:bodyPr tIns="0" bIns="0" anchor="t" anchorCtr="0"/>
          <a:lstStyle>
            <a:lvl1pPr>
              <a:lnSpc>
                <a:spcPct val="110000"/>
              </a:lnSpc>
              <a:defRPr sz="4000" spc="50" baseline="0">
                <a:solidFill>
                  <a:srgbClr val="FFFFFF"/>
                </a:solidFill>
              </a:defRPr>
            </a:lvl1pPr>
          </a:lstStyle>
          <a:p>
            <a:r>
              <a:rPr lang="de-DE"/>
              <a:t>Danke- / </a:t>
            </a:r>
            <a:br>
              <a:rPr lang="de-DE"/>
            </a:br>
            <a:r>
              <a:rPr lang="de-DE"/>
              <a:t>Abschied-Text</a:t>
            </a:r>
          </a:p>
        </p:txBody>
      </p:sp>
    </p:spTree>
    <p:extLst>
      <p:ext uri="{BB962C8B-B14F-4D97-AF65-F5344CB8AC3E}">
        <p14:creationId xmlns:p14="http://schemas.microsoft.com/office/powerpoint/2010/main" val="1597492046"/>
      </p:ext>
    </p:extLst>
  </p:cSld>
  <p:clrMapOvr>
    <a:masterClrMapping/>
  </p:clrMapOvr>
  <p:extLst>
    <p:ext uri="{DCECCB84-F9BA-43D5-87BE-67443E8EF086}">
      <p15:sldGuideLst xmlns:p15="http://schemas.microsoft.com/office/powerpoint/2012/main">
        <p15:guide id="1" orient="horz" pos="1888" userDrawn="1">
          <p15:clr>
            <a:srgbClr val="FBAE40"/>
          </p15:clr>
        </p15:guide>
        <p15:guide id="2" pos="393" userDrawn="1">
          <p15:clr>
            <a:srgbClr val="FBAE40"/>
          </p15:clr>
        </p15:guide>
      </p15:sldGuideLst>
    </p:ext>
  </p:extLst>
</p:sldLayout>
</file>

<file path=ppt/slideLayouts/slideLayout352.xml><?xml version="1.0" encoding="utf-8"?>
<p:sldLayout xmlns:a="http://schemas.openxmlformats.org/drawingml/2006/main" xmlns:r="http://schemas.openxmlformats.org/officeDocument/2006/relationships" xmlns:p="http://schemas.openxmlformats.org/presentationml/2006/main" showMasterSp="0" preserve="1" userDrawn="1">
  <p:cSld name="ABSCHIED | Pink /Blau">
    <p:bg>
      <p:bgPr>
        <a:solidFill>
          <a:srgbClr val="10069F"/>
        </a:solidFill>
        <a:effectLst/>
      </p:bgPr>
    </p:bg>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E6CF24D7-8630-9B95-4F6A-3B8370F3916D}"/>
              </a:ext>
            </a:extLst>
          </p:cNvPr>
          <p:cNvGrpSpPr/>
          <p:nvPr userDrawn="1"/>
        </p:nvGrpSpPr>
        <p:grpSpPr>
          <a:xfrm>
            <a:off x="868708" y="555625"/>
            <a:ext cx="3260017" cy="5188869"/>
            <a:chOff x="868708" y="555625"/>
            <a:chExt cx="3260017" cy="5188869"/>
          </a:xfrm>
        </p:grpSpPr>
        <p:sp>
          <p:nvSpPr>
            <p:cNvPr id="3" name="Freihandform: Form 2">
              <a:extLst>
                <a:ext uri="{FF2B5EF4-FFF2-40B4-BE49-F238E27FC236}">
                  <a16:creationId xmlns:a16="http://schemas.microsoft.com/office/drawing/2014/main" id="{0528F933-E585-BB6F-598A-F0984D920F62}"/>
                </a:ext>
              </a:extLst>
            </p:cNvPr>
            <p:cNvSpPr/>
            <p:nvPr userDrawn="1"/>
          </p:nvSpPr>
          <p:spPr>
            <a:xfrm>
              <a:off x="873868" y="555625"/>
              <a:ext cx="612000" cy="2987126"/>
            </a:xfrm>
            <a:custGeom>
              <a:avLst/>
              <a:gdLst>
                <a:gd name="connsiteX0" fmla="*/ 612000 w 612000"/>
                <a:gd name="connsiteY0" fmla="*/ 0 h 2987126"/>
                <a:gd name="connsiteX1" fmla="*/ 612000 w 612000"/>
                <a:gd name="connsiteY1" fmla="*/ 2548798 h 2987126"/>
                <a:gd name="connsiteX2" fmla="*/ 640 w 612000"/>
                <a:gd name="connsiteY2" fmla="*/ 2987126 h 2987126"/>
                <a:gd name="connsiteX3" fmla="*/ 0 w 612000"/>
                <a:gd name="connsiteY3" fmla="*/ 2986677 h 2987126"/>
                <a:gd name="connsiteX4" fmla="*/ 0 w 612000"/>
                <a:gd name="connsiteY4" fmla="*/ 539021 h 298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000" h="2987126">
                  <a:moveTo>
                    <a:pt x="612000" y="0"/>
                  </a:moveTo>
                  <a:lnTo>
                    <a:pt x="612000" y="2548798"/>
                  </a:lnTo>
                  <a:lnTo>
                    <a:pt x="640" y="2987126"/>
                  </a:lnTo>
                  <a:lnTo>
                    <a:pt x="0" y="2986677"/>
                  </a:lnTo>
                  <a:lnTo>
                    <a:pt x="0" y="539021"/>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4" name="Textfeld 3">
              <a:extLst>
                <a:ext uri="{FF2B5EF4-FFF2-40B4-BE49-F238E27FC236}">
                  <a16:creationId xmlns:a16="http://schemas.microsoft.com/office/drawing/2014/main" id="{4FA59276-1670-CEB3-C16C-993BFBF301A5}"/>
                </a:ext>
              </a:extLst>
            </p:cNvPr>
            <p:cNvSpPr txBox="1"/>
            <p:nvPr userDrawn="1"/>
          </p:nvSpPr>
          <p:spPr>
            <a:xfrm>
              <a:off x="1482725" y="555626"/>
              <a:ext cx="2646000" cy="2549339"/>
            </a:xfrm>
            <a:custGeom>
              <a:avLst/>
              <a:gdLst>
                <a:gd name="connsiteX0" fmla="*/ 0 w 2646000"/>
                <a:gd name="connsiteY0" fmla="*/ 0 h 2549339"/>
                <a:gd name="connsiteX1" fmla="*/ 2646000 w 2646000"/>
                <a:gd name="connsiteY1" fmla="*/ 0 h 2549339"/>
                <a:gd name="connsiteX2" fmla="*/ 2646000 w 2646000"/>
                <a:gd name="connsiteY2" fmla="*/ 2175380 h 2549339"/>
                <a:gd name="connsiteX3" fmla="*/ 1966075 w 2646000"/>
                <a:gd name="connsiteY3" fmla="*/ 2549339 h 2549339"/>
                <a:gd name="connsiteX4" fmla="*/ 0 w 2646000"/>
                <a:gd name="connsiteY4" fmla="*/ 2549339 h 2549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6000" h="2549339">
                  <a:moveTo>
                    <a:pt x="0" y="0"/>
                  </a:moveTo>
                  <a:lnTo>
                    <a:pt x="2646000" y="0"/>
                  </a:lnTo>
                  <a:lnTo>
                    <a:pt x="2646000" y="2175380"/>
                  </a:lnTo>
                  <a:lnTo>
                    <a:pt x="1966075" y="2549339"/>
                  </a:lnTo>
                  <a:lnTo>
                    <a:pt x="0" y="2549339"/>
                  </a:lnTo>
                  <a:close/>
                </a:path>
              </a:pathLst>
            </a:custGeom>
            <a:solidFill>
              <a:srgbClr val="FF3EB5"/>
            </a:solidFill>
          </p:spPr>
          <p:txBody>
            <a:bodyPr wrap="square" lIns="252000" tIns="252000" rtlCol="0">
              <a:noAutofit/>
            </a:bodyPr>
            <a:lstStyle/>
            <a:p>
              <a:pPr>
                <a:lnSpc>
                  <a:spcPct val="70000"/>
                </a:lnSpc>
              </a:pPr>
              <a:r>
                <a:rPr lang="de-DE" sz="5600">
                  <a:solidFill>
                    <a:srgbClr val="FFFFFF"/>
                  </a:solidFill>
                  <a:latin typeface="Gotham Black" panose="02000603040000020004" pitchFamily="2" charset="0"/>
                </a:rPr>
                <a:t>ERST</a:t>
              </a:r>
            </a:p>
            <a:p>
              <a:pPr>
                <a:lnSpc>
                  <a:spcPct val="70000"/>
                </a:lnSpc>
              </a:pPr>
              <a:r>
                <a:rPr lang="de-DE" sz="5600">
                  <a:solidFill>
                    <a:srgbClr val="FFFFFF"/>
                  </a:solidFill>
                  <a:latin typeface="Gotham Black" panose="02000603040000020004" pitchFamily="2" charset="0"/>
                </a:rPr>
                <a:t>MIT </a:t>
              </a:r>
            </a:p>
            <a:p>
              <a:pPr>
                <a:lnSpc>
                  <a:spcPct val="70000"/>
                </a:lnSpc>
              </a:pPr>
              <a:r>
                <a:rPr lang="de-DE" sz="5600">
                  <a:solidFill>
                    <a:srgbClr val="FFFFFF"/>
                  </a:solidFill>
                  <a:latin typeface="Gotham Black" panose="02000603040000020004" pitchFamily="2" charset="0"/>
                </a:rPr>
                <a:t>UNS</a:t>
              </a:r>
            </a:p>
            <a:p>
              <a:pPr>
                <a:lnSpc>
                  <a:spcPct val="70000"/>
                </a:lnSpc>
              </a:pPr>
              <a:r>
                <a:rPr lang="de-DE" sz="1400">
                  <a:solidFill>
                    <a:srgbClr val="FFFFFF"/>
                  </a:solidFill>
                  <a:latin typeface="Gotham Black" panose="02000603040000020004" pitchFamily="2" charset="0"/>
                </a:rPr>
                <a:t>STIMMT DIE CHEMIE</a:t>
              </a:r>
            </a:p>
            <a:p>
              <a:pPr>
                <a:lnSpc>
                  <a:spcPct val="75000"/>
                </a:lnSpc>
              </a:pPr>
              <a:r>
                <a:rPr lang="de-DE" sz="1400">
                  <a:solidFill>
                    <a:srgbClr val="FFFFFF"/>
                  </a:solidFill>
                  <a:latin typeface="Gotham Black" panose="02000603040000020004" pitchFamily="2" charset="0"/>
                </a:rPr>
                <a:t>AM STANDORT</a:t>
              </a:r>
            </a:p>
          </p:txBody>
        </p:sp>
        <p:sp>
          <p:nvSpPr>
            <p:cNvPr id="5" name="Freihandform: Form 4">
              <a:extLst>
                <a:ext uri="{FF2B5EF4-FFF2-40B4-BE49-F238E27FC236}">
                  <a16:creationId xmlns:a16="http://schemas.microsoft.com/office/drawing/2014/main" id="{676D8394-D749-F15C-3082-AD6C937964B7}"/>
                </a:ext>
              </a:extLst>
            </p:cNvPr>
            <p:cNvSpPr/>
            <p:nvPr userDrawn="1"/>
          </p:nvSpPr>
          <p:spPr>
            <a:xfrm rot="10800000">
              <a:off x="868708" y="3104965"/>
              <a:ext cx="3068811" cy="2639529"/>
            </a:xfrm>
            <a:custGeom>
              <a:avLst/>
              <a:gdLst>
                <a:gd name="connsiteX0" fmla="*/ 18153 w 3068811"/>
                <a:gd name="connsiteY0" fmla="*/ 3586 h 2639529"/>
                <a:gd name="connsiteX1" fmla="*/ 13384 w 3068811"/>
                <a:gd name="connsiteY1" fmla="*/ 1398 h 2639529"/>
                <a:gd name="connsiteX2" fmla="*/ 13133 w 3068811"/>
                <a:gd name="connsiteY2" fmla="*/ 0 h 2639529"/>
                <a:gd name="connsiteX3" fmla="*/ 11907 w 3068811"/>
                <a:gd name="connsiteY3" fmla="*/ 2639529 h 2639529"/>
                <a:gd name="connsiteX4" fmla="*/ 0 w 3068811"/>
                <a:gd name="connsiteY4" fmla="*/ 2639529 h 2639529"/>
                <a:gd name="connsiteX5" fmla="*/ 0 w 3068811"/>
                <a:gd name="connsiteY5" fmla="*/ 2637474 h 2639529"/>
                <a:gd name="connsiteX6" fmla="*/ 2453574 w 3068811"/>
                <a:gd name="connsiteY6" fmla="*/ 2639529 h 2639529"/>
                <a:gd name="connsiteX7" fmla="*/ 487535 w 3068811"/>
                <a:gd name="connsiteY7" fmla="*/ 2639529 h 2639529"/>
                <a:gd name="connsiteX8" fmla="*/ 21129 w 3068811"/>
                <a:gd name="connsiteY8" fmla="*/ 44489 h 2639529"/>
                <a:gd name="connsiteX9" fmla="*/ 3068811 w 3068811"/>
                <a:gd name="connsiteY9" fmla="*/ 2198423 h 263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8811" h="2639529">
                  <a:moveTo>
                    <a:pt x="18153" y="3586"/>
                  </a:moveTo>
                  <a:lnTo>
                    <a:pt x="13384" y="1398"/>
                  </a:lnTo>
                  <a:lnTo>
                    <a:pt x="13133" y="0"/>
                  </a:lnTo>
                  <a:close/>
                  <a:moveTo>
                    <a:pt x="11907" y="2639529"/>
                  </a:moveTo>
                  <a:lnTo>
                    <a:pt x="0" y="2639529"/>
                  </a:lnTo>
                  <a:lnTo>
                    <a:pt x="0" y="2637474"/>
                  </a:lnTo>
                  <a:close/>
                  <a:moveTo>
                    <a:pt x="2453574" y="2639529"/>
                  </a:moveTo>
                  <a:lnTo>
                    <a:pt x="487535" y="2639529"/>
                  </a:lnTo>
                  <a:lnTo>
                    <a:pt x="21129" y="44489"/>
                  </a:lnTo>
                  <a:lnTo>
                    <a:pt x="3068811" y="2198423"/>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5373217"/>
            <a:ext cx="1800000" cy="1371844"/>
          </a:xfrm>
          <a:prstGeom prst="rect">
            <a:avLst/>
          </a:prstGeom>
        </p:spPr>
      </p:pic>
      <p:sp>
        <p:nvSpPr>
          <p:cNvPr id="38" name="Titel">
            <a:extLst>
              <a:ext uri="{FF2B5EF4-FFF2-40B4-BE49-F238E27FC236}">
                <a16:creationId xmlns:a16="http://schemas.microsoft.com/office/drawing/2014/main" id="{D04DF204-D32D-AB2A-F250-3B915846C972}"/>
              </a:ext>
            </a:extLst>
          </p:cNvPr>
          <p:cNvSpPr>
            <a:spLocks noGrp="1"/>
          </p:cNvSpPr>
          <p:nvPr>
            <p:ph type="title" hasCustomPrompt="1"/>
          </p:nvPr>
        </p:nvSpPr>
        <p:spPr>
          <a:xfrm>
            <a:off x="4295800" y="2593479"/>
            <a:ext cx="7272808" cy="2883101"/>
          </a:xfrm>
        </p:spPr>
        <p:txBody>
          <a:bodyPr tIns="0" bIns="0" anchor="t" anchorCtr="0"/>
          <a:lstStyle>
            <a:lvl1pPr>
              <a:lnSpc>
                <a:spcPct val="110000"/>
              </a:lnSpc>
              <a:defRPr sz="4000" spc="50" baseline="0">
                <a:solidFill>
                  <a:srgbClr val="FFFFFF"/>
                </a:solidFill>
              </a:defRPr>
            </a:lvl1pPr>
          </a:lstStyle>
          <a:p>
            <a:r>
              <a:rPr lang="de-DE"/>
              <a:t>Danke- / </a:t>
            </a:r>
            <a:br>
              <a:rPr lang="de-DE"/>
            </a:br>
            <a:r>
              <a:rPr lang="de-DE"/>
              <a:t>Abschied-Text</a:t>
            </a:r>
          </a:p>
        </p:txBody>
      </p:sp>
    </p:spTree>
    <p:extLst>
      <p:ext uri="{BB962C8B-B14F-4D97-AF65-F5344CB8AC3E}">
        <p14:creationId xmlns:p14="http://schemas.microsoft.com/office/powerpoint/2010/main" val="2255623929"/>
      </p:ext>
    </p:extLst>
  </p:cSld>
  <p:clrMapOvr>
    <a:masterClrMapping/>
  </p:clrMapOvr>
  <p:extLst>
    <p:ext uri="{DCECCB84-F9BA-43D5-87BE-67443E8EF086}">
      <p15:sldGuideLst xmlns:p15="http://schemas.microsoft.com/office/powerpoint/2012/main">
        <p15:guide id="1" orient="horz" pos="1888">
          <p15:clr>
            <a:srgbClr val="FBAE40"/>
          </p15:clr>
        </p15:guide>
        <p15:guide id="2" pos="393">
          <p15:clr>
            <a:srgbClr val="FBAE40"/>
          </p15:clr>
        </p15:guide>
      </p15:sldGuideLst>
    </p:ext>
  </p:extLst>
</p:sldLayout>
</file>

<file path=ppt/slideLayouts/slideLayout353.xml><?xml version="1.0" encoding="utf-8"?>
<p:sldLayout xmlns:a="http://schemas.openxmlformats.org/drawingml/2006/main" xmlns:r="http://schemas.openxmlformats.org/officeDocument/2006/relationships" xmlns:p="http://schemas.openxmlformats.org/presentationml/2006/main" showMasterSp="0" preserve="1" userDrawn="1">
  <p:cSld name="ABSCHIED | Türkis /Dunkelblau">
    <p:bg>
      <p:bgPr>
        <a:solidFill>
          <a:srgbClr val="10065A"/>
        </a:solidFill>
        <a:effectLst/>
      </p:bgPr>
    </p:bg>
    <p:spTree>
      <p:nvGrpSpPr>
        <p:cNvPr id="1" name=""/>
        <p:cNvGrpSpPr/>
        <p:nvPr/>
      </p:nvGrpSpPr>
      <p:grpSpPr>
        <a:xfrm>
          <a:off x="0" y="0"/>
          <a:ext cx="0" cy="0"/>
          <a:chOff x="0" y="0"/>
          <a:chExt cx="0" cy="0"/>
        </a:xfrm>
      </p:grpSpPr>
      <p:grpSp>
        <p:nvGrpSpPr>
          <p:cNvPr id="17" name="Gruppieren 16">
            <a:extLst>
              <a:ext uri="{FF2B5EF4-FFF2-40B4-BE49-F238E27FC236}">
                <a16:creationId xmlns:a16="http://schemas.microsoft.com/office/drawing/2014/main" id="{BFCD507F-A73F-C11B-91C5-76C79541A7CE}"/>
              </a:ext>
            </a:extLst>
          </p:cNvPr>
          <p:cNvGrpSpPr/>
          <p:nvPr userDrawn="1"/>
        </p:nvGrpSpPr>
        <p:grpSpPr>
          <a:xfrm>
            <a:off x="868708" y="555625"/>
            <a:ext cx="3260017" cy="5188869"/>
            <a:chOff x="868708" y="555625"/>
            <a:chExt cx="3260017" cy="5188869"/>
          </a:xfrm>
        </p:grpSpPr>
        <p:sp>
          <p:nvSpPr>
            <p:cNvPr id="16" name="Freihandform: Form 15">
              <a:extLst>
                <a:ext uri="{FF2B5EF4-FFF2-40B4-BE49-F238E27FC236}">
                  <a16:creationId xmlns:a16="http://schemas.microsoft.com/office/drawing/2014/main" id="{AF348D40-7903-0FA1-FF0D-88EF1728ADA2}"/>
                </a:ext>
              </a:extLst>
            </p:cNvPr>
            <p:cNvSpPr/>
            <p:nvPr userDrawn="1"/>
          </p:nvSpPr>
          <p:spPr>
            <a:xfrm>
              <a:off x="873868" y="555625"/>
              <a:ext cx="612000" cy="2987126"/>
            </a:xfrm>
            <a:custGeom>
              <a:avLst/>
              <a:gdLst>
                <a:gd name="connsiteX0" fmla="*/ 612000 w 612000"/>
                <a:gd name="connsiteY0" fmla="*/ 0 h 2987126"/>
                <a:gd name="connsiteX1" fmla="*/ 612000 w 612000"/>
                <a:gd name="connsiteY1" fmla="*/ 2548798 h 2987126"/>
                <a:gd name="connsiteX2" fmla="*/ 640 w 612000"/>
                <a:gd name="connsiteY2" fmla="*/ 2987126 h 2987126"/>
                <a:gd name="connsiteX3" fmla="*/ 0 w 612000"/>
                <a:gd name="connsiteY3" fmla="*/ 2986677 h 2987126"/>
                <a:gd name="connsiteX4" fmla="*/ 0 w 612000"/>
                <a:gd name="connsiteY4" fmla="*/ 539021 h 298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000" h="2987126">
                  <a:moveTo>
                    <a:pt x="612000" y="0"/>
                  </a:moveTo>
                  <a:lnTo>
                    <a:pt x="612000" y="2548798"/>
                  </a:lnTo>
                  <a:lnTo>
                    <a:pt x="640" y="2987126"/>
                  </a:lnTo>
                  <a:lnTo>
                    <a:pt x="0" y="2986677"/>
                  </a:lnTo>
                  <a:lnTo>
                    <a:pt x="0" y="539021"/>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5" name="Textfeld 4">
              <a:extLst>
                <a:ext uri="{FF2B5EF4-FFF2-40B4-BE49-F238E27FC236}">
                  <a16:creationId xmlns:a16="http://schemas.microsoft.com/office/drawing/2014/main" id="{D038A837-3CC8-5B8C-A6F3-06392B83AAC9}"/>
                </a:ext>
              </a:extLst>
            </p:cNvPr>
            <p:cNvSpPr txBox="1"/>
            <p:nvPr userDrawn="1"/>
          </p:nvSpPr>
          <p:spPr>
            <a:xfrm>
              <a:off x="1482725" y="555626"/>
              <a:ext cx="2646000" cy="2549339"/>
            </a:xfrm>
            <a:custGeom>
              <a:avLst/>
              <a:gdLst>
                <a:gd name="connsiteX0" fmla="*/ 0 w 2646000"/>
                <a:gd name="connsiteY0" fmla="*/ 0 h 2549339"/>
                <a:gd name="connsiteX1" fmla="*/ 2646000 w 2646000"/>
                <a:gd name="connsiteY1" fmla="*/ 0 h 2549339"/>
                <a:gd name="connsiteX2" fmla="*/ 2646000 w 2646000"/>
                <a:gd name="connsiteY2" fmla="*/ 2175380 h 2549339"/>
                <a:gd name="connsiteX3" fmla="*/ 1966075 w 2646000"/>
                <a:gd name="connsiteY3" fmla="*/ 2549339 h 2549339"/>
                <a:gd name="connsiteX4" fmla="*/ 0 w 2646000"/>
                <a:gd name="connsiteY4" fmla="*/ 2549339 h 2549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6000" h="2549339">
                  <a:moveTo>
                    <a:pt x="0" y="0"/>
                  </a:moveTo>
                  <a:lnTo>
                    <a:pt x="2646000" y="0"/>
                  </a:lnTo>
                  <a:lnTo>
                    <a:pt x="2646000" y="2175380"/>
                  </a:lnTo>
                  <a:lnTo>
                    <a:pt x="1966075" y="2549339"/>
                  </a:lnTo>
                  <a:lnTo>
                    <a:pt x="0" y="2549339"/>
                  </a:lnTo>
                  <a:close/>
                </a:path>
              </a:pathLst>
            </a:custGeom>
            <a:solidFill>
              <a:srgbClr val="10ADAA"/>
            </a:solidFill>
          </p:spPr>
          <p:txBody>
            <a:bodyPr wrap="square" lIns="252000" tIns="252000" rtlCol="0">
              <a:noAutofit/>
            </a:bodyPr>
            <a:lstStyle/>
            <a:p>
              <a:pPr>
                <a:lnSpc>
                  <a:spcPct val="70000"/>
                </a:lnSpc>
              </a:pPr>
              <a:r>
                <a:rPr lang="de-DE" sz="5600">
                  <a:solidFill>
                    <a:srgbClr val="FFFFFF"/>
                  </a:solidFill>
                  <a:latin typeface="Gotham Black" panose="02000603040000020004" pitchFamily="2" charset="0"/>
                </a:rPr>
                <a:t>ERST</a:t>
              </a:r>
            </a:p>
            <a:p>
              <a:pPr>
                <a:lnSpc>
                  <a:spcPct val="70000"/>
                </a:lnSpc>
              </a:pPr>
              <a:r>
                <a:rPr lang="de-DE" sz="5600">
                  <a:solidFill>
                    <a:srgbClr val="FFFFFF"/>
                  </a:solidFill>
                  <a:latin typeface="Gotham Black" panose="02000603040000020004" pitchFamily="2" charset="0"/>
                </a:rPr>
                <a:t>MIT </a:t>
              </a:r>
            </a:p>
            <a:p>
              <a:pPr>
                <a:lnSpc>
                  <a:spcPct val="70000"/>
                </a:lnSpc>
              </a:pPr>
              <a:r>
                <a:rPr lang="de-DE" sz="5600">
                  <a:solidFill>
                    <a:srgbClr val="FFFFFF"/>
                  </a:solidFill>
                  <a:latin typeface="Gotham Black" panose="02000603040000020004" pitchFamily="2" charset="0"/>
                </a:rPr>
                <a:t>UNS</a:t>
              </a:r>
            </a:p>
            <a:p>
              <a:pPr>
                <a:lnSpc>
                  <a:spcPct val="70000"/>
                </a:lnSpc>
              </a:pPr>
              <a:r>
                <a:rPr lang="de-DE" sz="1400">
                  <a:solidFill>
                    <a:srgbClr val="FFFFFF"/>
                  </a:solidFill>
                  <a:latin typeface="Gotham Black" panose="02000603040000020004" pitchFamily="2" charset="0"/>
                </a:rPr>
                <a:t>STIMMT DIE CHEMIE</a:t>
              </a:r>
            </a:p>
            <a:p>
              <a:pPr>
                <a:lnSpc>
                  <a:spcPct val="75000"/>
                </a:lnSpc>
              </a:pPr>
              <a:r>
                <a:rPr lang="de-DE" sz="1400">
                  <a:solidFill>
                    <a:srgbClr val="FFFFFF"/>
                  </a:solidFill>
                  <a:latin typeface="Gotham Black" panose="02000603040000020004" pitchFamily="2" charset="0"/>
                </a:rPr>
                <a:t>AM STANDORT</a:t>
              </a:r>
            </a:p>
          </p:txBody>
        </p:sp>
        <p:sp>
          <p:nvSpPr>
            <p:cNvPr id="12" name="Freihandform: Form 11">
              <a:extLst>
                <a:ext uri="{FF2B5EF4-FFF2-40B4-BE49-F238E27FC236}">
                  <a16:creationId xmlns:a16="http://schemas.microsoft.com/office/drawing/2014/main" id="{434A4BB9-94D2-E312-47F4-7343046D23DA}"/>
                </a:ext>
              </a:extLst>
            </p:cNvPr>
            <p:cNvSpPr/>
            <p:nvPr userDrawn="1"/>
          </p:nvSpPr>
          <p:spPr>
            <a:xfrm rot="10800000">
              <a:off x="868708" y="3104965"/>
              <a:ext cx="3068811" cy="2639529"/>
            </a:xfrm>
            <a:custGeom>
              <a:avLst/>
              <a:gdLst>
                <a:gd name="connsiteX0" fmla="*/ 18153 w 3068811"/>
                <a:gd name="connsiteY0" fmla="*/ 3586 h 2639529"/>
                <a:gd name="connsiteX1" fmla="*/ 13384 w 3068811"/>
                <a:gd name="connsiteY1" fmla="*/ 1398 h 2639529"/>
                <a:gd name="connsiteX2" fmla="*/ 13133 w 3068811"/>
                <a:gd name="connsiteY2" fmla="*/ 0 h 2639529"/>
                <a:gd name="connsiteX3" fmla="*/ 11907 w 3068811"/>
                <a:gd name="connsiteY3" fmla="*/ 2639529 h 2639529"/>
                <a:gd name="connsiteX4" fmla="*/ 0 w 3068811"/>
                <a:gd name="connsiteY4" fmla="*/ 2639529 h 2639529"/>
                <a:gd name="connsiteX5" fmla="*/ 0 w 3068811"/>
                <a:gd name="connsiteY5" fmla="*/ 2637474 h 2639529"/>
                <a:gd name="connsiteX6" fmla="*/ 2453574 w 3068811"/>
                <a:gd name="connsiteY6" fmla="*/ 2639529 h 2639529"/>
                <a:gd name="connsiteX7" fmla="*/ 487535 w 3068811"/>
                <a:gd name="connsiteY7" fmla="*/ 2639529 h 2639529"/>
                <a:gd name="connsiteX8" fmla="*/ 21129 w 3068811"/>
                <a:gd name="connsiteY8" fmla="*/ 44489 h 2639529"/>
                <a:gd name="connsiteX9" fmla="*/ 3068811 w 3068811"/>
                <a:gd name="connsiteY9" fmla="*/ 2198423 h 263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8811" h="2639529">
                  <a:moveTo>
                    <a:pt x="18153" y="3586"/>
                  </a:moveTo>
                  <a:lnTo>
                    <a:pt x="13384" y="1398"/>
                  </a:lnTo>
                  <a:lnTo>
                    <a:pt x="13133" y="0"/>
                  </a:lnTo>
                  <a:close/>
                  <a:moveTo>
                    <a:pt x="11907" y="2639529"/>
                  </a:moveTo>
                  <a:lnTo>
                    <a:pt x="0" y="2639529"/>
                  </a:lnTo>
                  <a:lnTo>
                    <a:pt x="0" y="2637474"/>
                  </a:lnTo>
                  <a:close/>
                  <a:moveTo>
                    <a:pt x="2453574" y="2639529"/>
                  </a:moveTo>
                  <a:lnTo>
                    <a:pt x="487535" y="2639529"/>
                  </a:lnTo>
                  <a:lnTo>
                    <a:pt x="21129" y="44489"/>
                  </a:lnTo>
                  <a:lnTo>
                    <a:pt x="3068811" y="2198423"/>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5373217"/>
            <a:ext cx="1800000" cy="1371844"/>
          </a:xfrm>
          <a:prstGeom prst="rect">
            <a:avLst/>
          </a:prstGeom>
        </p:spPr>
      </p:pic>
      <p:sp>
        <p:nvSpPr>
          <p:cNvPr id="38" name="Titel">
            <a:extLst>
              <a:ext uri="{FF2B5EF4-FFF2-40B4-BE49-F238E27FC236}">
                <a16:creationId xmlns:a16="http://schemas.microsoft.com/office/drawing/2014/main" id="{D04DF204-D32D-AB2A-F250-3B915846C972}"/>
              </a:ext>
            </a:extLst>
          </p:cNvPr>
          <p:cNvSpPr>
            <a:spLocks noGrp="1"/>
          </p:cNvSpPr>
          <p:nvPr>
            <p:ph type="title" hasCustomPrompt="1"/>
          </p:nvPr>
        </p:nvSpPr>
        <p:spPr>
          <a:xfrm>
            <a:off x="4295800" y="2593479"/>
            <a:ext cx="7272808" cy="2883101"/>
          </a:xfrm>
        </p:spPr>
        <p:txBody>
          <a:bodyPr tIns="0" bIns="0" anchor="t" anchorCtr="0"/>
          <a:lstStyle>
            <a:lvl1pPr>
              <a:lnSpc>
                <a:spcPct val="110000"/>
              </a:lnSpc>
              <a:defRPr sz="4000" spc="50" baseline="0">
                <a:solidFill>
                  <a:srgbClr val="FFFFFF"/>
                </a:solidFill>
              </a:defRPr>
            </a:lvl1pPr>
          </a:lstStyle>
          <a:p>
            <a:r>
              <a:rPr lang="de-DE"/>
              <a:t>Danke- / </a:t>
            </a:r>
            <a:br>
              <a:rPr lang="de-DE"/>
            </a:br>
            <a:r>
              <a:rPr lang="de-DE"/>
              <a:t>Abschied-Text</a:t>
            </a:r>
          </a:p>
        </p:txBody>
      </p:sp>
    </p:spTree>
    <p:extLst>
      <p:ext uri="{BB962C8B-B14F-4D97-AF65-F5344CB8AC3E}">
        <p14:creationId xmlns:p14="http://schemas.microsoft.com/office/powerpoint/2010/main" val="177535690"/>
      </p:ext>
    </p:extLst>
  </p:cSld>
  <p:clrMapOvr>
    <a:masterClrMapping/>
  </p:clrMapOvr>
  <p:extLst>
    <p:ext uri="{DCECCB84-F9BA-43D5-87BE-67443E8EF086}">
      <p15:sldGuideLst xmlns:p15="http://schemas.microsoft.com/office/powerpoint/2012/main">
        <p15:guide id="1" orient="horz" pos="1888">
          <p15:clr>
            <a:srgbClr val="FBAE40"/>
          </p15:clr>
        </p15:guide>
        <p15:guide id="2" pos="393">
          <p15:clr>
            <a:srgbClr val="FBAE40"/>
          </p15:clr>
        </p15:guide>
      </p15:sldGuideLst>
    </p:ext>
  </p:extLst>
</p:sldLayout>
</file>

<file path=ppt/slideLayouts/slideLayout354.xml><?xml version="1.0" encoding="utf-8"?>
<p:sldLayout xmlns:a="http://schemas.openxmlformats.org/drawingml/2006/main" xmlns:r="http://schemas.openxmlformats.org/officeDocument/2006/relationships" xmlns:p="http://schemas.openxmlformats.org/presentationml/2006/main" showMasterSp="0" preserve="1" userDrawn="1">
  <p:cSld name="ABSCHIED | Türkis /Blau">
    <p:bg>
      <p:bgPr>
        <a:solidFill>
          <a:srgbClr val="10069F"/>
        </a:solidFill>
        <a:effectLst/>
      </p:bgPr>
    </p:bg>
    <p:spTree>
      <p:nvGrpSpPr>
        <p:cNvPr id="1" name=""/>
        <p:cNvGrpSpPr/>
        <p:nvPr/>
      </p:nvGrpSpPr>
      <p:grpSpPr>
        <a:xfrm>
          <a:off x="0" y="0"/>
          <a:ext cx="0" cy="0"/>
          <a:chOff x="0" y="0"/>
          <a:chExt cx="0" cy="0"/>
        </a:xfrm>
      </p:grpSpPr>
      <p:grpSp>
        <p:nvGrpSpPr>
          <p:cNvPr id="17" name="Gruppieren 16">
            <a:extLst>
              <a:ext uri="{FF2B5EF4-FFF2-40B4-BE49-F238E27FC236}">
                <a16:creationId xmlns:a16="http://schemas.microsoft.com/office/drawing/2014/main" id="{BFCD507F-A73F-C11B-91C5-76C79541A7CE}"/>
              </a:ext>
            </a:extLst>
          </p:cNvPr>
          <p:cNvGrpSpPr/>
          <p:nvPr userDrawn="1"/>
        </p:nvGrpSpPr>
        <p:grpSpPr>
          <a:xfrm>
            <a:off x="868708" y="555625"/>
            <a:ext cx="3260017" cy="5188869"/>
            <a:chOff x="868708" y="555625"/>
            <a:chExt cx="3260017" cy="5188869"/>
          </a:xfrm>
        </p:grpSpPr>
        <p:sp>
          <p:nvSpPr>
            <p:cNvPr id="16" name="Freihandform: Form 15">
              <a:extLst>
                <a:ext uri="{FF2B5EF4-FFF2-40B4-BE49-F238E27FC236}">
                  <a16:creationId xmlns:a16="http://schemas.microsoft.com/office/drawing/2014/main" id="{AF348D40-7903-0FA1-FF0D-88EF1728ADA2}"/>
                </a:ext>
              </a:extLst>
            </p:cNvPr>
            <p:cNvSpPr/>
            <p:nvPr userDrawn="1"/>
          </p:nvSpPr>
          <p:spPr>
            <a:xfrm>
              <a:off x="873868" y="555625"/>
              <a:ext cx="612000" cy="2987126"/>
            </a:xfrm>
            <a:custGeom>
              <a:avLst/>
              <a:gdLst>
                <a:gd name="connsiteX0" fmla="*/ 612000 w 612000"/>
                <a:gd name="connsiteY0" fmla="*/ 0 h 2987126"/>
                <a:gd name="connsiteX1" fmla="*/ 612000 w 612000"/>
                <a:gd name="connsiteY1" fmla="*/ 2548798 h 2987126"/>
                <a:gd name="connsiteX2" fmla="*/ 640 w 612000"/>
                <a:gd name="connsiteY2" fmla="*/ 2987126 h 2987126"/>
                <a:gd name="connsiteX3" fmla="*/ 0 w 612000"/>
                <a:gd name="connsiteY3" fmla="*/ 2986677 h 2987126"/>
                <a:gd name="connsiteX4" fmla="*/ 0 w 612000"/>
                <a:gd name="connsiteY4" fmla="*/ 539021 h 298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000" h="2987126">
                  <a:moveTo>
                    <a:pt x="612000" y="0"/>
                  </a:moveTo>
                  <a:lnTo>
                    <a:pt x="612000" y="2548798"/>
                  </a:lnTo>
                  <a:lnTo>
                    <a:pt x="640" y="2987126"/>
                  </a:lnTo>
                  <a:lnTo>
                    <a:pt x="0" y="2986677"/>
                  </a:lnTo>
                  <a:lnTo>
                    <a:pt x="0" y="539021"/>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5" name="Textfeld 4">
              <a:extLst>
                <a:ext uri="{FF2B5EF4-FFF2-40B4-BE49-F238E27FC236}">
                  <a16:creationId xmlns:a16="http://schemas.microsoft.com/office/drawing/2014/main" id="{D038A837-3CC8-5B8C-A6F3-06392B83AAC9}"/>
                </a:ext>
              </a:extLst>
            </p:cNvPr>
            <p:cNvSpPr txBox="1"/>
            <p:nvPr userDrawn="1"/>
          </p:nvSpPr>
          <p:spPr>
            <a:xfrm>
              <a:off x="1482725" y="555626"/>
              <a:ext cx="2646000" cy="2549339"/>
            </a:xfrm>
            <a:custGeom>
              <a:avLst/>
              <a:gdLst>
                <a:gd name="connsiteX0" fmla="*/ 0 w 2646000"/>
                <a:gd name="connsiteY0" fmla="*/ 0 h 2549339"/>
                <a:gd name="connsiteX1" fmla="*/ 2646000 w 2646000"/>
                <a:gd name="connsiteY1" fmla="*/ 0 h 2549339"/>
                <a:gd name="connsiteX2" fmla="*/ 2646000 w 2646000"/>
                <a:gd name="connsiteY2" fmla="*/ 2175380 h 2549339"/>
                <a:gd name="connsiteX3" fmla="*/ 1966075 w 2646000"/>
                <a:gd name="connsiteY3" fmla="*/ 2549339 h 2549339"/>
                <a:gd name="connsiteX4" fmla="*/ 0 w 2646000"/>
                <a:gd name="connsiteY4" fmla="*/ 2549339 h 2549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6000" h="2549339">
                  <a:moveTo>
                    <a:pt x="0" y="0"/>
                  </a:moveTo>
                  <a:lnTo>
                    <a:pt x="2646000" y="0"/>
                  </a:lnTo>
                  <a:lnTo>
                    <a:pt x="2646000" y="2175380"/>
                  </a:lnTo>
                  <a:lnTo>
                    <a:pt x="1966075" y="2549339"/>
                  </a:lnTo>
                  <a:lnTo>
                    <a:pt x="0" y="2549339"/>
                  </a:lnTo>
                  <a:close/>
                </a:path>
              </a:pathLst>
            </a:custGeom>
            <a:solidFill>
              <a:srgbClr val="10ADAA"/>
            </a:solidFill>
          </p:spPr>
          <p:txBody>
            <a:bodyPr wrap="square" lIns="252000" tIns="252000" rtlCol="0">
              <a:noAutofit/>
            </a:bodyPr>
            <a:lstStyle/>
            <a:p>
              <a:pPr>
                <a:lnSpc>
                  <a:spcPct val="70000"/>
                </a:lnSpc>
              </a:pPr>
              <a:r>
                <a:rPr lang="de-DE" sz="5600">
                  <a:solidFill>
                    <a:srgbClr val="FFFFFF"/>
                  </a:solidFill>
                  <a:latin typeface="Gotham Black" panose="02000603040000020004" pitchFamily="2" charset="0"/>
                </a:rPr>
                <a:t>ERST</a:t>
              </a:r>
            </a:p>
            <a:p>
              <a:pPr>
                <a:lnSpc>
                  <a:spcPct val="70000"/>
                </a:lnSpc>
              </a:pPr>
              <a:r>
                <a:rPr lang="de-DE" sz="5600">
                  <a:solidFill>
                    <a:srgbClr val="FFFFFF"/>
                  </a:solidFill>
                  <a:latin typeface="Gotham Black" panose="02000603040000020004" pitchFamily="2" charset="0"/>
                </a:rPr>
                <a:t>MIT </a:t>
              </a:r>
            </a:p>
            <a:p>
              <a:pPr>
                <a:lnSpc>
                  <a:spcPct val="70000"/>
                </a:lnSpc>
              </a:pPr>
              <a:r>
                <a:rPr lang="de-DE" sz="5600">
                  <a:solidFill>
                    <a:srgbClr val="FFFFFF"/>
                  </a:solidFill>
                  <a:latin typeface="Gotham Black" panose="02000603040000020004" pitchFamily="2" charset="0"/>
                </a:rPr>
                <a:t>UNS</a:t>
              </a:r>
            </a:p>
            <a:p>
              <a:pPr>
                <a:lnSpc>
                  <a:spcPct val="70000"/>
                </a:lnSpc>
              </a:pPr>
              <a:r>
                <a:rPr lang="de-DE" sz="1400">
                  <a:solidFill>
                    <a:srgbClr val="FFFFFF"/>
                  </a:solidFill>
                  <a:latin typeface="Gotham Black" panose="02000603040000020004" pitchFamily="2" charset="0"/>
                </a:rPr>
                <a:t>STIMMT DIE CHEMIE</a:t>
              </a:r>
            </a:p>
            <a:p>
              <a:pPr>
                <a:lnSpc>
                  <a:spcPct val="75000"/>
                </a:lnSpc>
              </a:pPr>
              <a:r>
                <a:rPr lang="de-DE" sz="1400">
                  <a:solidFill>
                    <a:srgbClr val="FFFFFF"/>
                  </a:solidFill>
                  <a:latin typeface="Gotham Black" panose="02000603040000020004" pitchFamily="2" charset="0"/>
                </a:rPr>
                <a:t>AM STANDORT</a:t>
              </a:r>
            </a:p>
          </p:txBody>
        </p:sp>
        <p:sp>
          <p:nvSpPr>
            <p:cNvPr id="12" name="Freihandform: Form 11">
              <a:extLst>
                <a:ext uri="{FF2B5EF4-FFF2-40B4-BE49-F238E27FC236}">
                  <a16:creationId xmlns:a16="http://schemas.microsoft.com/office/drawing/2014/main" id="{434A4BB9-94D2-E312-47F4-7343046D23DA}"/>
                </a:ext>
              </a:extLst>
            </p:cNvPr>
            <p:cNvSpPr/>
            <p:nvPr userDrawn="1"/>
          </p:nvSpPr>
          <p:spPr>
            <a:xfrm rot="10800000">
              <a:off x="868708" y="3104965"/>
              <a:ext cx="3068811" cy="2639529"/>
            </a:xfrm>
            <a:custGeom>
              <a:avLst/>
              <a:gdLst>
                <a:gd name="connsiteX0" fmla="*/ 18153 w 3068811"/>
                <a:gd name="connsiteY0" fmla="*/ 3586 h 2639529"/>
                <a:gd name="connsiteX1" fmla="*/ 13384 w 3068811"/>
                <a:gd name="connsiteY1" fmla="*/ 1398 h 2639529"/>
                <a:gd name="connsiteX2" fmla="*/ 13133 w 3068811"/>
                <a:gd name="connsiteY2" fmla="*/ 0 h 2639529"/>
                <a:gd name="connsiteX3" fmla="*/ 11907 w 3068811"/>
                <a:gd name="connsiteY3" fmla="*/ 2639529 h 2639529"/>
                <a:gd name="connsiteX4" fmla="*/ 0 w 3068811"/>
                <a:gd name="connsiteY4" fmla="*/ 2639529 h 2639529"/>
                <a:gd name="connsiteX5" fmla="*/ 0 w 3068811"/>
                <a:gd name="connsiteY5" fmla="*/ 2637474 h 2639529"/>
                <a:gd name="connsiteX6" fmla="*/ 2453574 w 3068811"/>
                <a:gd name="connsiteY6" fmla="*/ 2639529 h 2639529"/>
                <a:gd name="connsiteX7" fmla="*/ 487535 w 3068811"/>
                <a:gd name="connsiteY7" fmla="*/ 2639529 h 2639529"/>
                <a:gd name="connsiteX8" fmla="*/ 21129 w 3068811"/>
                <a:gd name="connsiteY8" fmla="*/ 44489 h 2639529"/>
                <a:gd name="connsiteX9" fmla="*/ 3068811 w 3068811"/>
                <a:gd name="connsiteY9" fmla="*/ 2198423 h 263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8811" h="2639529">
                  <a:moveTo>
                    <a:pt x="18153" y="3586"/>
                  </a:moveTo>
                  <a:lnTo>
                    <a:pt x="13384" y="1398"/>
                  </a:lnTo>
                  <a:lnTo>
                    <a:pt x="13133" y="0"/>
                  </a:lnTo>
                  <a:close/>
                  <a:moveTo>
                    <a:pt x="11907" y="2639529"/>
                  </a:moveTo>
                  <a:lnTo>
                    <a:pt x="0" y="2639529"/>
                  </a:lnTo>
                  <a:lnTo>
                    <a:pt x="0" y="2637474"/>
                  </a:lnTo>
                  <a:close/>
                  <a:moveTo>
                    <a:pt x="2453574" y="2639529"/>
                  </a:moveTo>
                  <a:lnTo>
                    <a:pt x="487535" y="2639529"/>
                  </a:lnTo>
                  <a:lnTo>
                    <a:pt x="21129" y="44489"/>
                  </a:lnTo>
                  <a:lnTo>
                    <a:pt x="3068811" y="2198423"/>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5373217"/>
            <a:ext cx="1800000" cy="1371844"/>
          </a:xfrm>
          <a:prstGeom prst="rect">
            <a:avLst/>
          </a:prstGeom>
        </p:spPr>
      </p:pic>
      <p:sp>
        <p:nvSpPr>
          <p:cNvPr id="38" name="Titel">
            <a:extLst>
              <a:ext uri="{FF2B5EF4-FFF2-40B4-BE49-F238E27FC236}">
                <a16:creationId xmlns:a16="http://schemas.microsoft.com/office/drawing/2014/main" id="{D04DF204-D32D-AB2A-F250-3B915846C972}"/>
              </a:ext>
            </a:extLst>
          </p:cNvPr>
          <p:cNvSpPr>
            <a:spLocks noGrp="1"/>
          </p:cNvSpPr>
          <p:nvPr>
            <p:ph type="title" hasCustomPrompt="1"/>
          </p:nvPr>
        </p:nvSpPr>
        <p:spPr>
          <a:xfrm>
            <a:off x="4295800" y="2593479"/>
            <a:ext cx="7272808" cy="2883101"/>
          </a:xfrm>
        </p:spPr>
        <p:txBody>
          <a:bodyPr tIns="0" bIns="0" anchor="t" anchorCtr="0"/>
          <a:lstStyle>
            <a:lvl1pPr>
              <a:lnSpc>
                <a:spcPct val="110000"/>
              </a:lnSpc>
              <a:defRPr sz="4000" spc="50" baseline="0">
                <a:solidFill>
                  <a:srgbClr val="FFFFFF"/>
                </a:solidFill>
              </a:defRPr>
            </a:lvl1pPr>
          </a:lstStyle>
          <a:p>
            <a:r>
              <a:rPr lang="de-DE"/>
              <a:t>Danke- / </a:t>
            </a:r>
            <a:br>
              <a:rPr lang="de-DE"/>
            </a:br>
            <a:r>
              <a:rPr lang="de-DE"/>
              <a:t>Abschied-Text</a:t>
            </a:r>
          </a:p>
        </p:txBody>
      </p:sp>
    </p:spTree>
    <p:extLst>
      <p:ext uri="{BB962C8B-B14F-4D97-AF65-F5344CB8AC3E}">
        <p14:creationId xmlns:p14="http://schemas.microsoft.com/office/powerpoint/2010/main" val="2980984970"/>
      </p:ext>
    </p:extLst>
  </p:cSld>
  <p:clrMapOvr>
    <a:masterClrMapping/>
  </p:clrMapOvr>
  <p:extLst>
    <p:ext uri="{DCECCB84-F9BA-43D5-87BE-67443E8EF086}">
      <p15:sldGuideLst xmlns:p15="http://schemas.microsoft.com/office/powerpoint/2012/main">
        <p15:guide id="1" orient="horz" pos="1888">
          <p15:clr>
            <a:srgbClr val="FBAE40"/>
          </p15:clr>
        </p15:guide>
        <p15:guide id="2" pos="393">
          <p15:clr>
            <a:srgbClr val="FBAE40"/>
          </p15:clr>
        </p15:guide>
      </p15:sldGuideLst>
    </p:ext>
  </p:extLs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preserve="1" userDrawn="1">
  <p:cSld name="ABSCHIED | Orange /Dunkelblau">
    <p:bg>
      <p:bgPr>
        <a:solidFill>
          <a:srgbClr val="10065A"/>
        </a:solidFill>
        <a:effectLst/>
      </p:bgPr>
    </p:bg>
    <p:spTree>
      <p:nvGrpSpPr>
        <p:cNvPr id="1" name=""/>
        <p:cNvGrpSpPr/>
        <p:nvPr/>
      </p:nvGrpSpPr>
      <p:grpSpPr>
        <a:xfrm>
          <a:off x="0" y="0"/>
          <a:ext cx="0" cy="0"/>
          <a:chOff x="0" y="0"/>
          <a:chExt cx="0" cy="0"/>
        </a:xfrm>
      </p:grpSpPr>
      <p:grpSp>
        <p:nvGrpSpPr>
          <p:cNvPr id="17" name="Gruppieren 16">
            <a:extLst>
              <a:ext uri="{FF2B5EF4-FFF2-40B4-BE49-F238E27FC236}">
                <a16:creationId xmlns:a16="http://schemas.microsoft.com/office/drawing/2014/main" id="{BFCD507F-A73F-C11B-91C5-76C79541A7CE}"/>
              </a:ext>
            </a:extLst>
          </p:cNvPr>
          <p:cNvGrpSpPr/>
          <p:nvPr userDrawn="1"/>
        </p:nvGrpSpPr>
        <p:grpSpPr>
          <a:xfrm>
            <a:off x="868708" y="555625"/>
            <a:ext cx="3260017" cy="5188869"/>
            <a:chOff x="868708" y="555625"/>
            <a:chExt cx="3260017" cy="5188869"/>
          </a:xfrm>
        </p:grpSpPr>
        <p:sp>
          <p:nvSpPr>
            <p:cNvPr id="16" name="Freihandform: Form 15">
              <a:extLst>
                <a:ext uri="{FF2B5EF4-FFF2-40B4-BE49-F238E27FC236}">
                  <a16:creationId xmlns:a16="http://schemas.microsoft.com/office/drawing/2014/main" id="{AF348D40-7903-0FA1-FF0D-88EF1728ADA2}"/>
                </a:ext>
              </a:extLst>
            </p:cNvPr>
            <p:cNvSpPr/>
            <p:nvPr userDrawn="1"/>
          </p:nvSpPr>
          <p:spPr>
            <a:xfrm>
              <a:off x="873868" y="555625"/>
              <a:ext cx="612000" cy="2987126"/>
            </a:xfrm>
            <a:custGeom>
              <a:avLst/>
              <a:gdLst>
                <a:gd name="connsiteX0" fmla="*/ 612000 w 612000"/>
                <a:gd name="connsiteY0" fmla="*/ 0 h 2987126"/>
                <a:gd name="connsiteX1" fmla="*/ 612000 w 612000"/>
                <a:gd name="connsiteY1" fmla="*/ 2548798 h 2987126"/>
                <a:gd name="connsiteX2" fmla="*/ 640 w 612000"/>
                <a:gd name="connsiteY2" fmla="*/ 2987126 h 2987126"/>
                <a:gd name="connsiteX3" fmla="*/ 0 w 612000"/>
                <a:gd name="connsiteY3" fmla="*/ 2986677 h 2987126"/>
                <a:gd name="connsiteX4" fmla="*/ 0 w 612000"/>
                <a:gd name="connsiteY4" fmla="*/ 539021 h 298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000" h="2987126">
                  <a:moveTo>
                    <a:pt x="612000" y="0"/>
                  </a:moveTo>
                  <a:lnTo>
                    <a:pt x="612000" y="2548798"/>
                  </a:lnTo>
                  <a:lnTo>
                    <a:pt x="640" y="2987126"/>
                  </a:lnTo>
                  <a:lnTo>
                    <a:pt x="0" y="2986677"/>
                  </a:lnTo>
                  <a:lnTo>
                    <a:pt x="0" y="539021"/>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5" name="Textfeld 4">
              <a:extLst>
                <a:ext uri="{FF2B5EF4-FFF2-40B4-BE49-F238E27FC236}">
                  <a16:creationId xmlns:a16="http://schemas.microsoft.com/office/drawing/2014/main" id="{D038A837-3CC8-5B8C-A6F3-06392B83AAC9}"/>
                </a:ext>
              </a:extLst>
            </p:cNvPr>
            <p:cNvSpPr txBox="1"/>
            <p:nvPr userDrawn="1"/>
          </p:nvSpPr>
          <p:spPr>
            <a:xfrm>
              <a:off x="1482725" y="555626"/>
              <a:ext cx="2646000" cy="2549339"/>
            </a:xfrm>
            <a:custGeom>
              <a:avLst/>
              <a:gdLst>
                <a:gd name="connsiteX0" fmla="*/ 0 w 2646000"/>
                <a:gd name="connsiteY0" fmla="*/ 0 h 2549339"/>
                <a:gd name="connsiteX1" fmla="*/ 2646000 w 2646000"/>
                <a:gd name="connsiteY1" fmla="*/ 0 h 2549339"/>
                <a:gd name="connsiteX2" fmla="*/ 2646000 w 2646000"/>
                <a:gd name="connsiteY2" fmla="*/ 2175380 h 2549339"/>
                <a:gd name="connsiteX3" fmla="*/ 1966075 w 2646000"/>
                <a:gd name="connsiteY3" fmla="*/ 2549339 h 2549339"/>
                <a:gd name="connsiteX4" fmla="*/ 0 w 2646000"/>
                <a:gd name="connsiteY4" fmla="*/ 2549339 h 2549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6000" h="2549339">
                  <a:moveTo>
                    <a:pt x="0" y="0"/>
                  </a:moveTo>
                  <a:lnTo>
                    <a:pt x="2646000" y="0"/>
                  </a:lnTo>
                  <a:lnTo>
                    <a:pt x="2646000" y="2175380"/>
                  </a:lnTo>
                  <a:lnTo>
                    <a:pt x="1966075" y="2549339"/>
                  </a:lnTo>
                  <a:lnTo>
                    <a:pt x="0" y="2549339"/>
                  </a:lnTo>
                  <a:close/>
                </a:path>
              </a:pathLst>
            </a:custGeom>
            <a:solidFill>
              <a:srgbClr val="FF4414"/>
            </a:solidFill>
          </p:spPr>
          <p:txBody>
            <a:bodyPr wrap="square" lIns="252000" tIns="252000" rtlCol="0">
              <a:noAutofit/>
            </a:bodyPr>
            <a:lstStyle/>
            <a:p>
              <a:pPr>
                <a:lnSpc>
                  <a:spcPct val="70000"/>
                </a:lnSpc>
              </a:pPr>
              <a:r>
                <a:rPr lang="de-DE" sz="5600">
                  <a:solidFill>
                    <a:srgbClr val="FFFFFF"/>
                  </a:solidFill>
                  <a:latin typeface="Gotham Black" panose="02000603040000020004" pitchFamily="2" charset="0"/>
                </a:rPr>
                <a:t>ERST</a:t>
              </a:r>
            </a:p>
            <a:p>
              <a:pPr>
                <a:lnSpc>
                  <a:spcPct val="70000"/>
                </a:lnSpc>
              </a:pPr>
              <a:r>
                <a:rPr lang="de-DE" sz="5600">
                  <a:solidFill>
                    <a:srgbClr val="FFFFFF"/>
                  </a:solidFill>
                  <a:latin typeface="Gotham Black" panose="02000603040000020004" pitchFamily="2" charset="0"/>
                </a:rPr>
                <a:t>MIT </a:t>
              </a:r>
            </a:p>
            <a:p>
              <a:pPr>
                <a:lnSpc>
                  <a:spcPct val="70000"/>
                </a:lnSpc>
              </a:pPr>
              <a:r>
                <a:rPr lang="de-DE" sz="5600">
                  <a:solidFill>
                    <a:srgbClr val="FFFFFF"/>
                  </a:solidFill>
                  <a:latin typeface="Gotham Black" panose="02000603040000020004" pitchFamily="2" charset="0"/>
                </a:rPr>
                <a:t>UNS</a:t>
              </a:r>
            </a:p>
            <a:p>
              <a:pPr>
                <a:lnSpc>
                  <a:spcPct val="70000"/>
                </a:lnSpc>
              </a:pPr>
              <a:r>
                <a:rPr lang="de-DE" sz="1400">
                  <a:solidFill>
                    <a:srgbClr val="FFFFFF"/>
                  </a:solidFill>
                  <a:latin typeface="Gotham Black" panose="02000603040000020004" pitchFamily="2" charset="0"/>
                </a:rPr>
                <a:t>STIMMT DIE CHEMIE</a:t>
              </a:r>
            </a:p>
            <a:p>
              <a:pPr>
                <a:lnSpc>
                  <a:spcPct val="75000"/>
                </a:lnSpc>
              </a:pPr>
              <a:r>
                <a:rPr lang="de-DE" sz="1400">
                  <a:solidFill>
                    <a:srgbClr val="FFFFFF"/>
                  </a:solidFill>
                  <a:latin typeface="Gotham Black" panose="02000603040000020004" pitchFamily="2" charset="0"/>
                </a:rPr>
                <a:t>AM STANDORT</a:t>
              </a:r>
            </a:p>
          </p:txBody>
        </p:sp>
        <p:sp>
          <p:nvSpPr>
            <p:cNvPr id="12" name="Freihandform: Form 11">
              <a:extLst>
                <a:ext uri="{FF2B5EF4-FFF2-40B4-BE49-F238E27FC236}">
                  <a16:creationId xmlns:a16="http://schemas.microsoft.com/office/drawing/2014/main" id="{434A4BB9-94D2-E312-47F4-7343046D23DA}"/>
                </a:ext>
              </a:extLst>
            </p:cNvPr>
            <p:cNvSpPr/>
            <p:nvPr userDrawn="1"/>
          </p:nvSpPr>
          <p:spPr>
            <a:xfrm rot="10800000">
              <a:off x="868708" y="3104965"/>
              <a:ext cx="3068811" cy="2639529"/>
            </a:xfrm>
            <a:custGeom>
              <a:avLst/>
              <a:gdLst>
                <a:gd name="connsiteX0" fmla="*/ 18153 w 3068811"/>
                <a:gd name="connsiteY0" fmla="*/ 3586 h 2639529"/>
                <a:gd name="connsiteX1" fmla="*/ 13384 w 3068811"/>
                <a:gd name="connsiteY1" fmla="*/ 1398 h 2639529"/>
                <a:gd name="connsiteX2" fmla="*/ 13133 w 3068811"/>
                <a:gd name="connsiteY2" fmla="*/ 0 h 2639529"/>
                <a:gd name="connsiteX3" fmla="*/ 11907 w 3068811"/>
                <a:gd name="connsiteY3" fmla="*/ 2639529 h 2639529"/>
                <a:gd name="connsiteX4" fmla="*/ 0 w 3068811"/>
                <a:gd name="connsiteY4" fmla="*/ 2639529 h 2639529"/>
                <a:gd name="connsiteX5" fmla="*/ 0 w 3068811"/>
                <a:gd name="connsiteY5" fmla="*/ 2637474 h 2639529"/>
                <a:gd name="connsiteX6" fmla="*/ 2453574 w 3068811"/>
                <a:gd name="connsiteY6" fmla="*/ 2639529 h 2639529"/>
                <a:gd name="connsiteX7" fmla="*/ 487535 w 3068811"/>
                <a:gd name="connsiteY7" fmla="*/ 2639529 h 2639529"/>
                <a:gd name="connsiteX8" fmla="*/ 21129 w 3068811"/>
                <a:gd name="connsiteY8" fmla="*/ 44489 h 2639529"/>
                <a:gd name="connsiteX9" fmla="*/ 3068811 w 3068811"/>
                <a:gd name="connsiteY9" fmla="*/ 2198423 h 263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8811" h="2639529">
                  <a:moveTo>
                    <a:pt x="18153" y="3586"/>
                  </a:moveTo>
                  <a:lnTo>
                    <a:pt x="13384" y="1398"/>
                  </a:lnTo>
                  <a:lnTo>
                    <a:pt x="13133" y="0"/>
                  </a:lnTo>
                  <a:close/>
                  <a:moveTo>
                    <a:pt x="11907" y="2639529"/>
                  </a:moveTo>
                  <a:lnTo>
                    <a:pt x="0" y="2639529"/>
                  </a:lnTo>
                  <a:lnTo>
                    <a:pt x="0" y="2637474"/>
                  </a:lnTo>
                  <a:close/>
                  <a:moveTo>
                    <a:pt x="2453574" y="2639529"/>
                  </a:moveTo>
                  <a:lnTo>
                    <a:pt x="487535" y="2639529"/>
                  </a:lnTo>
                  <a:lnTo>
                    <a:pt x="21129" y="44489"/>
                  </a:lnTo>
                  <a:lnTo>
                    <a:pt x="3068811" y="2198423"/>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5" y="5373217"/>
            <a:ext cx="1799998" cy="1371844"/>
          </a:xfrm>
          <a:prstGeom prst="rect">
            <a:avLst/>
          </a:prstGeom>
        </p:spPr>
      </p:pic>
      <p:sp>
        <p:nvSpPr>
          <p:cNvPr id="38" name="Titel">
            <a:extLst>
              <a:ext uri="{FF2B5EF4-FFF2-40B4-BE49-F238E27FC236}">
                <a16:creationId xmlns:a16="http://schemas.microsoft.com/office/drawing/2014/main" id="{D04DF204-D32D-AB2A-F250-3B915846C972}"/>
              </a:ext>
            </a:extLst>
          </p:cNvPr>
          <p:cNvSpPr>
            <a:spLocks noGrp="1"/>
          </p:cNvSpPr>
          <p:nvPr>
            <p:ph type="title" hasCustomPrompt="1"/>
          </p:nvPr>
        </p:nvSpPr>
        <p:spPr>
          <a:xfrm>
            <a:off x="4295800" y="2593479"/>
            <a:ext cx="7272808" cy="2883101"/>
          </a:xfrm>
        </p:spPr>
        <p:txBody>
          <a:bodyPr tIns="0" bIns="0" anchor="t" anchorCtr="0"/>
          <a:lstStyle>
            <a:lvl1pPr>
              <a:lnSpc>
                <a:spcPct val="110000"/>
              </a:lnSpc>
              <a:defRPr sz="4000" spc="50" baseline="0">
                <a:solidFill>
                  <a:srgbClr val="FFFFFF"/>
                </a:solidFill>
              </a:defRPr>
            </a:lvl1pPr>
          </a:lstStyle>
          <a:p>
            <a:r>
              <a:rPr lang="de-DE"/>
              <a:t>Danke- / </a:t>
            </a:r>
            <a:br>
              <a:rPr lang="de-DE"/>
            </a:br>
            <a:r>
              <a:rPr lang="de-DE"/>
              <a:t>Abschied-Text</a:t>
            </a:r>
          </a:p>
        </p:txBody>
      </p:sp>
    </p:spTree>
    <p:extLst>
      <p:ext uri="{BB962C8B-B14F-4D97-AF65-F5344CB8AC3E}">
        <p14:creationId xmlns:p14="http://schemas.microsoft.com/office/powerpoint/2010/main" val="3243969324"/>
      </p:ext>
    </p:extLst>
  </p:cSld>
  <p:clrMapOvr>
    <a:masterClrMapping/>
  </p:clrMapOvr>
  <p:extLst>
    <p:ext uri="{DCECCB84-F9BA-43D5-87BE-67443E8EF086}">
      <p15:sldGuideLst xmlns:p15="http://schemas.microsoft.com/office/powerpoint/2012/main">
        <p15:guide id="1" orient="horz" pos="1888">
          <p15:clr>
            <a:srgbClr val="FBAE40"/>
          </p15:clr>
        </p15:guide>
        <p15:guide id="2" pos="393">
          <p15:clr>
            <a:srgbClr val="FBAE40"/>
          </p15:clr>
        </p15:guide>
      </p15:sldGuideLst>
    </p:ext>
  </p:extLst>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preserve="1" userDrawn="1">
  <p:cSld name="ABSCHIED | Orange /Blau">
    <p:bg>
      <p:bgPr>
        <a:solidFill>
          <a:srgbClr val="10069F"/>
        </a:solidFill>
        <a:effectLst/>
      </p:bgPr>
    </p:bg>
    <p:spTree>
      <p:nvGrpSpPr>
        <p:cNvPr id="1" name=""/>
        <p:cNvGrpSpPr/>
        <p:nvPr/>
      </p:nvGrpSpPr>
      <p:grpSpPr>
        <a:xfrm>
          <a:off x="0" y="0"/>
          <a:ext cx="0" cy="0"/>
          <a:chOff x="0" y="0"/>
          <a:chExt cx="0" cy="0"/>
        </a:xfrm>
      </p:grpSpPr>
      <p:grpSp>
        <p:nvGrpSpPr>
          <p:cNvPr id="17" name="Gruppieren 16">
            <a:extLst>
              <a:ext uri="{FF2B5EF4-FFF2-40B4-BE49-F238E27FC236}">
                <a16:creationId xmlns:a16="http://schemas.microsoft.com/office/drawing/2014/main" id="{BFCD507F-A73F-C11B-91C5-76C79541A7CE}"/>
              </a:ext>
            </a:extLst>
          </p:cNvPr>
          <p:cNvGrpSpPr/>
          <p:nvPr userDrawn="1"/>
        </p:nvGrpSpPr>
        <p:grpSpPr>
          <a:xfrm>
            <a:off x="868708" y="555625"/>
            <a:ext cx="3260017" cy="5188869"/>
            <a:chOff x="868708" y="555625"/>
            <a:chExt cx="3260017" cy="5188869"/>
          </a:xfrm>
        </p:grpSpPr>
        <p:sp>
          <p:nvSpPr>
            <p:cNvPr id="16" name="Freihandform: Form 15">
              <a:extLst>
                <a:ext uri="{FF2B5EF4-FFF2-40B4-BE49-F238E27FC236}">
                  <a16:creationId xmlns:a16="http://schemas.microsoft.com/office/drawing/2014/main" id="{AF348D40-7903-0FA1-FF0D-88EF1728ADA2}"/>
                </a:ext>
              </a:extLst>
            </p:cNvPr>
            <p:cNvSpPr/>
            <p:nvPr userDrawn="1"/>
          </p:nvSpPr>
          <p:spPr>
            <a:xfrm>
              <a:off x="873868" y="555625"/>
              <a:ext cx="612000" cy="2987126"/>
            </a:xfrm>
            <a:custGeom>
              <a:avLst/>
              <a:gdLst>
                <a:gd name="connsiteX0" fmla="*/ 612000 w 612000"/>
                <a:gd name="connsiteY0" fmla="*/ 0 h 2987126"/>
                <a:gd name="connsiteX1" fmla="*/ 612000 w 612000"/>
                <a:gd name="connsiteY1" fmla="*/ 2548798 h 2987126"/>
                <a:gd name="connsiteX2" fmla="*/ 640 w 612000"/>
                <a:gd name="connsiteY2" fmla="*/ 2987126 h 2987126"/>
                <a:gd name="connsiteX3" fmla="*/ 0 w 612000"/>
                <a:gd name="connsiteY3" fmla="*/ 2986677 h 2987126"/>
                <a:gd name="connsiteX4" fmla="*/ 0 w 612000"/>
                <a:gd name="connsiteY4" fmla="*/ 539021 h 298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000" h="2987126">
                  <a:moveTo>
                    <a:pt x="612000" y="0"/>
                  </a:moveTo>
                  <a:lnTo>
                    <a:pt x="612000" y="2548798"/>
                  </a:lnTo>
                  <a:lnTo>
                    <a:pt x="640" y="2987126"/>
                  </a:lnTo>
                  <a:lnTo>
                    <a:pt x="0" y="2986677"/>
                  </a:lnTo>
                  <a:lnTo>
                    <a:pt x="0" y="539021"/>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5" name="Textfeld 4">
              <a:extLst>
                <a:ext uri="{FF2B5EF4-FFF2-40B4-BE49-F238E27FC236}">
                  <a16:creationId xmlns:a16="http://schemas.microsoft.com/office/drawing/2014/main" id="{D038A837-3CC8-5B8C-A6F3-06392B83AAC9}"/>
                </a:ext>
              </a:extLst>
            </p:cNvPr>
            <p:cNvSpPr txBox="1"/>
            <p:nvPr userDrawn="1"/>
          </p:nvSpPr>
          <p:spPr>
            <a:xfrm>
              <a:off x="1482725" y="555626"/>
              <a:ext cx="2646000" cy="2549339"/>
            </a:xfrm>
            <a:custGeom>
              <a:avLst/>
              <a:gdLst>
                <a:gd name="connsiteX0" fmla="*/ 0 w 2646000"/>
                <a:gd name="connsiteY0" fmla="*/ 0 h 2549339"/>
                <a:gd name="connsiteX1" fmla="*/ 2646000 w 2646000"/>
                <a:gd name="connsiteY1" fmla="*/ 0 h 2549339"/>
                <a:gd name="connsiteX2" fmla="*/ 2646000 w 2646000"/>
                <a:gd name="connsiteY2" fmla="*/ 2175380 h 2549339"/>
                <a:gd name="connsiteX3" fmla="*/ 1966075 w 2646000"/>
                <a:gd name="connsiteY3" fmla="*/ 2549339 h 2549339"/>
                <a:gd name="connsiteX4" fmla="*/ 0 w 2646000"/>
                <a:gd name="connsiteY4" fmla="*/ 2549339 h 2549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6000" h="2549339">
                  <a:moveTo>
                    <a:pt x="0" y="0"/>
                  </a:moveTo>
                  <a:lnTo>
                    <a:pt x="2646000" y="0"/>
                  </a:lnTo>
                  <a:lnTo>
                    <a:pt x="2646000" y="2175380"/>
                  </a:lnTo>
                  <a:lnTo>
                    <a:pt x="1966075" y="2549339"/>
                  </a:lnTo>
                  <a:lnTo>
                    <a:pt x="0" y="2549339"/>
                  </a:lnTo>
                  <a:close/>
                </a:path>
              </a:pathLst>
            </a:custGeom>
            <a:solidFill>
              <a:srgbClr val="FF4414"/>
            </a:solidFill>
          </p:spPr>
          <p:txBody>
            <a:bodyPr wrap="square" lIns="252000" tIns="252000" rtlCol="0">
              <a:noAutofit/>
            </a:bodyPr>
            <a:lstStyle/>
            <a:p>
              <a:pPr>
                <a:lnSpc>
                  <a:spcPct val="70000"/>
                </a:lnSpc>
              </a:pPr>
              <a:r>
                <a:rPr lang="de-DE" sz="5600">
                  <a:solidFill>
                    <a:srgbClr val="FFFFFF"/>
                  </a:solidFill>
                  <a:latin typeface="Gotham Black" panose="02000603040000020004" pitchFamily="2" charset="0"/>
                </a:rPr>
                <a:t>ERST</a:t>
              </a:r>
            </a:p>
            <a:p>
              <a:pPr>
                <a:lnSpc>
                  <a:spcPct val="70000"/>
                </a:lnSpc>
              </a:pPr>
              <a:r>
                <a:rPr lang="de-DE" sz="5600">
                  <a:solidFill>
                    <a:srgbClr val="FFFFFF"/>
                  </a:solidFill>
                  <a:latin typeface="Gotham Black" panose="02000603040000020004" pitchFamily="2" charset="0"/>
                </a:rPr>
                <a:t>MIT </a:t>
              </a:r>
            </a:p>
            <a:p>
              <a:pPr>
                <a:lnSpc>
                  <a:spcPct val="70000"/>
                </a:lnSpc>
              </a:pPr>
              <a:r>
                <a:rPr lang="de-DE" sz="5600">
                  <a:solidFill>
                    <a:srgbClr val="FFFFFF"/>
                  </a:solidFill>
                  <a:latin typeface="Gotham Black" panose="02000603040000020004" pitchFamily="2" charset="0"/>
                </a:rPr>
                <a:t>UNS</a:t>
              </a:r>
            </a:p>
            <a:p>
              <a:pPr>
                <a:lnSpc>
                  <a:spcPct val="70000"/>
                </a:lnSpc>
              </a:pPr>
              <a:r>
                <a:rPr lang="de-DE" sz="1400">
                  <a:solidFill>
                    <a:srgbClr val="FFFFFF"/>
                  </a:solidFill>
                  <a:latin typeface="Gotham Black" panose="02000603040000020004" pitchFamily="2" charset="0"/>
                </a:rPr>
                <a:t>STIMMT DIE CHEMIE</a:t>
              </a:r>
            </a:p>
            <a:p>
              <a:pPr>
                <a:lnSpc>
                  <a:spcPct val="75000"/>
                </a:lnSpc>
              </a:pPr>
              <a:r>
                <a:rPr lang="de-DE" sz="1400">
                  <a:solidFill>
                    <a:srgbClr val="FFFFFF"/>
                  </a:solidFill>
                  <a:latin typeface="Gotham Black" panose="02000603040000020004" pitchFamily="2" charset="0"/>
                </a:rPr>
                <a:t>AM STANDORT</a:t>
              </a:r>
            </a:p>
          </p:txBody>
        </p:sp>
        <p:sp>
          <p:nvSpPr>
            <p:cNvPr id="12" name="Freihandform: Form 11">
              <a:extLst>
                <a:ext uri="{FF2B5EF4-FFF2-40B4-BE49-F238E27FC236}">
                  <a16:creationId xmlns:a16="http://schemas.microsoft.com/office/drawing/2014/main" id="{434A4BB9-94D2-E312-47F4-7343046D23DA}"/>
                </a:ext>
              </a:extLst>
            </p:cNvPr>
            <p:cNvSpPr/>
            <p:nvPr userDrawn="1"/>
          </p:nvSpPr>
          <p:spPr>
            <a:xfrm rot="10800000">
              <a:off x="868708" y="3104965"/>
              <a:ext cx="3068811" cy="2639529"/>
            </a:xfrm>
            <a:custGeom>
              <a:avLst/>
              <a:gdLst>
                <a:gd name="connsiteX0" fmla="*/ 18153 w 3068811"/>
                <a:gd name="connsiteY0" fmla="*/ 3586 h 2639529"/>
                <a:gd name="connsiteX1" fmla="*/ 13384 w 3068811"/>
                <a:gd name="connsiteY1" fmla="*/ 1398 h 2639529"/>
                <a:gd name="connsiteX2" fmla="*/ 13133 w 3068811"/>
                <a:gd name="connsiteY2" fmla="*/ 0 h 2639529"/>
                <a:gd name="connsiteX3" fmla="*/ 11907 w 3068811"/>
                <a:gd name="connsiteY3" fmla="*/ 2639529 h 2639529"/>
                <a:gd name="connsiteX4" fmla="*/ 0 w 3068811"/>
                <a:gd name="connsiteY4" fmla="*/ 2639529 h 2639529"/>
                <a:gd name="connsiteX5" fmla="*/ 0 w 3068811"/>
                <a:gd name="connsiteY5" fmla="*/ 2637474 h 2639529"/>
                <a:gd name="connsiteX6" fmla="*/ 2453574 w 3068811"/>
                <a:gd name="connsiteY6" fmla="*/ 2639529 h 2639529"/>
                <a:gd name="connsiteX7" fmla="*/ 487535 w 3068811"/>
                <a:gd name="connsiteY7" fmla="*/ 2639529 h 2639529"/>
                <a:gd name="connsiteX8" fmla="*/ 21129 w 3068811"/>
                <a:gd name="connsiteY8" fmla="*/ 44489 h 2639529"/>
                <a:gd name="connsiteX9" fmla="*/ 3068811 w 3068811"/>
                <a:gd name="connsiteY9" fmla="*/ 2198423 h 263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8811" h="2639529">
                  <a:moveTo>
                    <a:pt x="18153" y="3586"/>
                  </a:moveTo>
                  <a:lnTo>
                    <a:pt x="13384" y="1398"/>
                  </a:lnTo>
                  <a:lnTo>
                    <a:pt x="13133" y="0"/>
                  </a:lnTo>
                  <a:close/>
                  <a:moveTo>
                    <a:pt x="11907" y="2639529"/>
                  </a:moveTo>
                  <a:lnTo>
                    <a:pt x="0" y="2639529"/>
                  </a:lnTo>
                  <a:lnTo>
                    <a:pt x="0" y="2637474"/>
                  </a:lnTo>
                  <a:close/>
                  <a:moveTo>
                    <a:pt x="2453574" y="2639529"/>
                  </a:moveTo>
                  <a:lnTo>
                    <a:pt x="487535" y="2639529"/>
                  </a:lnTo>
                  <a:lnTo>
                    <a:pt x="21129" y="44489"/>
                  </a:lnTo>
                  <a:lnTo>
                    <a:pt x="3068811" y="2198423"/>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5" y="5373217"/>
            <a:ext cx="1799998" cy="1371844"/>
          </a:xfrm>
          <a:prstGeom prst="rect">
            <a:avLst/>
          </a:prstGeom>
        </p:spPr>
      </p:pic>
      <p:sp>
        <p:nvSpPr>
          <p:cNvPr id="38" name="Titel">
            <a:extLst>
              <a:ext uri="{FF2B5EF4-FFF2-40B4-BE49-F238E27FC236}">
                <a16:creationId xmlns:a16="http://schemas.microsoft.com/office/drawing/2014/main" id="{D04DF204-D32D-AB2A-F250-3B915846C972}"/>
              </a:ext>
            </a:extLst>
          </p:cNvPr>
          <p:cNvSpPr>
            <a:spLocks noGrp="1"/>
          </p:cNvSpPr>
          <p:nvPr>
            <p:ph type="title" hasCustomPrompt="1"/>
          </p:nvPr>
        </p:nvSpPr>
        <p:spPr>
          <a:xfrm>
            <a:off x="4295800" y="2593479"/>
            <a:ext cx="7272808" cy="2883101"/>
          </a:xfrm>
        </p:spPr>
        <p:txBody>
          <a:bodyPr tIns="0" bIns="0" anchor="t" anchorCtr="0"/>
          <a:lstStyle>
            <a:lvl1pPr>
              <a:lnSpc>
                <a:spcPct val="110000"/>
              </a:lnSpc>
              <a:defRPr sz="4000" spc="50" baseline="0">
                <a:solidFill>
                  <a:srgbClr val="FFFFFF"/>
                </a:solidFill>
              </a:defRPr>
            </a:lvl1pPr>
          </a:lstStyle>
          <a:p>
            <a:r>
              <a:rPr lang="de-DE"/>
              <a:t>Danke- / </a:t>
            </a:r>
            <a:br>
              <a:rPr lang="de-DE"/>
            </a:br>
            <a:r>
              <a:rPr lang="de-DE"/>
              <a:t>Abschied-Text</a:t>
            </a:r>
          </a:p>
        </p:txBody>
      </p:sp>
    </p:spTree>
    <p:extLst>
      <p:ext uri="{BB962C8B-B14F-4D97-AF65-F5344CB8AC3E}">
        <p14:creationId xmlns:p14="http://schemas.microsoft.com/office/powerpoint/2010/main" val="1000854713"/>
      </p:ext>
    </p:extLst>
  </p:cSld>
  <p:clrMapOvr>
    <a:masterClrMapping/>
  </p:clrMapOvr>
  <p:extLst>
    <p:ext uri="{DCECCB84-F9BA-43D5-87BE-67443E8EF086}">
      <p15:sldGuideLst xmlns:p15="http://schemas.microsoft.com/office/powerpoint/2012/main">
        <p15:guide id="1" orient="horz" pos="1888">
          <p15:clr>
            <a:srgbClr val="FBAE40"/>
          </p15:clr>
        </p15:guide>
        <p15:guide id="2" pos="393">
          <p15:clr>
            <a:srgbClr val="FBAE40"/>
          </p15:clr>
        </p15:guide>
      </p15:sldGuideLst>
    </p:ext>
  </p:extLst>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preserve="1" userDrawn="1">
  <p:cSld name="KONTAKT | Pink /Dunkelblau">
    <p:bg>
      <p:bgPr>
        <a:solidFill>
          <a:srgbClr val="10065A"/>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2582"/>
            <a:ext cx="12187438" cy="6855418"/>
            <a:chOff x="4563" y="2582"/>
            <a:chExt cx="12187438" cy="6855418"/>
          </a:xfrm>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1" y="2005490"/>
              <a:ext cx="3609020" cy="6096000"/>
            </a:xfrm>
            <a:prstGeom prst="rtTriangle">
              <a:avLst/>
            </a:pr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FF3EB5"/>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6000" cy="2771126"/>
          </a:xfrm>
          <a:prstGeom prst="rect">
            <a:avLst/>
          </a:prstGeom>
        </p:spPr>
      </p:pic>
    </p:spTree>
    <p:extLst>
      <p:ext uri="{BB962C8B-B14F-4D97-AF65-F5344CB8AC3E}">
        <p14:creationId xmlns:p14="http://schemas.microsoft.com/office/powerpoint/2010/main" val="3187855607"/>
      </p:ext>
    </p:extLst>
  </p:cSld>
  <p:clrMapOvr>
    <a:masterClrMapping/>
  </p:clrMapOvr>
  <p:extLst>
    <p:ext uri="{DCECCB84-F9BA-43D5-87BE-67443E8EF086}">
      <p15:sldGuideLst xmlns:p15="http://schemas.microsoft.com/office/powerpoint/2012/main"/>
    </p:ext>
  </p:extLst>
</p:sldLayout>
</file>

<file path=ppt/slideLayouts/slideLayout358.xml><?xml version="1.0" encoding="utf-8"?>
<p:sldLayout xmlns:a="http://schemas.openxmlformats.org/drawingml/2006/main" xmlns:r="http://schemas.openxmlformats.org/officeDocument/2006/relationships" xmlns:p="http://schemas.openxmlformats.org/presentationml/2006/main" showMasterSp="0" preserve="1" userDrawn="1">
  <p:cSld name="KONTAKT | Türkis /Dunkelblau">
    <p:bg>
      <p:bgPr>
        <a:solidFill>
          <a:srgbClr val="10065A"/>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2582"/>
            <a:ext cx="12187438" cy="6855418"/>
            <a:chOff x="4563" y="2582"/>
            <a:chExt cx="12187438" cy="6855418"/>
          </a:xfrm>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1" y="2005490"/>
              <a:ext cx="3609020" cy="6096000"/>
            </a:xfrm>
            <a:prstGeom prst="rtTriangle">
              <a:avLst/>
            </a:pr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10ADAA"/>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5999" cy="2771126"/>
          </a:xfrm>
          <a:prstGeom prst="rect">
            <a:avLst/>
          </a:prstGeom>
        </p:spPr>
      </p:pic>
    </p:spTree>
    <p:extLst>
      <p:ext uri="{BB962C8B-B14F-4D97-AF65-F5344CB8AC3E}">
        <p14:creationId xmlns:p14="http://schemas.microsoft.com/office/powerpoint/2010/main" val="231223585"/>
      </p:ext>
    </p:extLst>
  </p:cSld>
  <p:clrMapOvr>
    <a:masterClrMapping/>
  </p:clrMapOvr>
  <p:extLst>
    <p:ext uri="{DCECCB84-F9BA-43D5-87BE-67443E8EF086}">
      <p15:sldGuideLst xmlns:p15="http://schemas.microsoft.com/office/powerpoint/2012/main"/>
    </p:ext>
  </p:extLst>
</p:sldLayout>
</file>

<file path=ppt/slideLayouts/slideLayout359.xml><?xml version="1.0" encoding="utf-8"?>
<p:sldLayout xmlns:a="http://schemas.openxmlformats.org/drawingml/2006/main" xmlns:r="http://schemas.openxmlformats.org/officeDocument/2006/relationships" xmlns:p="http://schemas.openxmlformats.org/presentationml/2006/main" showMasterSp="0" preserve="1" userDrawn="1">
  <p:cSld name="KONTAKT | Violett /Dunkelblau">
    <p:bg>
      <p:bgPr>
        <a:solidFill>
          <a:srgbClr val="10065A"/>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2582"/>
            <a:ext cx="12187438" cy="6855418"/>
            <a:chOff x="4563" y="2582"/>
            <a:chExt cx="12187438" cy="6855418"/>
          </a:xfrm>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1" y="2005490"/>
              <a:ext cx="3609020" cy="6096000"/>
            </a:xfrm>
            <a:prstGeom prst="rtTriangle">
              <a:avLst/>
            </a:pr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8C3E9F"/>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6000" cy="2771126"/>
          </a:xfrm>
          <a:prstGeom prst="rect">
            <a:avLst/>
          </a:prstGeom>
        </p:spPr>
      </p:pic>
    </p:spTree>
    <p:extLst>
      <p:ext uri="{BB962C8B-B14F-4D97-AF65-F5344CB8AC3E}">
        <p14:creationId xmlns:p14="http://schemas.microsoft.com/office/powerpoint/2010/main" val="3234908013"/>
      </p:ext>
    </p:extLst>
  </p:cSld>
  <p:clrMapOvr>
    <a:masterClrMapping/>
  </p:clrMapOvr>
  <p:extLst>
    <p:ext uri="{DCECCB84-F9BA-43D5-87BE-67443E8EF086}">
      <p15:sldGuideLst xmlns:p15="http://schemas.microsoft.com/office/powerpoint/2012/main"/>
    </p:ext>
  </p:extLst>
</p:sldLayout>
</file>

<file path=ppt/slideLayouts/slideLayout360.xml><?xml version="1.0" encoding="utf-8"?>
<p:sldLayout xmlns:a="http://schemas.openxmlformats.org/drawingml/2006/main" xmlns:r="http://schemas.openxmlformats.org/officeDocument/2006/relationships" xmlns:p="http://schemas.openxmlformats.org/presentationml/2006/main" showMasterSp="0" preserve="1" userDrawn="1">
  <p:cSld name="KONTAKT | Orange /Dunkelblau">
    <p:bg>
      <p:bgPr>
        <a:solidFill>
          <a:srgbClr val="10065A"/>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2582"/>
            <a:ext cx="12187438" cy="6855418"/>
            <a:chOff x="4563" y="2582"/>
            <a:chExt cx="12187438" cy="6855418"/>
          </a:xfrm>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1" y="2005490"/>
              <a:ext cx="3609020" cy="6096000"/>
            </a:xfrm>
            <a:prstGeom prst="rtTriangle">
              <a:avLst/>
            </a:pr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FF4414"/>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5999" cy="2771126"/>
          </a:xfrm>
          <a:prstGeom prst="rect">
            <a:avLst/>
          </a:prstGeom>
        </p:spPr>
      </p:pic>
    </p:spTree>
    <p:extLst>
      <p:ext uri="{BB962C8B-B14F-4D97-AF65-F5344CB8AC3E}">
        <p14:creationId xmlns:p14="http://schemas.microsoft.com/office/powerpoint/2010/main" val="4294722698"/>
      </p:ext>
    </p:extLst>
  </p:cSld>
  <p:clrMapOvr>
    <a:masterClrMapping/>
  </p:clrMapOvr>
  <p:extLst>
    <p:ext uri="{DCECCB84-F9BA-43D5-87BE-67443E8EF086}">
      <p15:sldGuideLst xmlns:p15="http://schemas.microsoft.com/office/powerpoint/2012/main"/>
    </p:ext>
  </p:extLst>
</p:sldLayout>
</file>

<file path=ppt/slideLayouts/slideLayout361.xml><?xml version="1.0" encoding="utf-8"?>
<p:sldLayout xmlns:a="http://schemas.openxmlformats.org/drawingml/2006/main" xmlns:r="http://schemas.openxmlformats.org/officeDocument/2006/relationships" xmlns:p="http://schemas.openxmlformats.org/presentationml/2006/main" showMasterSp="0" preserve="1" userDrawn="1">
  <p:cSld name="KONTAKT | Grün /Dunkelblau">
    <p:bg>
      <p:bgPr>
        <a:solidFill>
          <a:srgbClr val="10065A"/>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2582"/>
            <a:ext cx="12187438" cy="6855418"/>
            <a:chOff x="4563" y="2582"/>
            <a:chExt cx="12187438" cy="6855418"/>
          </a:xfrm>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1" y="2005490"/>
              <a:ext cx="3609020" cy="6096000"/>
            </a:xfrm>
            <a:prstGeom prst="rtTriangle">
              <a:avLst/>
            </a:pr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281555"/>
            <a:ext cx="8651244" cy="369332"/>
          </a:xfrm>
          <a:prstGeom prst="rect">
            <a:avLst/>
          </a:prstGeom>
          <a:noFill/>
        </p:spPr>
        <p:txBody>
          <a:bodyPr wrap="square" lIns="0" tIns="0" rIns="0" bIns="0">
            <a:spAutoFit/>
          </a:bodyPr>
          <a:lstStyle/>
          <a:p>
            <a:pPr algn="l"/>
            <a:r>
              <a:rPr lang="de-DE" sz="2400" b="1"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47566"/>
            <a:ext cx="6444716" cy="738664"/>
          </a:xfrm>
          <a:prstGeom prst="rect">
            <a:avLst/>
          </a:prstGeom>
          <a:noFill/>
        </p:spPr>
        <p:txBody>
          <a:bodyPr wrap="square" lIns="0" tIns="0" rIns="0" bIns="0">
            <a:spAutoFit/>
          </a:bodyPr>
          <a:lstStyle/>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46965"/>
            <a:ext cx="6444716" cy="430887"/>
          </a:xfrm>
          <a:prstGeom prst="rect">
            <a:avLst/>
          </a:prstGeom>
          <a:noFill/>
        </p:spPr>
        <p:txBody>
          <a:bodyPr wrap="square" lIns="0" tIns="0" rIns="0" bIns="0">
            <a:spAutoFit/>
          </a:bodyPr>
          <a:lstStyle/>
          <a:p>
            <a:pPr algn="l"/>
            <a:r>
              <a:rPr lang="de-DE" sz="2800" b="1" u="sng" kern="900">
                <a:solidFill>
                  <a:srgbClr val="10AD00"/>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5999" cy="2771125"/>
          </a:xfrm>
          <a:prstGeom prst="rect">
            <a:avLst/>
          </a:prstGeom>
        </p:spPr>
      </p:pic>
    </p:spTree>
    <p:extLst>
      <p:ext uri="{BB962C8B-B14F-4D97-AF65-F5344CB8AC3E}">
        <p14:creationId xmlns:p14="http://schemas.microsoft.com/office/powerpoint/2010/main" val="3711868084"/>
      </p:ext>
    </p:extLst>
  </p:cSld>
  <p:clrMapOvr>
    <a:masterClrMapping/>
  </p:clrMapOvr>
  <p:extLst>
    <p:ext uri="{DCECCB84-F9BA-43D5-87BE-67443E8EF086}">
      <p15:sldGuideLst xmlns:p15="http://schemas.microsoft.com/office/powerpoint/2012/main"/>
    </p:ext>
  </p:extLst>
</p:sldLayout>
</file>

<file path=ppt/slideLayouts/slideLayout362.xml><?xml version="1.0" encoding="utf-8"?>
<p:sldLayout xmlns:a="http://schemas.openxmlformats.org/drawingml/2006/main" xmlns:r="http://schemas.openxmlformats.org/officeDocument/2006/relationships" xmlns:p="http://schemas.openxmlformats.org/presentationml/2006/main" showMasterSp="0" preserve="1" userDrawn="1">
  <p:cSld name="KONTAKT | Pink /Blaugrau">
    <p:bg>
      <p:bgPr>
        <a:solidFill>
          <a:srgbClr val="F0F3F7"/>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0"/>
            <a:ext cx="12187437" cy="6858000"/>
            <a:chOff x="4563" y="2582"/>
            <a:chExt cx="12187437" cy="6858000"/>
          </a:xfrm>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0" y="2008072"/>
              <a:ext cx="3609020" cy="6096000"/>
            </a:xfrm>
            <a:prstGeom prst="rtTriangle">
              <a:avLst/>
            </a:pr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FF3EB5"/>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FF3EB5"/>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FF3EB5"/>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6000" cy="2771126"/>
          </a:xfrm>
          <a:prstGeom prst="rect">
            <a:avLst/>
          </a:prstGeom>
        </p:spPr>
      </p:pic>
    </p:spTree>
    <p:extLst>
      <p:ext uri="{BB962C8B-B14F-4D97-AF65-F5344CB8AC3E}">
        <p14:creationId xmlns:p14="http://schemas.microsoft.com/office/powerpoint/2010/main" val="70066045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3.xml><?xml version="1.0" encoding="utf-8"?>
<p:sldLayout xmlns:a="http://schemas.openxmlformats.org/drawingml/2006/main" xmlns:r="http://schemas.openxmlformats.org/officeDocument/2006/relationships" xmlns:p="http://schemas.openxmlformats.org/presentationml/2006/main" showMasterSp="0" preserve="1" userDrawn="1">
  <p:cSld name="KONTAKT | Türkis /Blaugrau">
    <p:bg>
      <p:bgPr>
        <a:solidFill>
          <a:srgbClr val="F0F3F7"/>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0"/>
            <a:ext cx="12187437" cy="6858000"/>
            <a:chOff x="4563" y="2582"/>
            <a:chExt cx="12187437" cy="6858000"/>
          </a:xfrm>
          <a:solidFill>
            <a:srgbClr val="10065A"/>
          </a:solidFill>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0" y="2008072"/>
              <a:ext cx="3609020" cy="6096000"/>
            </a:xfrm>
            <a:prstGeom prst="rtTriangle">
              <a:avLst/>
            </a:pr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10ADAA"/>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10ADAA"/>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10ADAA"/>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5999" cy="2771126"/>
          </a:xfrm>
          <a:prstGeom prst="rect">
            <a:avLst/>
          </a:prstGeom>
        </p:spPr>
      </p:pic>
    </p:spTree>
    <p:extLst>
      <p:ext uri="{BB962C8B-B14F-4D97-AF65-F5344CB8AC3E}">
        <p14:creationId xmlns:p14="http://schemas.microsoft.com/office/powerpoint/2010/main" val="194746712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4.xml><?xml version="1.0" encoding="utf-8"?>
<p:sldLayout xmlns:a="http://schemas.openxmlformats.org/drawingml/2006/main" xmlns:r="http://schemas.openxmlformats.org/officeDocument/2006/relationships" xmlns:p="http://schemas.openxmlformats.org/presentationml/2006/main" showMasterSp="0" preserve="1" userDrawn="1">
  <p:cSld name="KONTAKT | Violett /Blaugrau">
    <p:bg>
      <p:bgPr>
        <a:solidFill>
          <a:srgbClr val="F0F3F7"/>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0"/>
            <a:ext cx="12187437" cy="6858000"/>
            <a:chOff x="4563" y="2582"/>
            <a:chExt cx="12187437" cy="6858000"/>
          </a:xfrm>
          <a:solidFill>
            <a:srgbClr val="10065A"/>
          </a:solidFill>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0" y="2008072"/>
              <a:ext cx="3609020" cy="6096000"/>
            </a:xfrm>
            <a:prstGeom prst="rtTriangle">
              <a:avLst/>
            </a:pr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8C3E9F"/>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8C3E9F"/>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8C3E9F"/>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5999" cy="2771125"/>
          </a:xfrm>
          <a:prstGeom prst="rect">
            <a:avLst/>
          </a:prstGeom>
        </p:spPr>
      </p:pic>
    </p:spTree>
    <p:extLst>
      <p:ext uri="{BB962C8B-B14F-4D97-AF65-F5344CB8AC3E}">
        <p14:creationId xmlns:p14="http://schemas.microsoft.com/office/powerpoint/2010/main" val="235023928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5.xml><?xml version="1.0" encoding="utf-8"?>
<p:sldLayout xmlns:a="http://schemas.openxmlformats.org/drawingml/2006/main" xmlns:r="http://schemas.openxmlformats.org/officeDocument/2006/relationships" xmlns:p="http://schemas.openxmlformats.org/presentationml/2006/main" showMasterSp="0" preserve="1" userDrawn="1">
  <p:cSld name="KONTAKT | Orange /Blaugrau">
    <p:bg>
      <p:bgPr>
        <a:solidFill>
          <a:srgbClr val="F0F3F7"/>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0"/>
            <a:ext cx="12187437" cy="6858000"/>
            <a:chOff x="4563" y="2582"/>
            <a:chExt cx="12187437" cy="6858000"/>
          </a:xfrm>
          <a:solidFill>
            <a:srgbClr val="10065A"/>
          </a:solidFill>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0" y="2008072"/>
              <a:ext cx="3609020" cy="6096000"/>
            </a:xfrm>
            <a:prstGeom prst="rtTriangle">
              <a:avLst/>
            </a:pr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FF4414"/>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FF4414"/>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FF4414"/>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3" y="96988"/>
            <a:ext cx="3635997" cy="2771125"/>
          </a:xfrm>
          <a:prstGeom prst="rect">
            <a:avLst/>
          </a:prstGeom>
        </p:spPr>
      </p:pic>
    </p:spTree>
    <p:extLst>
      <p:ext uri="{BB962C8B-B14F-4D97-AF65-F5344CB8AC3E}">
        <p14:creationId xmlns:p14="http://schemas.microsoft.com/office/powerpoint/2010/main" val="5359838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preserve="1" userDrawn="1">
  <p:cSld name="KONTAKT | Grün /Blaugrau">
    <p:bg>
      <p:bgPr>
        <a:solidFill>
          <a:srgbClr val="F0F3F7"/>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0"/>
            <a:ext cx="12187437" cy="6858000"/>
            <a:chOff x="4563" y="2582"/>
            <a:chExt cx="12187437" cy="6858000"/>
          </a:xfrm>
          <a:solidFill>
            <a:srgbClr val="10065A"/>
          </a:solidFill>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0" y="2008072"/>
              <a:ext cx="3609020" cy="6096000"/>
            </a:xfrm>
            <a:prstGeom prst="rtTriangle">
              <a:avLst/>
            </a:pr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10AD00"/>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10AD00"/>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10AD00"/>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3" y="96988"/>
            <a:ext cx="3635997" cy="2771125"/>
          </a:xfrm>
          <a:prstGeom prst="rect">
            <a:avLst/>
          </a:prstGeom>
        </p:spPr>
      </p:pic>
    </p:spTree>
    <p:extLst>
      <p:ext uri="{BB962C8B-B14F-4D97-AF65-F5344CB8AC3E}">
        <p14:creationId xmlns:p14="http://schemas.microsoft.com/office/powerpoint/2010/main" val="331796245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preserve="1" userDrawn="1">
  <p:cSld name="VCI-Daten | Dunkelblau">
    <p:bg>
      <p:bgPr>
        <a:solidFill>
          <a:srgbClr val="10065A"/>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38" y="5340054"/>
            <a:ext cx="3833986" cy="1508422"/>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FF3EB5"/>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FF3EB5"/>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FFFFFF"/>
                </a:solidFill>
              </a:rPr>
              <a:t>T</a:t>
            </a:r>
            <a:r>
              <a:rPr lang="de-DE" sz="2000">
                <a:solidFill>
                  <a:srgbClr val="FFFFFF"/>
                </a:solidFill>
              </a:rPr>
              <a:t>	+49 (69) 2556-0</a:t>
            </a:r>
          </a:p>
          <a:p>
            <a:pPr lvl="0">
              <a:tabLst>
                <a:tab pos="444500" algn="l"/>
              </a:tabLst>
            </a:pPr>
            <a:r>
              <a:rPr lang="de-DE" sz="2000" b="1">
                <a:solidFill>
                  <a:srgbClr val="FFFFFF"/>
                </a:solidFill>
              </a:rPr>
              <a:t>E</a:t>
            </a:r>
            <a:r>
              <a:rPr lang="de-DE" sz="2000">
                <a:solidFill>
                  <a:srgbClr val="FFFFF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28057291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preserve="1" userDrawn="1">
  <p:cSld name="VCI-Daten | Blau">
    <p:bg>
      <p:bgPr>
        <a:solidFill>
          <a:srgbClr val="10069F"/>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38" y="5340054"/>
            <a:ext cx="3833986" cy="1508422"/>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FF3EB5"/>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FF3EB5"/>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FFFFFF"/>
                </a:solidFill>
              </a:rPr>
              <a:t>T</a:t>
            </a:r>
            <a:r>
              <a:rPr lang="de-DE" sz="2000">
                <a:solidFill>
                  <a:srgbClr val="FFFFFF"/>
                </a:solidFill>
              </a:rPr>
              <a:t>	+49 (69) 2556-0</a:t>
            </a:r>
          </a:p>
          <a:p>
            <a:pPr lvl="0">
              <a:tabLst>
                <a:tab pos="444500" algn="l"/>
              </a:tabLst>
            </a:pPr>
            <a:r>
              <a:rPr lang="de-DE" sz="2000" b="1">
                <a:solidFill>
                  <a:srgbClr val="FFFFFF"/>
                </a:solidFill>
              </a:rPr>
              <a:t>E</a:t>
            </a:r>
            <a:r>
              <a:rPr lang="de-DE" sz="2000">
                <a:solidFill>
                  <a:srgbClr val="FFFFF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25440929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9.xml><?xml version="1.0" encoding="utf-8"?>
<p:sldLayout xmlns:a="http://schemas.openxmlformats.org/drawingml/2006/main" xmlns:r="http://schemas.openxmlformats.org/officeDocument/2006/relationships" xmlns:p="http://schemas.openxmlformats.org/presentationml/2006/main" showMasterSp="0" preserve="1" userDrawn="1">
  <p:cSld name="VCI-Daten | Pink">
    <p:bg>
      <p:bgPr>
        <a:solidFill>
          <a:srgbClr val="FF3EB5"/>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40" y="5340054"/>
            <a:ext cx="3833982" cy="1508422"/>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10069F"/>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10069F"/>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FFFFFF"/>
                </a:solidFill>
              </a:rPr>
              <a:t>T</a:t>
            </a:r>
            <a:r>
              <a:rPr lang="de-DE" sz="2000">
                <a:solidFill>
                  <a:srgbClr val="FFFFFF"/>
                </a:solidFill>
              </a:rPr>
              <a:t>	+49 (69) 2556-0</a:t>
            </a:r>
          </a:p>
          <a:p>
            <a:pPr lvl="0">
              <a:tabLst>
                <a:tab pos="444500" algn="l"/>
              </a:tabLst>
            </a:pPr>
            <a:r>
              <a:rPr lang="de-DE" sz="2000" b="1">
                <a:solidFill>
                  <a:srgbClr val="FFFFFF"/>
                </a:solidFill>
              </a:rPr>
              <a:t>E</a:t>
            </a:r>
            <a:r>
              <a:rPr lang="de-DE" sz="2000">
                <a:solidFill>
                  <a:srgbClr val="FFFFF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1110185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0.xml><?xml version="1.0" encoding="utf-8"?>
<p:sldLayout xmlns:a="http://schemas.openxmlformats.org/drawingml/2006/main" xmlns:r="http://schemas.openxmlformats.org/officeDocument/2006/relationships" xmlns:p="http://schemas.openxmlformats.org/presentationml/2006/main" showMasterSp="0" preserve="1" userDrawn="1">
  <p:cSld name="VCI-Daten | Türkis">
    <p:bg>
      <p:bgPr>
        <a:solidFill>
          <a:srgbClr val="10ADAA"/>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40" y="5340054"/>
            <a:ext cx="3833982" cy="1508422"/>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10069F"/>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10069F"/>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FFFFFF"/>
                </a:solidFill>
              </a:rPr>
              <a:t>T</a:t>
            </a:r>
            <a:r>
              <a:rPr lang="de-DE" sz="2000">
                <a:solidFill>
                  <a:srgbClr val="FFFFFF"/>
                </a:solidFill>
              </a:rPr>
              <a:t>	+49 (69) 2556-0</a:t>
            </a:r>
          </a:p>
          <a:p>
            <a:pPr lvl="0">
              <a:tabLst>
                <a:tab pos="444500" algn="l"/>
              </a:tabLst>
            </a:pPr>
            <a:r>
              <a:rPr lang="de-DE" sz="2000" b="1">
                <a:solidFill>
                  <a:srgbClr val="FFFFFF"/>
                </a:solidFill>
              </a:rPr>
              <a:t>E</a:t>
            </a:r>
            <a:r>
              <a:rPr lang="de-DE" sz="2000">
                <a:solidFill>
                  <a:srgbClr val="FFFFF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181140038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1.xml><?xml version="1.0" encoding="utf-8"?>
<p:sldLayout xmlns:a="http://schemas.openxmlformats.org/drawingml/2006/main" xmlns:r="http://schemas.openxmlformats.org/officeDocument/2006/relationships" xmlns:p="http://schemas.openxmlformats.org/presentationml/2006/main" showMasterSp="0" preserve="1" userDrawn="1">
  <p:cSld name="VCI-Daten | Violett">
    <p:bg>
      <p:bgPr>
        <a:solidFill>
          <a:srgbClr val="8C3E9F"/>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40" y="5340054"/>
            <a:ext cx="3833982" cy="1508422"/>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FFC000"/>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FFAD00"/>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FFFFFF"/>
                </a:solidFill>
              </a:rPr>
              <a:t>T</a:t>
            </a:r>
            <a:r>
              <a:rPr lang="de-DE" sz="2000">
                <a:solidFill>
                  <a:srgbClr val="FFFFFF"/>
                </a:solidFill>
              </a:rPr>
              <a:t>	+49 (69) 2556-0</a:t>
            </a:r>
          </a:p>
          <a:p>
            <a:pPr lvl="0">
              <a:tabLst>
                <a:tab pos="444500" algn="l"/>
              </a:tabLst>
            </a:pPr>
            <a:r>
              <a:rPr lang="de-DE" sz="2000" b="1">
                <a:solidFill>
                  <a:srgbClr val="FFFFFF"/>
                </a:solidFill>
              </a:rPr>
              <a:t>E</a:t>
            </a:r>
            <a:r>
              <a:rPr lang="de-DE" sz="2000">
                <a:solidFill>
                  <a:srgbClr val="FFFFF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20495380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2.xml><?xml version="1.0" encoding="utf-8"?>
<p:sldLayout xmlns:a="http://schemas.openxmlformats.org/drawingml/2006/main" xmlns:r="http://schemas.openxmlformats.org/officeDocument/2006/relationships" xmlns:p="http://schemas.openxmlformats.org/presentationml/2006/main" showMasterSp="0" preserve="1" userDrawn="1">
  <p:cSld name="VCI-Daten | Orange">
    <p:bg>
      <p:bgPr>
        <a:solidFill>
          <a:srgbClr val="FF4414"/>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40" y="5340054"/>
            <a:ext cx="3833982" cy="1508422"/>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10069F"/>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10069F"/>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FFFFFF"/>
                </a:solidFill>
              </a:rPr>
              <a:t>T</a:t>
            </a:r>
            <a:r>
              <a:rPr lang="de-DE" sz="2000">
                <a:solidFill>
                  <a:srgbClr val="FFFFFF"/>
                </a:solidFill>
              </a:rPr>
              <a:t>	+49 (69) 2556-0</a:t>
            </a:r>
          </a:p>
          <a:p>
            <a:pPr lvl="0">
              <a:tabLst>
                <a:tab pos="444500" algn="l"/>
              </a:tabLst>
            </a:pPr>
            <a:r>
              <a:rPr lang="de-DE" sz="2000" b="1">
                <a:solidFill>
                  <a:srgbClr val="FFFFFF"/>
                </a:solidFill>
              </a:rPr>
              <a:t>E</a:t>
            </a:r>
            <a:r>
              <a:rPr lang="de-DE" sz="2000">
                <a:solidFill>
                  <a:srgbClr val="FFFFF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41028824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3.xml><?xml version="1.0" encoding="utf-8"?>
<p:sldLayout xmlns:a="http://schemas.openxmlformats.org/drawingml/2006/main" xmlns:r="http://schemas.openxmlformats.org/officeDocument/2006/relationships" xmlns:p="http://schemas.openxmlformats.org/presentationml/2006/main" showMasterSp="0" preserve="1" userDrawn="1">
  <p:cSld name="VCI-Daten | Gold">
    <p:bg>
      <p:bgPr>
        <a:solidFill>
          <a:srgbClr val="FFAD00"/>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40" y="5340054"/>
            <a:ext cx="3833982" cy="1508421"/>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8C3E9F"/>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chemeClr val="bg1"/>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chemeClr val="bg1"/>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chemeClr val="bg1"/>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chemeClr val="bg1"/>
                </a:solidFill>
              </a:rPr>
              <a:t>T</a:t>
            </a:r>
            <a:r>
              <a:rPr lang="de-DE" sz="2000">
                <a:solidFill>
                  <a:schemeClr val="bg1"/>
                </a:solidFill>
              </a:rPr>
              <a:t>	+49 (69) 2556-0</a:t>
            </a:r>
          </a:p>
          <a:p>
            <a:pPr lvl="0">
              <a:tabLst>
                <a:tab pos="444500" algn="l"/>
              </a:tabLst>
            </a:pPr>
            <a:r>
              <a:rPr lang="de-DE" sz="2000" b="1">
                <a:solidFill>
                  <a:schemeClr val="bg1"/>
                </a:solidFill>
              </a:rPr>
              <a:t>E</a:t>
            </a:r>
            <a:r>
              <a:rPr lang="de-DE" sz="2000">
                <a:solidFill>
                  <a:schemeClr val="bg1"/>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179313341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4.xml><?xml version="1.0" encoding="utf-8"?>
<p:sldLayout xmlns:a="http://schemas.openxmlformats.org/drawingml/2006/main" xmlns:r="http://schemas.openxmlformats.org/officeDocument/2006/relationships" xmlns:p="http://schemas.openxmlformats.org/presentationml/2006/main" showMasterSp="0" preserve="1" userDrawn="1">
  <p:cSld name="VCI-Daten | Grün">
    <p:bg>
      <p:bgPr>
        <a:solidFill>
          <a:srgbClr val="10AD00"/>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40" y="5340054"/>
            <a:ext cx="3833982" cy="1508422"/>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10069F"/>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FFFFFF"/>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FFFFFF"/>
                </a:solidFill>
              </a:rPr>
              <a:t>T</a:t>
            </a:r>
            <a:r>
              <a:rPr lang="de-DE" sz="2000">
                <a:solidFill>
                  <a:srgbClr val="FFFFFF"/>
                </a:solidFill>
              </a:rPr>
              <a:t>	+49 (69) 2556-0</a:t>
            </a:r>
          </a:p>
          <a:p>
            <a:pPr lvl="0">
              <a:tabLst>
                <a:tab pos="444500" algn="l"/>
              </a:tabLst>
            </a:pPr>
            <a:r>
              <a:rPr lang="de-DE" sz="2000" b="1">
                <a:solidFill>
                  <a:srgbClr val="FFFFFF"/>
                </a:solidFill>
              </a:rPr>
              <a:t>E</a:t>
            </a:r>
            <a:r>
              <a:rPr lang="de-DE" sz="2000">
                <a:solidFill>
                  <a:srgbClr val="FFFFF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190465941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5.xml><?xml version="1.0" encoding="utf-8"?>
<p:sldLayout xmlns:a="http://schemas.openxmlformats.org/drawingml/2006/main" xmlns:r="http://schemas.openxmlformats.org/officeDocument/2006/relationships" xmlns:p="http://schemas.openxmlformats.org/presentationml/2006/main" showMasterSp="0" preserve="1" userDrawn="1">
  <p:cSld name="VCI-Daten | Blaugrau/Dunkelblau">
    <p:bg>
      <p:bgPr>
        <a:solidFill>
          <a:srgbClr val="F0F3F7"/>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594" y="5340412"/>
            <a:ext cx="3833073" cy="1507706"/>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FF3EB5"/>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10065A"/>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FF3EB5"/>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10065A"/>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10065A"/>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3317" t="4433" r="32017" b="6530"/>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10065A"/>
                </a:solidFill>
              </a:rPr>
              <a:t>T </a:t>
            </a:r>
            <a:r>
              <a:rPr lang="de-DE" sz="2000">
                <a:solidFill>
                  <a:srgbClr val="10065A"/>
                </a:solidFill>
              </a:rPr>
              <a:t>	+49 (69) 2556-0</a:t>
            </a:r>
          </a:p>
          <a:p>
            <a:pPr lvl="0">
              <a:tabLst>
                <a:tab pos="444500" algn="l"/>
              </a:tabLst>
            </a:pPr>
            <a:r>
              <a:rPr lang="de-DE" sz="2000" b="1">
                <a:solidFill>
                  <a:srgbClr val="10065A"/>
                </a:solidFill>
              </a:rPr>
              <a:t>E</a:t>
            </a:r>
            <a:r>
              <a:rPr lang="de-DE" sz="2000">
                <a:solidFill>
                  <a:srgbClr val="10065A"/>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25174244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6.xml><?xml version="1.0" encoding="utf-8"?>
<p:sldLayout xmlns:a="http://schemas.openxmlformats.org/drawingml/2006/main" xmlns:r="http://schemas.openxmlformats.org/officeDocument/2006/relationships" xmlns:p="http://schemas.openxmlformats.org/presentationml/2006/main" showMasterSp="0" preserve="1" userDrawn="1">
  <p:cSld name="VCI-Daten | Blaugrau/Blau">
    <p:bg>
      <p:bgPr>
        <a:solidFill>
          <a:srgbClr val="F0F3F7"/>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1049" y="5340412"/>
            <a:ext cx="3832162" cy="1507706"/>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FF3EB5"/>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10065A"/>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FF3EB5"/>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10069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10069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10069F"/>
                </a:solidFill>
              </a:rPr>
              <a:t>T </a:t>
            </a:r>
            <a:r>
              <a:rPr lang="de-DE" sz="2000">
                <a:solidFill>
                  <a:srgbClr val="10069F"/>
                </a:solidFill>
              </a:rPr>
              <a:t>	+49 (69) 2556-0</a:t>
            </a:r>
          </a:p>
          <a:p>
            <a:pPr lvl="0">
              <a:tabLst>
                <a:tab pos="444500" algn="l"/>
              </a:tabLst>
            </a:pPr>
            <a:r>
              <a:rPr lang="de-DE" sz="2000" b="1">
                <a:solidFill>
                  <a:srgbClr val="10069F"/>
                </a:solidFill>
              </a:rPr>
              <a:t>E</a:t>
            </a:r>
            <a:r>
              <a:rPr lang="de-DE" sz="2000">
                <a:solidFill>
                  <a:srgbClr val="10069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42645332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preserve="1" userDrawn="1">
  <p:cSld name="LEERe Folien">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97731A11-C713-C88D-BB91-277E0545AB4F}"/>
              </a:ext>
            </a:extLst>
          </p:cNvPr>
          <p:cNvSpPr txBox="1"/>
          <p:nvPr userDrawn="1"/>
        </p:nvSpPr>
        <p:spPr>
          <a:xfrm>
            <a:off x="0" y="0"/>
            <a:ext cx="12192000" cy="6858000"/>
          </a:xfrm>
          <a:prstGeom prst="rect">
            <a:avLst/>
          </a:prstGeom>
          <a:solidFill>
            <a:srgbClr val="10065A"/>
          </a:solidFill>
        </p:spPr>
        <p:txBody>
          <a:bodyPr wrap="square" rtlCol="0" anchor="ctr" anchorCtr="1">
            <a:noAutofit/>
          </a:bodyPr>
          <a:lstStyle/>
          <a:p>
            <a:r>
              <a:rPr lang="de-DE" sz="16600" cap="all" baseline="0">
                <a:solidFill>
                  <a:srgbClr val="FF3EB5"/>
                </a:solidFill>
                <a:latin typeface="Montserrat Black" pitchFamily="2" charset="0"/>
              </a:rPr>
              <a:t>Leer</a:t>
            </a:r>
          </a:p>
        </p:txBody>
      </p:sp>
    </p:spTree>
    <p:extLst>
      <p:ext uri="{BB962C8B-B14F-4D97-AF65-F5344CB8AC3E}">
        <p14:creationId xmlns:p14="http://schemas.microsoft.com/office/powerpoint/2010/main" val="22070142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preserve="1" userDrawn="1">
  <p:cSld name="nur BILD">
    <p:spTree>
      <p:nvGrpSpPr>
        <p:cNvPr id="1" name=""/>
        <p:cNvGrpSpPr/>
        <p:nvPr/>
      </p:nvGrpSpPr>
      <p:grpSpPr>
        <a:xfrm>
          <a:off x="0" y="0"/>
          <a:ext cx="0" cy="0"/>
          <a:chOff x="0" y="0"/>
          <a:chExt cx="0" cy="0"/>
        </a:xfrm>
      </p:grpSpPr>
      <p:sp>
        <p:nvSpPr>
          <p:cNvPr id="13" name="Bild-Platzhalter">
            <a:extLst>
              <a:ext uri="{FF2B5EF4-FFF2-40B4-BE49-F238E27FC236}">
                <a16:creationId xmlns:a16="http://schemas.microsoft.com/office/drawing/2014/main" id="{38E0543A-AF4D-F247-9026-B182A82D5223}"/>
              </a:ext>
            </a:extLst>
          </p:cNvPr>
          <p:cNvSpPr>
            <a:spLocks noGrp="1"/>
          </p:cNvSpPr>
          <p:nvPr>
            <p:ph type="pic" sz="quarter" idx="15" hasCustomPrompt="1"/>
          </p:nvPr>
        </p:nvSpPr>
        <p:spPr>
          <a:xfrm>
            <a:off x="-12188" y="0"/>
            <a:ext cx="12192000" cy="6858000"/>
          </a:xfrm>
          <a:solidFill>
            <a:srgbClr val="F0F3F7"/>
          </a:solidFill>
        </p:spPr>
        <p:txBody>
          <a:bodyPr bIns="1476000" anchor="ctr" anchorCtr="0"/>
          <a:lstStyle>
            <a:lvl1pPr marL="0" indent="0" algn="ctr">
              <a:buNone/>
              <a:defRPr>
                <a:solidFill>
                  <a:srgbClr val="FF4414"/>
                </a:solidFill>
              </a:defRPr>
            </a:lvl1pPr>
          </a:lstStyle>
          <a:p>
            <a:r>
              <a:rPr lang="de-DE"/>
              <a:t>Bild durch Klicken auf Symbol hinzufügen!</a:t>
            </a:r>
          </a:p>
        </p:txBody>
      </p:sp>
    </p:spTree>
    <p:extLst>
      <p:ext uri="{BB962C8B-B14F-4D97-AF65-F5344CB8AC3E}">
        <p14:creationId xmlns:p14="http://schemas.microsoft.com/office/powerpoint/2010/main" val="18551236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nur TITEL  | mit Fußzeile">
    <p:spTree>
      <p:nvGrpSpPr>
        <p:cNvPr id="1" name=""/>
        <p:cNvGrpSpPr/>
        <p:nvPr/>
      </p:nvGrpSpPr>
      <p:grpSpPr>
        <a:xfrm>
          <a:off x="0" y="0"/>
          <a:ext cx="0" cy="0"/>
          <a:chOff x="0" y="0"/>
          <a:chExt cx="0" cy="0"/>
        </a:xfrm>
      </p:grpSpPr>
      <p:sp>
        <p:nvSpPr>
          <p:cNvPr id="4" name="Datum">
            <a:extLst>
              <a:ext uri="{FF2B5EF4-FFF2-40B4-BE49-F238E27FC236}">
                <a16:creationId xmlns:a16="http://schemas.microsoft.com/office/drawing/2014/main" id="{F3BE353D-C093-FBCF-8A2F-73D463CF0733}"/>
              </a:ext>
            </a:extLst>
          </p:cNvPr>
          <p:cNvSpPr>
            <a:spLocks noGrp="1"/>
          </p:cNvSpPr>
          <p:nvPr>
            <p:ph type="dt" sz="half" idx="11"/>
          </p:nvPr>
        </p:nvSpPr>
        <p:spPr/>
        <p:txBody>
          <a:bodyPr/>
          <a:lstStyle/>
          <a:p>
            <a:fld id="{4D9CDEC1-9A28-4994-9202-21E4469653EC}" type="datetime4">
              <a:rPr lang="de-DE" smtClean="0"/>
              <a:t>5. August 2026</a:t>
            </a:fld>
            <a:endParaRPr lang="de-DE"/>
          </a:p>
        </p:txBody>
      </p:sp>
      <p:sp>
        <p:nvSpPr>
          <p:cNvPr id="3" name="Foliennummer">
            <a:extLst>
              <a:ext uri="{FF2B5EF4-FFF2-40B4-BE49-F238E27FC236}">
                <a16:creationId xmlns:a16="http://schemas.microsoft.com/office/drawing/2014/main" id="{1738FA93-643E-4715-070B-47FAD19C899B}"/>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2" name="Titel">
            <a:extLst>
              <a:ext uri="{FF2B5EF4-FFF2-40B4-BE49-F238E27FC236}">
                <a16:creationId xmlns:a16="http://schemas.microsoft.com/office/drawing/2014/main" id="{8DA576E7-D5ED-1D28-7F8C-FACBAF6F20A4}"/>
              </a:ext>
            </a:extLst>
          </p:cNvPr>
          <p:cNvSpPr>
            <a:spLocks noGrp="1"/>
          </p:cNvSpPr>
          <p:nvPr>
            <p:ph type="title" hasCustomPrompt="1"/>
          </p:nvPr>
        </p:nvSpPr>
        <p:spPr/>
        <p:txBody>
          <a:bodyPr/>
          <a:lstStyle/>
          <a:p>
            <a:r>
              <a:rPr lang="de-DE"/>
              <a:t>Titel der Folie</a:t>
            </a:r>
          </a:p>
        </p:txBody>
      </p:sp>
    </p:spTree>
    <p:extLst>
      <p:ext uri="{BB962C8B-B14F-4D97-AF65-F5344CB8AC3E}">
        <p14:creationId xmlns:p14="http://schemas.microsoft.com/office/powerpoint/2010/main" val="3551326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Leer | mit Fußzeile">
    <p:spTree>
      <p:nvGrpSpPr>
        <p:cNvPr id="1" name=""/>
        <p:cNvGrpSpPr/>
        <p:nvPr/>
      </p:nvGrpSpPr>
      <p:grpSpPr>
        <a:xfrm>
          <a:off x="0" y="0"/>
          <a:ext cx="0" cy="0"/>
          <a:chOff x="0" y="0"/>
          <a:chExt cx="0" cy="0"/>
        </a:xfrm>
      </p:grpSpPr>
      <p:sp>
        <p:nvSpPr>
          <p:cNvPr id="4" name="Datum">
            <a:extLst>
              <a:ext uri="{FF2B5EF4-FFF2-40B4-BE49-F238E27FC236}">
                <a16:creationId xmlns:a16="http://schemas.microsoft.com/office/drawing/2014/main" id="{F3BE353D-C093-FBCF-8A2F-73D463CF0733}"/>
              </a:ext>
            </a:extLst>
          </p:cNvPr>
          <p:cNvSpPr>
            <a:spLocks noGrp="1"/>
          </p:cNvSpPr>
          <p:nvPr>
            <p:ph type="dt" sz="half" idx="11"/>
          </p:nvPr>
        </p:nvSpPr>
        <p:spPr/>
        <p:txBody>
          <a:bodyPr/>
          <a:lstStyle/>
          <a:p>
            <a:fld id="{AA91FF57-5380-43CF-B627-001C0F77A648}" type="datetime4">
              <a:rPr lang="de-DE" smtClean="0"/>
              <a:t>5. August 2026</a:t>
            </a:fld>
            <a:endParaRPr lang="de-DE"/>
          </a:p>
        </p:txBody>
      </p:sp>
      <p:sp>
        <p:nvSpPr>
          <p:cNvPr id="3" name="Foliennummer">
            <a:extLst>
              <a:ext uri="{FF2B5EF4-FFF2-40B4-BE49-F238E27FC236}">
                <a16:creationId xmlns:a16="http://schemas.microsoft.com/office/drawing/2014/main" id="{1738FA93-643E-4715-070B-47FAD19C899B}"/>
              </a:ext>
            </a:extLst>
          </p:cNvPr>
          <p:cNvSpPr>
            <a:spLocks noGrp="1"/>
          </p:cNvSpPr>
          <p:nvPr>
            <p:ph type="sldNum" sz="quarter" idx="10"/>
          </p:nvPr>
        </p:nvSpPr>
        <p:spPr/>
        <p:txBody>
          <a:bodyPr/>
          <a:lstStyle/>
          <a:p>
            <a:fld id="{0EDB35FF-48FE-4539-886A-6B3E6CAB12DA}" type="slidenum">
              <a:rPr lang="de-DE" smtClean="0"/>
              <a:pPr/>
              <a:t>‹Nr.›</a:t>
            </a:fld>
            <a:endParaRPr lang="de-DE"/>
          </a:p>
        </p:txBody>
      </p:sp>
    </p:spTree>
    <p:extLst>
      <p:ext uri="{BB962C8B-B14F-4D97-AF65-F5344CB8AC3E}">
        <p14:creationId xmlns:p14="http://schemas.microsoft.com/office/powerpoint/2010/main" val="20264744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81.xml><?xml version="1.0" encoding="utf-8"?>
<p:sldLayout xmlns:a="http://schemas.openxmlformats.org/drawingml/2006/main" xmlns:r="http://schemas.openxmlformats.org/officeDocument/2006/relationships" xmlns:p="http://schemas.openxmlformats.org/presentationml/2006/main" showMasterSp="0" preserve="1" userDrawn="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757109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2.xml><?xml version="1.0" encoding="utf-8"?>
<p:sldLayout xmlns:a="http://schemas.openxmlformats.org/drawingml/2006/main" xmlns:r="http://schemas.openxmlformats.org/officeDocument/2006/relationships" xmlns:p="http://schemas.openxmlformats.org/presentationml/2006/main" showMasterSp="0" userDrawn="1">
  <p:cSld name="TITEL m. Bild  | 1 Z. kurz / Blau">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4FA16399-DDD0-204E-9315-7387DD1CEF9A}"/>
              </a:ext>
            </a:extLst>
          </p:cNvPr>
          <p:cNvSpPr>
            <a:spLocks noGrp="1"/>
          </p:cNvSpPr>
          <p:nvPr>
            <p:ph type="pic" sz="quarter" idx="16" hasCustomPrompt="1"/>
          </p:nvPr>
        </p:nvSpPr>
        <p:spPr>
          <a:xfrm>
            <a:off x="9525" y="0"/>
            <a:ext cx="12172950" cy="5476875"/>
          </a:xfrm>
        </p:spPr>
        <p:txBody>
          <a:bodyPr lIns="720000" tIns="540000" rIns="0" anchor="t" anchorCtr="1"/>
          <a:lstStyle>
            <a:lvl1pPr marL="0" indent="0">
              <a:buNone/>
              <a:defRPr>
                <a:solidFill>
                  <a:srgbClr val="FF0000"/>
                </a:solidFill>
              </a:defRPr>
            </a:lvl1pPr>
          </a:lstStyle>
          <a:p>
            <a:pPr marL="0" marR="0" lvl="0" indent="0" algn="l" defTabSz="914400" rtl="0" eaLnBrk="1" fontAlgn="auto" latinLnBrk="0" hangingPunct="1">
              <a:lnSpc>
                <a:spcPts val="2400"/>
              </a:lnSpc>
              <a:spcBef>
                <a:spcPts val="1000"/>
              </a:spcBef>
              <a:spcAft>
                <a:spcPts val="0"/>
              </a:spcAft>
              <a:buClr>
                <a:schemeClr val="accent1"/>
              </a:buClr>
              <a:buSzPct val="90000"/>
              <a:buFont typeface="STIXGeneral-Regular" pitchFamily="2" charset="2"/>
              <a:buNone/>
              <a:tabLst/>
              <a:defRPr/>
            </a:pPr>
            <a:r>
              <a:rPr lang="de-DE"/>
              <a:t>Hintergrund-Bild einfügen!</a:t>
            </a:r>
            <a:br>
              <a:rPr lang="de-DE"/>
            </a:br>
            <a:endParaRPr lang="de-DE"/>
          </a:p>
        </p:txBody>
      </p:sp>
      <p:sp>
        <p:nvSpPr>
          <p:cNvPr id="14" name="Textplatzhalter 9">
            <a:extLst>
              <a:ext uri="{FF2B5EF4-FFF2-40B4-BE49-F238E27FC236}">
                <a16:creationId xmlns:a16="http://schemas.microsoft.com/office/drawing/2014/main" id="{73ED2C95-E28C-D84C-9596-F2F94584E9D2}"/>
              </a:ext>
            </a:extLst>
          </p:cNvPr>
          <p:cNvSpPr>
            <a:spLocks noGrp="1"/>
          </p:cNvSpPr>
          <p:nvPr>
            <p:ph type="body" sz="quarter" idx="19"/>
          </p:nvPr>
        </p:nvSpPr>
        <p:spPr>
          <a:xfrm>
            <a:off x="0" y="1"/>
            <a:ext cx="4926592" cy="5467248"/>
          </a:xfrm>
          <a:gradFill>
            <a:gsLst>
              <a:gs pos="3000">
                <a:schemeClr val="accent1"/>
              </a:gs>
              <a:gs pos="100000">
                <a:schemeClr val="bg1">
                  <a:alpha val="0"/>
                </a:schemeClr>
              </a:gs>
            </a:gsLst>
            <a:lin ang="0" scaled="0"/>
          </a:gradFill>
        </p:spPr>
        <p:txBody>
          <a:bodyPr/>
          <a:lstStyle>
            <a:lvl1pPr marL="0" indent="0">
              <a:buNone/>
              <a:defRPr>
                <a:solidFill>
                  <a:schemeClr val="accent4">
                    <a:alpha val="0"/>
                  </a:schemeClr>
                </a:solidFill>
              </a:defRPr>
            </a:lvl1pPr>
          </a:lstStyle>
          <a:p>
            <a:pPr lvl="0"/>
            <a:r>
              <a:rPr lang="de-DE"/>
              <a:t>Mastertextformat bearbeiten</a:t>
            </a:r>
          </a:p>
        </p:txBody>
      </p:sp>
      <p:sp>
        <p:nvSpPr>
          <p:cNvPr id="12" name="Textplatzhalter 6">
            <a:extLst>
              <a:ext uri="{FF2B5EF4-FFF2-40B4-BE49-F238E27FC236}">
                <a16:creationId xmlns:a16="http://schemas.microsoft.com/office/drawing/2014/main" id="{892E89F1-D3ED-0D42-B43F-1CAC7028A8F0}"/>
              </a:ext>
            </a:extLst>
          </p:cNvPr>
          <p:cNvSpPr>
            <a:spLocks noGrp="1"/>
          </p:cNvSpPr>
          <p:nvPr>
            <p:ph type="body" sz="quarter" idx="18"/>
          </p:nvPr>
        </p:nvSpPr>
        <p:spPr>
          <a:xfrm rot="951772">
            <a:off x="380775" y="271843"/>
            <a:ext cx="5650664" cy="4928038"/>
          </a:xfrm>
          <a:custGeom>
            <a:avLst/>
            <a:gdLst>
              <a:gd name="connsiteX0" fmla="*/ 0 w 5775320"/>
              <a:gd name="connsiteY0" fmla="*/ 2492144 h 4984287"/>
              <a:gd name="connsiteX1" fmla="*/ 1246072 w 5775320"/>
              <a:gd name="connsiteY1" fmla="*/ 1 h 4984287"/>
              <a:gd name="connsiteX2" fmla="*/ 4529248 w 5775320"/>
              <a:gd name="connsiteY2" fmla="*/ 1 h 4984287"/>
              <a:gd name="connsiteX3" fmla="*/ 5775320 w 5775320"/>
              <a:gd name="connsiteY3" fmla="*/ 2492144 h 4984287"/>
              <a:gd name="connsiteX4" fmla="*/ 4529248 w 5775320"/>
              <a:gd name="connsiteY4" fmla="*/ 4984286 h 4984287"/>
              <a:gd name="connsiteX5" fmla="*/ 1246072 w 5775320"/>
              <a:gd name="connsiteY5" fmla="*/ 4984286 h 4984287"/>
              <a:gd name="connsiteX6" fmla="*/ 0 w 5775320"/>
              <a:gd name="connsiteY6" fmla="*/ 2492144 h 4984287"/>
              <a:gd name="connsiteX0" fmla="*/ 0 w 5775320"/>
              <a:gd name="connsiteY0" fmla="*/ 2492143 h 4984285"/>
              <a:gd name="connsiteX1" fmla="*/ 1246072 w 5775320"/>
              <a:gd name="connsiteY1" fmla="*/ 0 h 4984285"/>
              <a:gd name="connsiteX2" fmla="*/ 4529248 w 5775320"/>
              <a:gd name="connsiteY2" fmla="*/ 0 h 4984285"/>
              <a:gd name="connsiteX3" fmla="*/ 5775320 w 5775320"/>
              <a:gd name="connsiteY3" fmla="*/ 2492143 h 4984285"/>
              <a:gd name="connsiteX4" fmla="*/ 4529248 w 5775320"/>
              <a:gd name="connsiteY4" fmla="*/ 4984285 h 4984285"/>
              <a:gd name="connsiteX5" fmla="*/ 1537834 w 5775320"/>
              <a:gd name="connsiteY5" fmla="*/ 4973933 h 4984285"/>
              <a:gd name="connsiteX6" fmla="*/ 0 w 5775320"/>
              <a:gd name="connsiteY6" fmla="*/ 2492143 h 4984285"/>
              <a:gd name="connsiteX0" fmla="*/ 0 w 5775320"/>
              <a:gd name="connsiteY0" fmla="*/ 2492143 h 5007876"/>
              <a:gd name="connsiteX1" fmla="*/ 1246072 w 5775320"/>
              <a:gd name="connsiteY1" fmla="*/ 0 h 5007876"/>
              <a:gd name="connsiteX2" fmla="*/ 4529248 w 5775320"/>
              <a:gd name="connsiteY2" fmla="*/ 0 h 5007876"/>
              <a:gd name="connsiteX3" fmla="*/ 5775320 w 5775320"/>
              <a:gd name="connsiteY3" fmla="*/ 2492143 h 5007876"/>
              <a:gd name="connsiteX4" fmla="*/ 4529248 w 5775320"/>
              <a:gd name="connsiteY4" fmla="*/ 4984285 h 5007876"/>
              <a:gd name="connsiteX5" fmla="*/ 1467541 w 5775320"/>
              <a:gd name="connsiteY5" fmla="*/ 5007876 h 5007876"/>
              <a:gd name="connsiteX6" fmla="*/ 0 w 5775320"/>
              <a:gd name="connsiteY6" fmla="*/ 2492143 h 5007876"/>
              <a:gd name="connsiteX0" fmla="*/ 0 w 5775320"/>
              <a:gd name="connsiteY0" fmla="*/ 2492143 h 5007876"/>
              <a:gd name="connsiteX1" fmla="*/ 1246072 w 5775320"/>
              <a:gd name="connsiteY1" fmla="*/ 0 h 5007876"/>
              <a:gd name="connsiteX2" fmla="*/ 4529248 w 5775320"/>
              <a:gd name="connsiteY2" fmla="*/ 0 h 5007876"/>
              <a:gd name="connsiteX3" fmla="*/ 5775320 w 5775320"/>
              <a:gd name="connsiteY3" fmla="*/ 2492143 h 5007876"/>
              <a:gd name="connsiteX4" fmla="*/ 4338109 w 5775320"/>
              <a:gd name="connsiteY4" fmla="*/ 4846107 h 5007876"/>
              <a:gd name="connsiteX5" fmla="*/ 1467541 w 5775320"/>
              <a:gd name="connsiteY5" fmla="*/ 5007876 h 5007876"/>
              <a:gd name="connsiteX6" fmla="*/ 0 w 5775320"/>
              <a:gd name="connsiteY6" fmla="*/ 2492143 h 5007876"/>
              <a:gd name="connsiteX0" fmla="*/ 0 w 5775320"/>
              <a:gd name="connsiteY0" fmla="*/ 2492143 h 5007876"/>
              <a:gd name="connsiteX1" fmla="*/ 1246072 w 5775320"/>
              <a:gd name="connsiteY1" fmla="*/ 0 h 5007876"/>
              <a:gd name="connsiteX2" fmla="*/ 4529248 w 5775320"/>
              <a:gd name="connsiteY2" fmla="*/ 0 h 5007876"/>
              <a:gd name="connsiteX3" fmla="*/ 5775320 w 5775320"/>
              <a:gd name="connsiteY3" fmla="*/ 2492143 h 5007876"/>
              <a:gd name="connsiteX4" fmla="*/ 4342202 w 5775320"/>
              <a:gd name="connsiteY4" fmla="*/ 4996080 h 5007876"/>
              <a:gd name="connsiteX5" fmla="*/ 1467541 w 5775320"/>
              <a:gd name="connsiteY5" fmla="*/ 5007876 h 5007876"/>
              <a:gd name="connsiteX6" fmla="*/ 0 w 5775320"/>
              <a:gd name="connsiteY6" fmla="*/ 2492143 h 5007876"/>
              <a:gd name="connsiteX0" fmla="*/ 0 w 5466225"/>
              <a:gd name="connsiteY0" fmla="*/ 2492143 h 5007876"/>
              <a:gd name="connsiteX1" fmla="*/ 1246072 w 5466225"/>
              <a:gd name="connsiteY1" fmla="*/ 0 h 5007876"/>
              <a:gd name="connsiteX2" fmla="*/ 4529248 w 5466225"/>
              <a:gd name="connsiteY2" fmla="*/ 0 h 5007876"/>
              <a:gd name="connsiteX3" fmla="*/ 5466225 w 5466225"/>
              <a:gd name="connsiteY3" fmla="*/ 2567974 h 5007876"/>
              <a:gd name="connsiteX4" fmla="*/ 4342202 w 5466225"/>
              <a:gd name="connsiteY4" fmla="*/ 4996080 h 5007876"/>
              <a:gd name="connsiteX5" fmla="*/ 1467541 w 5466225"/>
              <a:gd name="connsiteY5" fmla="*/ 5007876 h 5007876"/>
              <a:gd name="connsiteX6" fmla="*/ 0 w 5466225"/>
              <a:gd name="connsiteY6" fmla="*/ 2492143 h 5007876"/>
              <a:gd name="connsiteX0" fmla="*/ 0 w 5806374"/>
              <a:gd name="connsiteY0" fmla="*/ 2492143 h 5007876"/>
              <a:gd name="connsiteX1" fmla="*/ 1246072 w 5806374"/>
              <a:gd name="connsiteY1" fmla="*/ 0 h 5007876"/>
              <a:gd name="connsiteX2" fmla="*/ 4529248 w 5806374"/>
              <a:gd name="connsiteY2" fmla="*/ 0 h 5007876"/>
              <a:gd name="connsiteX3" fmla="*/ 5806374 w 5806374"/>
              <a:gd name="connsiteY3" fmla="*/ 2474089 h 5007876"/>
              <a:gd name="connsiteX4" fmla="*/ 4342202 w 5806374"/>
              <a:gd name="connsiteY4" fmla="*/ 4996080 h 5007876"/>
              <a:gd name="connsiteX5" fmla="*/ 1467541 w 5806374"/>
              <a:gd name="connsiteY5" fmla="*/ 5007876 h 5007876"/>
              <a:gd name="connsiteX6" fmla="*/ 0 w 5806374"/>
              <a:gd name="connsiteY6" fmla="*/ 2492143 h 5007876"/>
              <a:gd name="connsiteX0" fmla="*/ 0 w 5806374"/>
              <a:gd name="connsiteY0" fmla="*/ 2492143 h 5007876"/>
              <a:gd name="connsiteX1" fmla="*/ 1246072 w 5806374"/>
              <a:gd name="connsiteY1" fmla="*/ 0 h 5007876"/>
              <a:gd name="connsiteX2" fmla="*/ 5206905 w 5806374"/>
              <a:gd name="connsiteY2" fmla="*/ 1344225 h 5007876"/>
              <a:gd name="connsiteX3" fmla="*/ 5806374 w 5806374"/>
              <a:gd name="connsiteY3" fmla="*/ 2474089 h 5007876"/>
              <a:gd name="connsiteX4" fmla="*/ 4342202 w 5806374"/>
              <a:gd name="connsiteY4" fmla="*/ 4996080 h 5007876"/>
              <a:gd name="connsiteX5" fmla="*/ 1467541 w 5806374"/>
              <a:gd name="connsiteY5" fmla="*/ 5007876 h 5007876"/>
              <a:gd name="connsiteX6" fmla="*/ 0 w 5806374"/>
              <a:gd name="connsiteY6" fmla="*/ 2492143 h 5007876"/>
              <a:gd name="connsiteX0" fmla="*/ 0 w 5806374"/>
              <a:gd name="connsiteY0" fmla="*/ 2243230 h 4758963"/>
              <a:gd name="connsiteX1" fmla="*/ 1127635 w 5806374"/>
              <a:gd name="connsiteY1" fmla="*/ 0 h 4758963"/>
              <a:gd name="connsiteX2" fmla="*/ 5206905 w 5806374"/>
              <a:gd name="connsiteY2" fmla="*/ 1095312 h 4758963"/>
              <a:gd name="connsiteX3" fmla="*/ 5806374 w 5806374"/>
              <a:gd name="connsiteY3" fmla="*/ 2225176 h 4758963"/>
              <a:gd name="connsiteX4" fmla="*/ 4342202 w 5806374"/>
              <a:gd name="connsiteY4" fmla="*/ 4747167 h 4758963"/>
              <a:gd name="connsiteX5" fmla="*/ 1467541 w 5806374"/>
              <a:gd name="connsiteY5" fmla="*/ 4758963 h 4758963"/>
              <a:gd name="connsiteX6" fmla="*/ 0 w 5806374"/>
              <a:gd name="connsiteY6" fmla="*/ 2243230 h 4758963"/>
              <a:gd name="connsiteX0" fmla="*/ 0 w 5806374"/>
              <a:gd name="connsiteY0" fmla="*/ 2226861 h 4742594"/>
              <a:gd name="connsiteX1" fmla="*/ 1123303 w 5806374"/>
              <a:gd name="connsiteY1" fmla="*/ 0 h 4742594"/>
              <a:gd name="connsiteX2" fmla="*/ 5206905 w 5806374"/>
              <a:gd name="connsiteY2" fmla="*/ 1078943 h 4742594"/>
              <a:gd name="connsiteX3" fmla="*/ 5806374 w 5806374"/>
              <a:gd name="connsiteY3" fmla="*/ 2208807 h 4742594"/>
              <a:gd name="connsiteX4" fmla="*/ 4342202 w 5806374"/>
              <a:gd name="connsiteY4" fmla="*/ 4730798 h 4742594"/>
              <a:gd name="connsiteX5" fmla="*/ 1467541 w 5806374"/>
              <a:gd name="connsiteY5" fmla="*/ 4742594 h 4742594"/>
              <a:gd name="connsiteX6" fmla="*/ 0 w 5806374"/>
              <a:gd name="connsiteY6" fmla="*/ 2226861 h 4742594"/>
              <a:gd name="connsiteX0" fmla="*/ 0 w 5806374"/>
              <a:gd name="connsiteY0" fmla="*/ 2194364 h 4710097"/>
              <a:gd name="connsiteX1" fmla="*/ 1246075 w 5806374"/>
              <a:gd name="connsiteY1" fmla="*/ 0 h 4710097"/>
              <a:gd name="connsiteX2" fmla="*/ 5206905 w 5806374"/>
              <a:gd name="connsiteY2" fmla="*/ 1046446 h 4710097"/>
              <a:gd name="connsiteX3" fmla="*/ 5806374 w 5806374"/>
              <a:gd name="connsiteY3" fmla="*/ 2176310 h 4710097"/>
              <a:gd name="connsiteX4" fmla="*/ 4342202 w 5806374"/>
              <a:gd name="connsiteY4" fmla="*/ 4698301 h 4710097"/>
              <a:gd name="connsiteX5" fmla="*/ 1467541 w 5806374"/>
              <a:gd name="connsiteY5" fmla="*/ 4710097 h 4710097"/>
              <a:gd name="connsiteX6" fmla="*/ 0 w 5806374"/>
              <a:gd name="connsiteY6" fmla="*/ 2194364 h 4710097"/>
              <a:gd name="connsiteX0" fmla="*/ 0 w 5806374"/>
              <a:gd name="connsiteY0" fmla="*/ 2194364 h 4710097"/>
              <a:gd name="connsiteX1" fmla="*/ 1246075 w 5806374"/>
              <a:gd name="connsiteY1" fmla="*/ 0 h 4710097"/>
              <a:gd name="connsiteX2" fmla="*/ 5141427 w 5806374"/>
              <a:gd name="connsiteY2" fmla="*/ 1029115 h 4710097"/>
              <a:gd name="connsiteX3" fmla="*/ 5806374 w 5806374"/>
              <a:gd name="connsiteY3" fmla="*/ 2176310 h 4710097"/>
              <a:gd name="connsiteX4" fmla="*/ 4342202 w 5806374"/>
              <a:gd name="connsiteY4" fmla="*/ 4698301 h 4710097"/>
              <a:gd name="connsiteX5" fmla="*/ 1467541 w 5806374"/>
              <a:gd name="connsiteY5" fmla="*/ 4710097 h 4710097"/>
              <a:gd name="connsiteX6" fmla="*/ 0 w 5806374"/>
              <a:gd name="connsiteY6" fmla="*/ 2194364 h 4710097"/>
              <a:gd name="connsiteX0" fmla="*/ 0 w 6281226"/>
              <a:gd name="connsiteY0" fmla="*/ 1984998 h 4710097"/>
              <a:gd name="connsiteX1" fmla="*/ 1720927 w 6281226"/>
              <a:gd name="connsiteY1" fmla="*/ 0 h 4710097"/>
              <a:gd name="connsiteX2" fmla="*/ 5616279 w 6281226"/>
              <a:gd name="connsiteY2" fmla="*/ 1029115 h 4710097"/>
              <a:gd name="connsiteX3" fmla="*/ 6281226 w 6281226"/>
              <a:gd name="connsiteY3" fmla="*/ 2176310 h 4710097"/>
              <a:gd name="connsiteX4" fmla="*/ 4817054 w 6281226"/>
              <a:gd name="connsiteY4" fmla="*/ 4698301 h 4710097"/>
              <a:gd name="connsiteX5" fmla="*/ 1942393 w 6281226"/>
              <a:gd name="connsiteY5" fmla="*/ 4710097 h 4710097"/>
              <a:gd name="connsiteX6" fmla="*/ 0 w 6281226"/>
              <a:gd name="connsiteY6" fmla="*/ 1984998 h 4710097"/>
              <a:gd name="connsiteX0" fmla="*/ 0 w 6281226"/>
              <a:gd name="connsiteY0" fmla="*/ 1984998 h 4743469"/>
              <a:gd name="connsiteX1" fmla="*/ 1720927 w 6281226"/>
              <a:gd name="connsiteY1" fmla="*/ 0 h 4743469"/>
              <a:gd name="connsiteX2" fmla="*/ 5616279 w 6281226"/>
              <a:gd name="connsiteY2" fmla="*/ 1029115 h 4743469"/>
              <a:gd name="connsiteX3" fmla="*/ 6281226 w 6281226"/>
              <a:gd name="connsiteY3" fmla="*/ 2176310 h 4743469"/>
              <a:gd name="connsiteX4" fmla="*/ 4817054 w 6281226"/>
              <a:gd name="connsiteY4" fmla="*/ 4698301 h 4743469"/>
              <a:gd name="connsiteX5" fmla="*/ 1622284 w 6281226"/>
              <a:gd name="connsiteY5" fmla="*/ 4743469 h 4743469"/>
              <a:gd name="connsiteX6" fmla="*/ 0 w 6281226"/>
              <a:gd name="connsiteY6" fmla="*/ 1984998 h 4743469"/>
              <a:gd name="connsiteX0" fmla="*/ 0 w 6377395"/>
              <a:gd name="connsiteY0" fmla="*/ 1984998 h 4743469"/>
              <a:gd name="connsiteX1" fmla="*/ 1720927 w 6377395"/>
              <a:gd name="connsiteY1" fmla="*/ 0 h 4743469"/>
              <a:gd name="connsiteX2" fmla="*/ 5616279 w 6377395"/>
              <a:gd name="connsiteY2" fmla="*/ 1029115 h 4743469"/>
              <a:gd name="connsiteX3" fmla="*/ 6377395 w 6377395"/>
              <a:gd name="connsiteY3" fmla="*/ 1919505 h 4743469"/>
              <a:gd name="connsiteX4" fmla="*/ 4817054 w 6377395"/>
              <a:gd name="connsiteY4" fmla="*/ 4698301 h 4743469"/>
              <a:gd name="connsiteX5" fmla="*/ 1622284 w 6377395"/>
              <a:gd name="connsiteY5" fmla="*/ 4743469 h 4743469"/>
              <a:gd name="connsiteX6" fmla="*/ 0 w 6377395"/>
              <a:gd name="connsiteY6" fmla="*/ 1984998 h 4743469"/>
              <a:gd name="connsiteX0" fmla="*/ 0 w 6377395"/>
              <a:gd name="connsiteY0" fmla="*/ 2803361 h 5561832"/>
              <a:gd name="connsiteX1" fmla="*/ 1720927 w 6377395"/>
              <a:gd name="connsiteY1" fmla="*/ 818363 h 5561832"/>
              <a:gd name="connsiteX2" fmla="*/ 4752757 w 6377395"/>
              <a:gd name="connsiteY2" fmla="*/ 0 h 5561832"/>
              <a:gd name="connsiteX3" fmla="*/ 6377395 w 6377395"/>
              <a:gd name="connsiteY3" fmla="*/ 2737868 h 5561832"/>
              <a:gd name="connsiteX4" fmla="*/ 4817054 w 6377395"/>
              <a:gd name="connsiteY4" fmla="*/ 5516664 h 5561832"/>
              <a:gd name="connsiteX5" fmla="*/ 1622284 w 6377395"/>
              <a:gd name="connsiteY5" fmla="*/ 5561832 h 5561832"/>
              <a:gd name="connsiteX6" fmla="*/ 0 w 6377395"/>
              <a:gd name="connsiteY6" fmla="*/ 2803361 h 5561832"/>
              <a:gd name="connsiteX0" fmla="*/ 0 w 6377395"/>
              <a:gd name="connsiteY0" fmla="*/ 2803361 h 5561832"/>
              <a:gd name="connsiteX1" fmla="*/ 1562999 w 6377395"/>
              <a:gd name="connsiteY1" fmla="*/ 29550 h 5561832"/>
              <a:gd name="connsiteX2" fmla="*/ 4752757 w 6377395"/>
              <a:gd name="connsiteY2" fmla="*/ 0 h 5561832"/>
              <a:gd name="connsiteX3" fmla="*/ 6377395 w 6377395"/>
              <a:gd name="connsiteY3" fmla="*/ 2737868 h 5561832"/>
              <a:gd name="connsiteX4" fmla="*/ 4817054 w 6377395"/>
              <a:gd name="connsiteY4" fmla="*/ 5516664 h 5561832"/>
              <a:gd name="connsiteX5" fmla="*/ 1622284 w 6377395"/>
              <a:gd name="connsiteY5" fmla="*/ 5561832 h 5561832"/>
              <a:gd name="connsiteX6" fmla="*/ 0 w 6377395"/>
              <a:gd name="connsiteY6" fmla="*/ 2803361 h 5561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7395" h="5561832">
                <a:moveTo>
                  <a:pt x="0" y="2803361"/>
                </a:moveTo>
                <a:lnTo>
                  <a:pt x="1562999" y="29550"/>
                </a:lnTo>
                <a:lnTo>
                  <a:pt x="4752757" y="0"/>
                </a:lnTo>
                <a:lnTo>
                  <a:pt x="6377395" y="2737868"/>
                </a:lnTo>
                <a:lnTo>
                  <a:pt x="4817054" y="5516664"/>
                </a:lnTo>
                <a:lnTo>
                  <a:pt x="1622284" y="5561832"/>
                </a:lnTo>
                <a:lnTo>
                  <a:pt x="0" y="2803361"/>
                </a:lnTo>
                <a:close/>
              </a:path>
            </a:pathLst>
          </a:custGeom>
          <a:solidFill>
            <a:schemeClr val="accent1"/>
          </a:solidFill>
        </p:spPr>
        <p:txBody>
          <a:bodyPr anchor="ctr" anchorCtr="1"/>
          <a:lstStyle>
            <a:lvl1pPr marL="0" indent="0">
              <a:buNone/>
              <a:defRPr>
                <a:solidFill>
                  <a:schemeClr val="accent4">
                    <a:alpha val="0"/>
                  </a:schemeClr>
                </a:solidFill>
              </a:defRPr>
            </a:lvl1pPr>
          </a:lstStyle>
          <a:p>
            <a:pPr lvl="0"/>
            <a:r>
              <a:rPr lang="de-DE"/>
              <a:t>Mastertextformat bearbeiten</a:t>
            </a:r>
          </a:p>
        </p:txBody>
      </p:sp>
      <p:pic>
        <p:nvPicPr>
          <p:cNvPr id="13" name="Grafik 12">
            <a:extLst>
              <a:ext uri="{FF2B5EF4-FFF2-40B4-BE49-F238E27FC236}">
                <a16:creationId xmlns:a16="http://schemas.microsoft.com/office/drawing/2014/main" id="{9337AECF-A4A2-AF49-8922-1F58D939328D}"/>
              </a:ext>
            </a:extLst>
          </p:cNvPr>
          <p:cNvPicPr>
            <a:picLocks noChangeAspect="1"/>
          </p:cNvPicPr>
          <p:nvPr/>
        </p:nvPicPr>
        <p:blipFill>
          <a:blip r:embed="rId2"/>
          <a:srcRect/>
          <a:stretch/>
        </p:blipFill>
        <p:spPr>
          <a:xfrm>
            <a:off x="9267281" y="5657850"/>
            <a:ext cx="2914650" cy="1200150"/>
          </a:xfrm>
          <a:prstGeom prst="rect">
            <a:avLst/>
          </a:prstGeom>
        </p:spPr>
      </p:pic>
      <p:sp>
        <p:nvSpPr>
          <p:cNvPr id="2" name="Titel 1">
            <a:extLst>
              <a:ext uri="{FF2B5EF4-FFF2-40B4-BE49-F238E27FC236}">
                <a16:creationId xmlns:a16="http://schemas.microsoft.com/office/drawing/2014/main" id="{A7D9B3D1-DE90-7744-99AF-5412759BAFD9}"/>
              </a:ext>
            </a:extLst>
          </p:cNvPr>
          <p:cNvSpPr>
            <a:spLocks noGrp="1"/>
          </p:cNvSpPr>
          <p:nvPr>
            <p:ph type="ctrTitle" hasCustomPrompt="1"/>
          </p:nvPr>
        </p:nvSpPr>
        <p:spPr>
          <a:xfrm>
            <a:off x="1356021" y="2377667"/>
            <a:ext cx="4159687" cy="739085"/>
          </a:xfrm>
        </p:spPr>
        <p:txBody>
          <a:bodyPr lIns="0" anchor="t" anchorCtr="0">
            <a:noAutofit/>
          </a:bodyPr>
          <a:lstStyle>
            <a:lvl1pPr marL="0" indent="0" algn="l">
              <a:lnSpc>
                <a:spcPts val="5000"/>
              </a:lnSpc>
              <a:buClr>
                <a:schemeClr val="bg1"/>
              </a:buClr>
              <a:buSzPct val="65000"/>
              <a:buFontTx/>
              <a:buNone/>
              <a:defRPr sz="5000" b="0" i="0" baseline="0">
                <a:solidFill>
                  <a:schemeClr val="bg1"/>
                </a:solidFill>
                <a:latin typeface="Georgia" panose="02040502050405020303" pitchFamily="18" charset="0"/>
              </a:defRPr>
            </a:lvl1pPr>
          </a:lstStyle>
          <a:p>
            <a:r>
              <a:rPr lang="de-DE" noProof="0"/>
              <a:t>Titel | 1-zeilig</a:t>
            </a:r>
            <a:endParaRPr lang="de-DE"/>
          </a:p>
        </p:txBody>
      </p:sp>
      <p:sp>
        <p:nvSpPr>
          <p:cNvPr id="3" name="Untertitel 2">
            <a:extLst>
              <a:ext uri="{FF2B5EF4-FFF2-40B4-BE49-F238E27FC236}">
                <a16:creationId xmlns:a16="http://schemas.microsoft.com/office/drawing/2014/main" id="{1D54F4FA-03D7-0341-B563-3A30A9142722}"/>
              </a:ext>
            </a:extLst>
          </p:cNvPr>
          <p:cNvSpPr>
            <a:spLocks noGrp="1"/>
          </p:cNvSpPr>
          <p:nvPr>
            <p:ph type="subTitle" idx="1" hasCustomPrompt="1"/>
          </p:nvPr>
        </p:nvSpPr>
        <p:spPr>
          <a:xfrm>
            <a:off x="1356020" y="2115189"/>
            <a:ext cx="4095211" cy="256348"/>
          </a:xfrm>
        </p:spPr>
        <p:txBody>
          <a:bodyPr>
            <a:noAutofit/>
          </a:bodyPr>
          <a:lstStyle>
            <a:lvl1pPr marL="0" indent="0" algn="l">
              <a:lnSpc>
                <a:spcPts val="1500"/>
              </a:lnSpc>
              <a:spcBef>
                <a:spcPts val="0"/>
              </a:spcBef>
              <a:buSzPct val="150000"/>
              <a:buFontTx/>
              <a:buNone/>
              <a:defRPr sz="1500" cap="all" spc="1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ts val="1500"/>
              </a:lnSpc>
              <a:spcBef>
                <a:spcPts val="0"/>
              </a:spcBef>
              <a:spcAft>
                <a:spcPts val="0"/>
              </a:spcAft>
              <a:buClr>
                <a:schemeClr val="accent1"/>
              </a:buClr>
              <a:buSzPct val="150000"/>
              <a:buFontTx/>
              <a:buNone/>
              <a:tabLst/>
              <a:defRPr/>
            </a:pPr>
            <a:r>
              <a:rPr lang="de-DE"/>
              <a:t>Dachzeile (innerhalb 6Eck)</a:t>
            </a:r>
          </a:p>
        </p:txBody>
      </p:sp>
      <p:sp>
        <p:nvSpPr>
          <p:cNvPr id="15" name="Textplatzhalter 6">
            <a:extLst>
              <a:ext uri="{FF2B5EF4-FFF2-40B4-BE49-F238E27FC236}">
                <a16:creationId xmlns:a16="http://schemas.microsoft.com/office/drawing/2014/main" id="{37CEAFD9-CCB4-1146-ADD1-1609E8B3FC60}"/>
              </a:ext>
            </a:extLst>
          </p:cNvPr>
          <p:cNvSpPr>
            <a:spLocks noGrp="1"/>
          </p:cNvSpPr>
          <p:nvPr>
            <p:ph type="body" sz="quarter" idx="21"/>
          </p:nvPr>
        </p:nvSpPr>
        <p:spPr>
          <a:xfrm>
            <a:off x="924923" y="2060848"/>
            <a:ext cx="224367" cy="923547"/>
          </a:xfrm>
          <a:gradFill>
            <a:gsLst>
              <a:gs pos="89000">
                <a:schemeClr val="accent5">
                  <a:alpha val="0"/>
                </a:schemeClr>
              </a:gs>
              <a:gs pos="92000">
                <a:schemeClr val="bg1"/>
              </a:gs>
              <a:gs pos="0">
                <a:schemeClr val="accent5">
                  <a:alpha val="0"/>
                </a:schemeClr>
              </a:gs>
              <a:gs pos="100000">
                <a:schemeClr val="bg1"/>
              </a:gs>
            </a:gsLst>
            <a:lin ang="0" scaled="0"/>
          </a:gradFill>
        </p:spPr>
        <p:txBody>
          <a:bodyPr anchor="ctr" anchorCtr="0"/>
          <a:lstStyle>
            <a:lvl1pPr marL="0" indent="0">
              <a:buNone/>
              <a:defRPr>
                <a:solidFill>
                  <a:schemeClr val="tx2">
                    <a:alpha val="0"/>
                  </a:schemeClr>
                </a:solidFill>
              </a:defRPr>
            </a:lvl1pPr>
          </a:lstStyle>
          <a:p>
            <a:pPr lvl="0"/>
            <a:r>
              <a:rPr lang="de-DE"/>
              <a:t>Mastertextformat bearbeiten</a:t>
            </a:r>
          </a:p>
        </p:txBody>
      </p:sp>
      <p:pic>
        <p:nvPicPr>
          <p:cNvPr id="11" name="Grafik 10">
            <a:extLst>
              <a:ext uri="{FF2B5EF4-FFF2-40B4-BE49-F238E27FC236}">
                <a16:creationId xmlns:a16="http://schemas.microsoft.com/office/drawing/2014/main" id="{62D45093-1B8B-D54E-A112-90AEE7F49C0F}"/>
              </a:ext>
            </a:extLst>
          </p:cNvPr>
          <p:cNvPicPr>
            <a:picLocks noChangeAspect="1"/>
          </p:cNvPicPr>
          <p:nvPr userDrawn="1"/>
        </p:nvPicPr>
        <p:blipFill>
          <a:blip r:embed="rId2"/>
          <a:srcRect/>
          <a:stretch/>
        </p:blipFill>
        <p:spPr>
          <a:xfrm>
            <a:off x="9267281" y="5657850"/>
            <a:ext cx="2914650" cy="1200150"/>
          </a:xfrm>
          <a:prstGeom prst="rect">
            <a:avLst/>
          </a:prstGeom>
        </p:spPr>
      </p:pic>
      <p:sp>
        <p:nvSpPr>
          <p:cNvPr id="16" name="Datumsplatzhalter 3">
            <a:extLst>
              <a:ext uri="{FF2B5EF4-FFF2-40B4-BE49-F238E27FC236}">
                <a16:creationId xmlns:a16="http://schemas.microsoft.com/office/drawing/2014/main" id="{FD3E1C6A-9645-B844-8F42-10BCDC638012}"/>
              </a:ext>
            </a:extLst>
          </p:cNvPr>
          <p:cNvSpPr>
            <a:spLocks noGrp="1"/>
          </p:cNvSpPr>
          <p:nvPr>
            <p:ph type="dt" sz="half" idx="2"/>
          </p:nvPr>
        </p:nvSpPr>
        <p:spPr>
          <a:xfrm>
            <a:off x="318785" y="6299473"/>
            <a:ext cx="4572629" cy="365777"/>
          </a:xfrm>
          <a:prstGeom prst="rect">
            <a:avLst/>
          </a:prstGeom>
        </p:spPr>
        <p:txBody>
          <a:bodyPr vert="horz" lIns="0" tIns="0" rIns="0" bIns="0" rtlCol="0" anchor="t" anchorCtr="0"/>
          <a:lstStyle>
            <a:lvl1pPr algn="l">
              <a:defRPr sz="2200" b="0" i="0">
                <a:solidFill>
                  <a:schemeClr val="tx1"/>
                </a:solidFill>
                <a:latin typeface="Source Sans Pro" panose="020B0503030403020204" pitchFamily="34" charset="0"/>
              </a:defRPr>
            </a:lvl1pPr>
          </a:lstStyle>
          <a:p>
            <a:fld id="{D6D6B369-BA86-4F0A-8A65-1311ED369C34}" type="datetime4">
              <a:rPr lang="de-DE" smtClean="0"/>
              <a:t>5. August 2026</a:t>
            </a:fld>
            <a:endParaRPr lang="de-DE"/>
          </a:p>
        </p:txBody>
      </p:sp>
      <p:sp>
        <p:nvSpPr>
          <p:cNvPr id="18" name="Textplatzhalter 7">
            <a:extLst>
              <a:ext uri="{FF2B5EF4-FFF2-40B4-BE49-F238E27FC236}">
                <a16:creationId xmlns:a16="http://schemas.microsoft.com/office/drawing/2014/main" id="{DAE216C7-CAB2-4E37-A477-C7E8DB763D48}"/>
              </a:ext>
            </a:extLst>
          </p:cNvPr>
          <p:cNvSpPr>
            <a:spLocks noGrp="1"/>
          </p:cNvSpPr>
          <p:nvPr>
            <p:ph type="body" sz="quarter" idx="24" hasCustomPrompt="1"/>
          </p:nvPr>
        </p:nvSpPr>
        <p:spPr>
          <a:xfrm>
            <a:off x="318785" y="5933393"/>
            <a:ext cx="8672815" cy="349250"/>
          </a:xfrm>
        </p:spPr>
        <p:txBody>
          <a:bodyPr lIns="0" tIns="0" rIns="0" bIns="0" anchor="t" anchorCtr="0">
            <a:noAutofit/>
          </a:bodyPr>
          <a:lstStyle>
            <a:lvl1pPr marL="0" indent="0">
              <a:buNone/>
              <a:defRPr lang="de-DE" b="1" dirty="0">
                <a:solidFill>
                  <a:schemeClr val="tx1"/>
                </a:solidFill>
                <a:ea typeface="Source Sans Pro" panose="020B0503030403020204" pitchFamily="34" charset="0"/>
              </a:defRPr>
            </a:lvl1pPr>
          </a:lstStyle>
          <a:p>
            <a:pPr marL="0" lvl="0"/>
            <a:r>
              <a:rPr lang="de-DE"/>
              <a:t>ggf. Zusatz-Text</a:t>
            </a:r>
          </a:p>
        </p:txBody>
      </p:sp>
      <p:sp>
        <p:nvSpPr>
          <p:cNvPr id="5" name="Textplatzhalter 4">
            <a:extLst>
              <a:ext uri="{FF2B5EF4-FFF2-40B4-BE49-F238E27FC236}">
                <a16:creationId xmlns:a16="http://schemas.microsoft.com/office/drawing/2014/main" id="{A79392D9-5830-44A2-BBFE-93FBC6F5F7AA}"/>
              </a:ext>
            </a:extLst>
          </p:cNvPr>
          <p:cNvSpPr>
            <a:spLocks noGrp="1"/>
          </p:cNvSpPr>
          <p:nvPr>
            <p:ph type="body" sz="quarter" idx="27" hasCustomPrompt="1"/>
          </p:nvPr>
        </p:nvSpPr>
        <p:spPr>
          <a:xfrm>
            <a:off x="7559890" y="5298701"/>
            <a:ext cx="4609767" cy="153626"/>
          </a:xfrm>
        </p:spPr>
        <p:txBody>
          <a:bodyPr anchor="b" anchorCtr="0"/>
          <a:lstStyle>
            <a:lvl1pPr marL="0" indent="0" algn="r">
              <a:buFontTx/>
              <a:buNone/>
              <a:defRPr sz="1000">
                <a:solidFill>
                  <a:schemeClr val="tx1"/>
                </a:solidFill>
              </a:defRPr>
            </a:lvl1pPr>
            <a:lvl2pPr marL="324000" indent="0">
              <a:buFontTx/>
              <a:buNone/>
              <a:defRPr/>
            </a:lvl2pPr>
            <a:lvl3pPr marL="648000" indent="0">
              <a:buFontTx/>
              <a:buNone/>
              <a:defRPr/>
            </a:lvl3pPr>
            <a:lvl4pPr marL="972000" indent="0">
              <a:buFontTx/>
              <a:buNone/>
              <a:defRPr/>
            </a:lvl4pPr>
            <a:lvl5pPr marL="0" indent="0">
              <a:buFontTx/>
              <a:buNone/>
              <a:defRPr/>
            </a:lvl5pPr>
          </a:lstStyle>
          <a:p>
            <a:pPr lvl="0"/>
            <a:r>
              <a:rPr lang="de-DE"/>
              <a:t>© Bildnachweis hier eingeben!</a:t>
            </a:r>
          </a:p>
        </p:txBody>
      </p:sp>
    </p:spTree>
    <p:extLst>
      <p:ext uri="{BB962C8B-B14F-4D97-AF65-F5344CB8AC3E}">
        <p14:creationId xmlns:p14="http://schemas.microsoft.com/office/powerpoint/2010/main" val="1135988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userDrawn="1">
  <p:cSld name="INHALT | 1er / Blau">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4CC073-C243-BC44-BA49-A3290E892F08}"/>
              </a:ext>
            </a:extLst>
          </p:cNvPr>
          <p:cNvSpPr>
            <a:spLocks noGrp="1"/>
          </p:cNvSpPr>
          <p:nvPr>
            <p:ph type="title" hasCustomPrompt="1"/>
          </p:nvPr>
        </p:nvSpPr>
        <p:spPr>
          <a:solidFill>
            <a:srgbClr val="CCDBEA"/>
          </a:solidFill>
        </p:spPr>
        <p:txBody>
          <a:bodyPr/>
          <a:lstStyle>
            <a:lvl1pPr>
              <a:defRPr/>
            </a:lvl1pPr>
          </a:lstStyle>
          <a:p>
            <a:r>
              <a:rPr lang="de-DE"/>
              <a:t>Folien-Titel</a:t>
            </a:r>
          </a:p>
        </p:txBody>
      </p:sp>
      <p:sp>
        <p:nvSpPr>
          <p:cNvPr id="5" name="Datumsplatzhalter 4">
            <a:extLst>
              <a:ext uri="{FF2B5EF4-FFF2-40B4-BE49-F238E27FC236}">
                <a16:creationId xmlns:a16="http://schemas.microsoft.com/office/drawing/2014/main" id="{E3652882-A86A-4CBD-89C0-44DE92F1021D}"/>
              </a:ext>
            </a:extLst>
          </p:cNvPr>
          <p:cNvSpPr>
            <a:spLocks noGrp="1"/>
          </p:cNvSpPr>
          <p:nvPr>
            <p:ph type="dt" sz="half" idx="10"/>
          </p:nvPr>
        </p:nvSpPr>
        <p:spPr/>
        <p:txBody>
          <a:bodyPr/>
          <a:lstStyle/>
          <a:p>
            <a:fld id="{54E9A4BA-B57D-4EB4-A4DA-F0005E09E6A6}" type="datetime4">
              <a:rPr lang="de-DE" smtClean="0"/>
              <a:t>5. August 2026</a:t>
            </a:fld>
            <a:endParaRPr lang="de-DE"/>
          </a:p>
        </p:txBody>
      </p:sp>
      <p:sp>
        <p:nvSpPr>
          <p:cNvPr id="11" name="Foliennummernplatzhalter 10">
            <a:extLst>
              <a:ext uri="{FF2B5EF4-FFF2-40B4-BE49-F238E27FC236}">
                <a16:creationId xmlns:a16="http://schemas.microsoft.com/office/drawing/2014/main" id="{E840FFA9-9F48-4B1C-8D7A-8B1A677E1017}"/>
              </a:ext>
            </a:extLst>
          </p:cNvPr>
          <p:cNvSpPr>
            <a:spLocks noGrp="1"/>
          </p:cNvSpPr>
          <p:nvPr>
            <p:ph type="sldNum" sz="quarter" idx="11"/>
          </p:nvPr>
        </p:nvSpPr>
        <p:spPr/>
        <p:txBody>
          <a:bodyPr/>
          <a:lstStyle/>
          <a:p>
            <a:fld id="{B42D4303-B7FF-7540-9F33-74BBD7018147}" type="slidenum">
              <a:rPr lang="de-DE" smtClean="0"/>
              <a:pPr/>
              <a:t>‹Nr.›</a:t>
            </a:fld>
            <a:endParaRPr lang="de-DE"/>
          </a:p>
        </p:txBody>
      </p:sp>
      <p:sp>
        <p:nvSpPr>
          <p:cNvPr id="6" name="Content 1">
            <a:extLst>
              <a:ext uri="{FF2B5EF4-FFF2-40B4-BE49-F238E27FC236}">
                <a16:creationId xmlns:a16="http://schemas.microsoft.com/office/drawing/2014/main" id="{F37D6CF9-5CCA-46E8-B490-2F46DAFCAEF6}"/>
              </a:ext>
            </a:extLst>
          </p:cNvPr>
          <p:cNvSpPr>
            <a:spLocks noGrp="1"/>
          </p:cNvSpPr>
          <p:nvPr>
            <p:ph sz="half" idx="1" hasCustomPrompt="1"/>
          </p:nvPr>
        </p:nvSpPr>
        <p:spPr>
          <a:xfrm>
            <a:off x="522074" y="1059575"/>
            <a:ext cx="11160126" cy="4860000"/>
          </a:xfrm>
          <a:prstGeom prst="rect">
            <a:avLst/>
          </a:prstGeom>
        </p:spPr>
        <p:txBody>
          <a:bodyPr vert="horz" lIns="0" tIns="0" rIns="0" bIns="0" rtlCol="0">
            <a:noAutofit/>
          </a:bodyPr>
          <a:lstStyle>
            <a:lvl1pPr>
              <a:spcBef>
                <a:spcPts val="1000"/>
              </a:spcBef>
              <a:spcAft>
                <a:spcPts val="0"/>
              </a:spcAft>
              <a:defRPr lang="de-DE" dirty="0" smtClean="0"/>
            </a:lvl1pPr>
            <a:lvl2pPr>
              <a:defRPr lang="de-DE" dirty="0" smtClean="0"/>
            </a:lvl2pPr>
            <a:lvl3pPr>
              <a:defRPr lang="de-DE" dirty="0" smtClean="0"/>
            </a:lvl3pPr>
            <a:lvl4pPr>
              <a:defRPr lang="de-DE" dirty="0" smtClean="0"/>
            </a:lvl4pPr>
            <a:lvl5pPr>
              <a:defRPr lang="de-DE" dirty="0"/>
            </a:lvl5pPr>
            <a:lvl6pPr>
              <a:defRPr lang="de-DE" dirty="0" smtClean="0"/>
            </a:lvl6pPr>
            <a:lvl7pPr>
              <a:defRPr lang="de-DE" dirty="0" smtClean="0"/>
            </a:lvl7pPr>
            <a:lvl8pPr>
              <a:defRPr lang="de-DE" dirty="0" smtClean="0"/>
            </a:lvl8pPr>
          </a:lstStyle>
          <a:p>
            <a:pPr lvl="0"/>
            <a:r>
              <a:rPr lang="de-DE"/>
              <a:t>Text - erste Ebene</a:t>
            </a:r>
          </a:p>
          <a:p>
            <a:pPr lvl="1"/>
            <a:r>
              <a:rPr lang="de-DE"/>
              <a:t>Zweite Ebene</a:t>
            </a:r>
          </a:p>
          <a:p>
            <a:pPr lvl="2"/>
            <a:r>
              <a:rPr lang="de-DE"/>
              <a:t>Dritte Ebene</a:t>
            </a:r>
          </a:p>
          <a:p>
            <a:pPr lvl="3"/>
            <a:r>
              <a:rPr lang="de-DE"/>
              <a:t>Vierte Ebene</a:t>
            </a:r>
          </a:p>
        </p:txBody>
      </p:sp>
    </p:spTree>
    <p:extLst>
      <p:ext uri="{BB962C8B-B14F-4D97-AF65-F5344CB8AC3E}">
        <p14:creationId xmlns:p14="http://schemas.microsoft.com/office/powerpoint/2010/main" val="3460201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showMasterSp="0" userDrawn="1">
  <p:cSld name="ZWISCHEN-Titel | Blau">
    <p:bg>
      <p:bgPr>
        <a:gradFill>
          <a:gsLst>
            <a:gs pos="0">
              <a:schemeClr val="bg1"/>
            </a:gs>
            <a:gs pos="0">
              <a:srgbClr val="F0F5F3"/>
            </a:gs>
            <a:gs pos="11000">
              <a:srgbClr val="DDE8E5"/>
            </a:gs>
            <a:gs pos="96000">
              <a:schemeClr val="accent1"/>
            </a:gs>
          </a:gsLst>
          <a:lin ang="0" scaled="0"/>
        </a:gradFill>
        <a:effectLst/>
      </p:bgPr>
    </p:bg>
    <p:spTree>
      <p:nvGrpSpPr>
        <p:cNvPr id="1" name=""/>
        <p:cNvGrpSpPr/>
        <p:nvPr/>
      </p:nvGrpSpPr>
      <p:grpSpPr>
        <a:xfrm>
          <a:off x="0" y="0"/>
          <a:ext cx="0" cy="0"/>
          <a:chOff x="0" y="0"/>
          <a:chExt cx="0" cy="0"/>
        </a:xfrm>
      </p:grpSpPr>
      <p:sp>
        <p:nvSpPr>
          <p:cNvPr id="9" name="Textplatzhalter 6">
            <a:extLst>
              <a:ext uri="{FF2B5EF4-FFF2-40B4-BE49-F238E27FC236}">
                <a16:creationId xmlns:a16="http://schemas.microsoft.com/office/drawing/2014/main" id="{67161E27-0D7F-8943-A581-0CA2773F24EF}"/>
              </a:ext>
            </a:extLst>
          </p:cNvPr>
          <p:cNvSpPr>
            <a:spLocks noGrp="1"/>
          </p:cNvSpPr>
          <p:nvPr>
            <p:ph type="body" sz="quarter" idx="17"/>
          </p:nvPr>
        </p:nvSpPr>
        <p:spPr>
          <a:xfrm rot="18932162">
            <a:off x="951887" y="654636"/>
            <a:ext cx="6377395" cy="5561832"/>
          </a:xfrm>
          <a:custGeom>
            <a:avLst/>
            <a:gdLst>
              <a:gd name="connsiteX0" fmla="*/ 0 w 5775320"/>
              <a:gd name="connsiteY0" fmla="*/ 2492144 h 4984287"/>
              <a:gd name="connsiteX1" fmla="*/ 1246072 w 5775320"/>
              <a:gd name="connsiteY1" fmla="*/ 1 h 4984287"/>
              <a:gd name="connsiteX2" fmla="*/ 4529248 w 5775320"/>
              <a:gd name="connsiteY2" fmla="*/ 1 h 4984287"/>
              <a:gd name="connsiteX3" fmla="*/ 5775320 w 5775320"/>
              <a:gd name="connsiteY3" fmla="*/ 2492144 h 4984287"/>
              <a:gd name="connsiteX4" fmla="*/ 4529248 w 5775320"/>
              <a:gd name="connsiteY4" fmla="*/ 4984286 h 4984287"/>
              <a:gd name="connsiteX5" fmla="*/ 1246072 w 5775320"/>
              <a:gd name="connsiteY5" fmla="*/ 4984286 h 4984287"/>
              <a:gd name="connsiteX6" fmla="*/ 0 w 5775320"/>
              <a:gd name="connsiteY6" fmla="*/ 2492144 h 4984287"/>
              <a:gd name="connsiteX0" fmla="*/ 0 w 5775320"/>
              <a:gd name="connsiteY0" fmla="*/ 2492143 h 4984285"/>
              <a:gd name="connsiteX1" fmla="*/ 1246072 w 5775320"/>
              <a:gd name="connsiteY1" fmla="*/ 0 h 4984285"/>
              <a:gd name="connsiteX2" fmla="*/ 4529248 w 5775320"/>
              <a:gd name="connsiteY2" fmla="*/ 0 h 4984285"/>
              <a:gd name="connsiteX3" fmla="*/ 5775320 w 5775320"/>
              <a:gd name="connsiteY3" fmla="*/ 2492143 h 4984285"/>
              <a:gd name="connsiteX4" fmla="*/ 4529248 w 5775320"/>
              <a:gd name="connsiteY4" fmla="*/ 4984285 h 4984285"/>
              <a:gd name="connsiteX5" fmla="*/ 1537834 w 5775320"/>
              <a:gd name="connsiteY5" fmla="*/ 4973933 h 4984285"/>
              <a:gd name="connsiteX6" fmla="*/ 0 w 5775320"/>
              <a:gd name="connsiteY6" fmla="*/ 2492143 h 4984285"/>
              <a:gd name="connsiteX0" fmla="*/ 0 w 5775320"/>
              <a:gd name="connsiteY0" fmla="*/ 2492143 h 5007876"/>
              <a:gd name="connsiteX1" fmla="*/ 1246072 w 5775320"/>
              <a:gd name="connsiteY1" fmla="*/ 0 h 5007876"/>
              <a:gd name="connsiteX2" fmla="*/ 4529248 w 5775320"/>
              <a:gd name="connsiteY2" fmla="*/ 0 h 5007876"/>
              <a:gd name="connsiteX3" fmla="*/ 5775320 w 5775320"/>
              <a:gd name="connsiteY3" fmla="*/ 2492143 h 5007876"/>
              <a:gd name="connsiteX4" fmla="*/ 4529248 w 5775320"/>
              <a:gd name="connsiteY4" fmla="*/ 4984285 h 5007876"/>
              <a:gd name="connsiteX5" fmla="*/ 1467541 w 5775320"/>
              <a:gd name="connsiteY5" fmla="*/ 5007876 h 5007876"/>
              <a:gd name="connsiteX6" fmla="*/ 0 w 5775320"/>
              <a:gd name="connsiteY6" fmla="*/ 2492143 h 5007876"/>
              <a:gd name="connsiteX0" fmla="*/ 0 w 5775320"/>
              <a:gd name="connsiteY0" fmla="*/ 2492143 h 5007876"/>
              <a:gd name="connsiteX1" fmla="*/ 1246072 w 5775320"/>
              <a:gd name="connsiteY1" fmla="*/ 0 h 5007876"/>
              <a:gd name="connsiteX2" fmla="*/ 4529248 w 5775320"/>
              <a:gd name="connsiteY2" fmla="*/ 0 h 5007876"/>
              <a:gd name="connsiteX3" fmla="*/ 5775320 w 5775320"/>
              <a:gd name="connsiteY3" fmla="*/ 2492143 h 5007876"/>
              <a:gd name="connsiteX4" fmla="*/ 4338109 w 5775320"/>
              <a:gd name="connsiteY4" fmla="*/ 4846107 h 5007876"/>
              <a:gd name="connsiteX5" fmla="*/ 1467541 w 5775320"/>
              <a:gd name="connsiteY5" fmla="*/ 5007876 h 5007876"/>
              <a:gd name="connsiteX6" fmla="*/ 0 w 5775320"/>
              <a:gd name="connsiteY6" fmla="*/ 2492143 h 5007876"/>
              <a:gd name="connsiteX0" fmla="*/ 0 w 5775320"/>
              <a:gd name="connsiteY0" fmla="*/ 2492143 h 5007876"/>
              <a:gd name="connsiteX1" fmla="*/ 1246072 w 5775320"/>
              <a:gd name="connsiteY1" fmla="*/ 0 h 5007876"/>
              <a:gd name="connsiteX2" fmla="*/ 4529248 w 5775320"/>
              <a:gd name="connsiteY2" fmla="*/ 0 h 5007876"/>
              <a:gd name="connsiteX3" fmla="*/ 5775320 w 5775320"/>
              <a:gd name="connsiteY3" fmla="*/ 2492143 h 5007876"/>
              <a:gd name="connsiteX4" fmla="*/ 4342202 w 5775320"/>
              <a:gd name="connsiteY4" fmla="*/ 4996080 h 5007876"/>
              <a:gd name="connsiteX5" fmla="*/ 1467541 w 5775320"/>
              <a:gd name="connsiteY5" fmla="*/ 5007876 h 5007876"/>
              <a:gd name="connsiteX6" fmla="*/ 0 w 5775320"/>
              <a:gd name="connsiteY6" fmla="*/ 2492143 h 5007876"/>
              <a:gd name="connsiteX0" fmla="*/ 0 w 5466225"/>
              <a:gd name="connsiteY0" fmla="*/ 2492143 h 5007876"/>
              <a:gd name="connsiteX1" fmla="*/ 1246072 w 5466225"/>
              <a:gd name="connsiteY1" fmla="*/ 0 h 5007876"/>
              <a:gd name="connsiteX2" fmla="*/ 4529248 w 5466225"/>
              <a:gd name="connsiteY2" fmla="*/ 0 h 5007876"/>
              <a:gd name="connsiteX3" fmla="*/ 5466225 w 5466225"/>
              <a:gd name="connsiteY3" fmla="*/ 2567974 h 5007876"/>
              <a:gd name="connsiteX4" fmla="*/ 4342202 w 5466225"/>
              <a:gd name="connsiteY4" fmla="*/ 4996080 h 5007876"/>
              <a:gd name="connsiteX5" fmla="*/ 1467541 w 5466225"/>
              <a:gd name="connsiteY5" fmla="*/ 5007876 h 5007876"/>
              <a:gd name="connsiteX6" fmla="*/ 0 w 5466225"/>
              <a:gd name="connsiteY6" fmla="*/ 2492143 h 5007876"/>
              <a:gd name="connsiteX0" fmla="*/ 0 w 5806374"/>
              <a:gd name="connsiteY0" fmla="*/ 2492143 h 5007876"/>
              <a:gd name="connsiteX1" fmla="*/ 1246072 w 5806374"/>
              <a:gd name="connsiteY1" fmla="*/ 0 h 5007876"/>
              <a:gd name="connsiteX2" fmla="*/ 4529248 w 5806374"/>
              <a:gd name="connsiteY2" fmla="*/ 0 h 5007876"/>
              <a:gd name="connsiteX3" fmla="*/ 5806374 w 5806374"/>
              <a:gd name="connsiteY3" fmla="*/ 2474089 h 5007876"/>
              <a:gd name="connsiteX4" fmla="*/ 4342202 w 5806374"/>
              <a:gd name="connsiteY4" fmla="*/ 4996080 h 5007876"/>
              <a:gd name="connsiteX5" fmla="*/ 1467541 w 5806374"/>
              <a:gd name="connsiteY5" fmla="*/ 5007876 h 5007876"/>
              <a:gd name="connsiteX6" fmla="*/ 0 w 5806374"/>
              <a:gd name="connsiteY6" fmla="*/ 2492143 h 5007876"/>
              <a:gd name="connsiteX0" fmla="*/ 0 w 5806374"/>
              <a:gd name="connsiteY0" fmla="*/ 2492143 h 5007876"/>
              <a:gd name="connsiteX1" fmla="*/ 1246072 w 5806374"/>
              <a:gd name="connsiteY1" fmla="*/ 0 h 5007876"/>
              <a:gd name="connsiteX2" fmla="*/ 5206905 w 5806374"/>
              <a:gd name="connsiteY2" fmla="*/ 1344225 h 5007876"/>
              <a:gd name="connsiteX3" fmla="*/ 5806374 w 5806374"/>
              <a:gd name="connsiteY3" fmla="*/ 2474089 h 5007876"/>
              <a:gd name="connsiteX4" fmla="*/ 4342202 w 5806374"/>
              <a:gd name="connsiteY4" fmla="*/ 4996080 h 5007876"/>
              <a:gd name="connsiteX5" fmla="*/ 1467541 w 5806374"/>
              <a:gd name="connsiteY5" fmla="*/ 5007876 h 5007876"/>
              <a:gd name="connsiteX6" fmla="*/ 0 w 5806374"/>
              <a:gd name="connsiteY6" fmla="*/ 2492143 h 5007876"/>
              <a:gd name="connsiteX0" fmla="*/ 0 w 5806374"/>
              <a:gd name="connsiteY0" fmla="*/ 2243230 h 4758963"/>
              <a:gd name="connsiteX1" fmla="*/ 1127635 w 5806374"/>
              <a:gd name="connsiteY1" fmla="*/ 0 h 4758963"/>
              <a:gd name="connsiteX2" fmla="*/ 5206905 w 5806374"/>
              <a:gd name="connsiteY2" fmla="*/ 1095312 h 4758963"/>
              <a:gd name="connsiteX3" fmla="*/ 5806374 w 5806374"/>
              <a:gd name="connsiteY3" fmla="*/ 2225176 h 4758963"/>
              <a:gd name="connsiteX4" fmla="*/ 4342202 w 5806374"/>
              <a:gd name="connsiteY4" fmla="*/ 4747167 h 4758963"/>
              <a:gd name="connsiteX5" fmla="*/ 1467541 w 5806374"/>
              <a:gd name="connsiteY5" fmla="*/ 4758963 h 4758963"/>
              <a:gd name="connsiteX6" fmla="*/ 0 w 5806374"/>
              <a:gd name="connsiteY6" fmla="*/ 2243230 h 4758963"/>
              <a:gd name="connsiteX0" fmla="*/ 0 w 5806374"/>
              <a:gd name="connsiteY0" fmla="*/ 2226861 h 4742594"/>
              <a:gd name="connsiteX1" fmla="*/ 1123303 w 5806374"/>
              <a:gd name="connsiteY1" fmla="*/ 0 h 4742594"/>
              <a:gd name="connsiteX2" fmla="*/ 5206905 w 5806374"/>
              <a:gd name="connsiteY2" fmla="*/ 1078943 h 4742594"/>
              <a:gd name="connsiteX3" fmla="*/ 5806374 w 5806374"/>
              <a:gd name="connsiteY3" fmla="*/ 2208807 h 4742594"/>
              <a:gd name="connsiteX4" fmla="*/ 4342202 w 5806374"/>
              <a:gd name="connsiteY4" fmla="*/ 4730798 h 4742594"/>
              <a:gd name="connsiteX5" fmla="*/ 1467541 w 5806374"/>
              <a:gd name="connsiteY5" fmla="*/ 4742594 h 4742594"/>
              <a:gd name="connsiteX6" fmla="*/ 0 w 5806374"/>
              <a:gd name="connsiteY6" fmla="*/ 2226861 h 4742594"/>
              <a:gd name="connsiteX0" fmla="*/ 0 w 5806374"/>
              <a:gd name="connsiteY0" fmla="*/ 2194364 h 4710097"/>
              <a:gd name="connsiteX1" fmla="*/ 1246075 w 5806374"/>
              <a:gd name="connsiteY1" fmla="*/ 0 h 4710097"/>
              <a:gd name="connsiteX2" fmla="*/ 5206905 w 5806374"/>
              <a:gd name="connsiteY2" fmla="*/ 1046446 h 4710097"/>
              <a:gd name="connsiteX3" fmla="*/ 5806374 w 5806374"/>
              <a:gd name="connsiteY3" fmla="*/ 2176310 h 4710097"/>
              <a:gd name="connsiteX4" fmla="*/ 4342202 w 5806374"/>
              <a:gd name="connsiteY4" fmla="*/ 4698301 h 4710097"/>
              <a:gd name="connsiteX5" fmla="*/ 1467541 w 5806374"/>
              <a:gd name="connsiteY5" fmla="*/ 4710097 h 4710097"/>
              <a:gd name="connsiteX6" fmla="*/ 0 w 5806374"/>
              <a:gd name="connsiteY6" fmla="*/ 2194364 h 4710097"/>
              <a:gd name="connsiteX0" fmla="*/ 0 w 5806374"/>
              <a:gd name="connsiteY0" fmla="*/ 2194364 h 4710097"/>
              <a:gd name="connsiteX1" fmla="*/ 1246075 w 5806374"/>
              <a:gd name="connsiteY1" fmla="*/ 0 h 4710097"/>
              <a:gd name="connsiteX2" fmla="*/ 5141427 w 5806374"/>
              <a:gd name="connsiteY2" fmla="*/ 1029115 h 4710097"/>
              <a:gd name="connsiteX3" fmla="*/ 5806374 w 5806374"/>
              <a:gd name="connsiteY3" fmla="*/ 2176310 h 4710097"/>
              <a:gd name="connsiteX4" fmla="*/ 4342202 w 5806374"/>
              <a:gd name="connsiteY4" fmla="*/ 4698301 h 4710097"/>
              <a:gd name="connsiteX5" fmla="*/ 1467541 w 5806374"/>
              <a:gd name="connsiteY5" fmla="*/ 4710097 h 4710097"/>
              <a:gd name="connsiteX6" fmla="*/ 0 w 5806374"/>
              <a:gd name="connsiteY6" fmla="*/ 2194364 h 4710097"/>
              <a:gd name="connsiteX0" fmla="*/ 0 w 6281226"/>
              <a:gd name="connsiteY0" fmla="*/ 1984998 h 4710097"/>
              <a:gd name="connsiteX1" fmla="*/ 1720927 w 6281226"/>
              <a:gd name="connsiteY1" fmla="*/ 0 h 4710097"/>
              <a:gd name="connsiteX2" fmla="*/ 5616279 w 6281226"/>
              <a:gd name="connsiteY2" fmla="*/ 1029115 h 4710097"/>
              <a:gd name="connsiteX3" fmla="*/ 6281226 w 6281226"/>
              <a:gd name="connsiteY3" fmla="*/ 2176310 h 4710097"/>
              <a:gd name="connsiteX4" fmla="*/ 4817054 w 6281226"/>
              <a:gd name="connsiteY4" fmla="*/ 4698301 h 4710097"/>
              <a:gd name="connsiteX5" fmla="*/ 1942393 w 6281226"/>
              <a:gd name="connsiteY5" fmla="*/ 4710097 h 4710097"/>
              <a:gd name="connsiteX6" fmla="*/ 0 w 6281226"/>
              <a:gd name="connsiteY6" fmla="*/ 1984998 h 4710097"/>
              <a:gd name="connsiteX0" fmla="*/ 0 w 6281226"/>
              <a:gd name="connsiteY0" fmla="*/ 1984998 h 4743469"/>
              <a:gd name="connsiteX1" fmla="*/ 1720927 w 6281226"/>
              <a:gd name="connsiteY1" fmla="*/ 0 h 4743469"/>
              <a:gd name="connsiteX2" fmla="*/ 5616279 w 6281226"/>
              <a:gd name="connsiteY2" fmla="*/ 1029115 h 4743469"/>
              <a:gd name="connsiteX3" fmla="*/ 6281226 w 6281226"/>
              <a:gd name="connsiteY3" fmla="*/ 2176310 h 4743469"/>
              <a:gd name="connsiteX4" fmla="*/ 4817054 w 6281226"/>
              <a:gd name="connsiteY4" fmla="*/ 4698301 h 4743469"/>
              <a:gd name="connsiteX5" fmla="*/ 1622284 w 6281226"/>
              <a:gd name="connsiteY5" fmla="*/ 4743469 h 4743469"/>
              <a:gd name="connsiteX6" fmla="*/ 0 w 6281226"/>
              <a:gd name="connsiteY6" fmla="*/ 1984998 h 4743469"/>
              <a:gd name="connsiteX0" fmla="*/ 0 w 6377395"/>
              <a:gd name="connsiteY0" fmla="*/ 1984998 h 4743469"/>
              <a:gd name="connsiteX1" fmla="*/ 1720927 w 6377395"/>
              <a:gd name="connsiteY1" fmla="*/ 0 h 4743469"/>
              <a:gd name="connsiteX2" fmla="*/ 5616279 w 6377395"/>
              <a:gd name="connsiteY2" fmla="*/ 1029115 h 4743469"/>
              <a:gd name="connsiteX3" fmla="*/ 6377395 w 6377395"/>
              <a:gd name="connsiteY3" fmla="*/ 1919505 h 4743469"/>
              <a:gd name="connsiteX4" fmla="*/ 4817054 w 6377395"/>
              <a:gd name="connsiteY4" fmla="*/ 4698301 h 4743469"/>
              <a:gd name="connsiteX5" fmla="*/ 1622284 w 6377395"/>
              <a:gd name="connsiteY5" fmla="*/ 4743469 h 4743469"/>
              <a:gd name="connsiteX6" fmla="*/ 0 w 6377395"/>
              <a:gd name="connsiteY6" fmla="*/ 1984998 h 4743469"/>
              <a:gd name="connsiteX0" fmla="*/ 0 w 6377395"/>
              <a:gd name="connsiteY0" fmla="*/ 2803361 h 5561832"/>
              <a:gd name="connsiteX1" fmla="*/ 1720927 w 6377395"/>
              <a:gd name="connsiteY1" fmla="*/ 818363 h 5561832"/>
              <a:gd name="connsiteX2" fmla="*/ 4752757 w 6377395"/>
              <a:gd name="connsiteY2" fmla="*/ 0 h 5561832"/>
              <a:gd name="connsiteX3" fmla="*/ 6377395 w 6377395"/>
              <a:gd name="connsiteY3" fmla="*/ 2737868 h 5561832"/>
              <a:gd name="connsiteX4" fmla="*/ 4817054 w 6377395"/>
              <a:gd name="connsiteY4" fmla="*/ 5516664 h 5561832"/>
              <a:gd name="connsiteX5" fmla="*/ 1622284 w 6377395"/>
              <a:gd name="connsiteY5" fmla="*/ 5561832 h 5561832"/>
              <a:gd name="connsiteX6" fmla="*/ 0 w 6377395"/>
              <a:gd name="connsiteY6" fmla="*/ 2803361 h 5561832"/>
              <a:gd name="connsiteX0" fmla="*/ 0 w 6377395"/>
              <a:gd name="connsiteY0" fmla="*/ 2803361 h 5561832"/>
              <a:gd name="connsiteX1" fmla="*/ 1562999 w 6377395"/>
              <a:gd name="connsiteY1" fmla="*/ 29550 h 5561832"/>
              <a:gd name="connsiteX2" fmla="*/ 4752757 w 6377395"/>
              <a:gd name="connsiteY2" fmla="*/ 0 h 5561832"/>
              <a:gd name="connsiteX3" fmla="*/ 6377395 w 6377395"/>
              <a:gd name="connsiteY3" fmla="*/ 2737868 h 5561832"/>
              <a:gd name="connsiteX4" fmla="*/ 4817054 w 6377395"/>
              <a:gd name="connsiteY4" fmla="*/ 5516664 h 5561832"/>
              <a:gd name="connsiteX5" fmla="*/ 1622284 w 6377395"/>
              <a:gd name="connsiteY5" fmla="*/ 5561832 h 5561832"/>
              <a:gd name="connsiteX6" fmla="*/ 0 w 6377395"/>
              <a:gd name="connsiteY6" fmla="*/ 2803361 h 5561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7395" h="5561832">
                <a:moveTo>
                  <a:pt x="0" y="2803361"/>
                </a:moveTo>
                <a:lnTo>
                  <a:pt x="1562999" y="29550"/>
                </a:lnTo>
                <a:lnTo>
                  <a:pt x="4752757" y="0"/>
                </a:lnTo>
                <a:lnTo>
                  <a:pt x="6377395" y="2737868"/>
                </a:lnTo>
                <a:lnTo>
                  <a:pt x="4817054" y="5516664"/>
                </a:lnTo>
                <a:lnTo>
                  <a:pt x="1622284" y="5561832"/>
                </a:lnTo>
                <a:lnTo>
                  <a:pt x="0" y="2803361"/>
                </a:lnTo>
                <a:close/>
              </a:path>
            </a:pathLst>
          </a:custGeom>
          <a:solidFill>
            <a:schemeClr val="accent1"/>
          </a:solidFill>
        </p:spPr>
        <p:txBody>
          <a:bodyPr anchor="ctr" anchorCtr="1"/>
          <a:lstStyle>
            <a:lvl1pPr marL="0" indent="0">
              <a:buNone/>
              <a:defRPr>
                <a:solidFill>
                  <a:schemeClr val="accent4">
                    <a:alpha val="0"/>
                  </a:schemeClr>
                </a:solidFill>
              </a:defRPr>
            </a:lvl1pPr>
          </a:lstStyle>
          <a:p>
            <a:pPr lvl="0"/>
            <a:r>
              <a:rPr lang="de-DE"/>
              <a:t>Mastertextformat bearbeiten</a:t>
            </a:r>
          </a:p>
        </p:txBody>
      </p:sp>
      <p:sp>
        <p:nvSpPr>
          <p:cNvPr id="2" name="Titel 1">
            <a:extLst>
              <a:ext uri="{FF2B5EF4-FFF2-40B4-BE49-F238E27FC236}">
                <a16:creationId xmlns:a16="http://schemas.microsoft.com/office/drawing/2014/main" id="{A7D9B3D1-DE90-7744-99AF-5412759BAFD9}"/>
              </a:ext>
            </a:extLst>
          </p:cNvPr>
          <p:cNvSpPr>
            <a:spLocks noGrp="1"/>
          </p:cNvSpPr>
          <p:nvPr>
            <p:ph type="ctrTitle" hasCustomPrompt="1"/>
          </p:nvPr>
        </p:nvSpPr>
        <p:spPr>
          <a:xfrm>
            <a:off x="1965619" y="3328768"/>
            <a:ext cx="4847364" cy="826167"/>
          </a:xfrm>
        </p:spPr>
        <p:txBody>
          <a:bodyPr lIns="0" anchor="t" anchorCtr="0">
            <a:noAutofit/>
          </a:bodyPr>
          <a:lstStyle>
            <a:lvl1pPr marL="0" indent="0" algn="l">
              <a:lnSpc>
                <a:spcPts val="5000"/>
              </a:lnSpc>
              <a:buClr>
                <a:schemeClr val="bg1"/>
              </a:buClr>
              <a:buSzPct val="65000"/>
              <a:buFont typeface="Arial" panose="020B0604020202020204" pitchFamily="34" charset="0"/>
              <a:buNone/>
              <a:defRPr sz="5000" b="0" i="0" baseline="0">
                <a:solidFill>
                  <a:schemeClr val="bg1"/>
                </a:solidFill>
                <a:latin typeface="Georgia" panose="02040502050405020303" pitchFamily="18" charset="0"/>
              </a:defRPr>
            </a:lvl1pPr>
          </a:lstStyle>
          <a:p>
            <a:r>
              <a:rPr lang="de-DE" noProof="0"/>
              <a:t>Zwischentitel</a:t>
            </a:r>
            <a:endParaRPr lang="de-DE"/>
          </a:p>
        </p:txBody>
      </p:sp>
      <p:sp>
        <p:nvSpPr>
          <p:cNvPr id="3" name="Untertitel 2">
            <a:extLst>
              <a:ext uri="{FF2B5EF4-FFF2-40B4-BE49-F238E27FC236}">
                <a16:creationId xmlns:a16="http://schemas.microsoft.com/office/drawing/2014/main" id="{1D54F4FA-03D7-0341-B563-3A30A9142722}"/>
              </a:ext>
            </a:extLst>
          </p:cNvPr>
          <p:cNvSpPr>
            <a:spLocks noGrp="1"/>
          </p:cNvSpPr>
          <p:nvPr>
            <p:ph type="subTitle" idx="1" hasCustomPrompt="1"/>
          </p:nvPr>
        </p:nvSpPr>
        <p:spPr>
          <a:xfrm>
            <a:off x="1965618" y="2985429"/>
            <a:ext cx="4847364" cy="337210"/>
          </a:xfrm>
        </p:spPr>
        <p:txBody>
          <a:bodyPr>
            <a:noAutofit/>
          </a:bodyPr>
          <a:lstStyle>
            <a:lvl1pPr marL="0" indent="0" algn="l">
              <a:lnSpc>
                <a:spcPts val="1500"/>
              </a:lnSpc>
              <a:spcBef>
                <a:spcPts val="0"/>
              </a:spcBef>
              <a:buSzPct val="150000"/>
              <a:buFont typeface="Arial" panose="020B0604020202020204" pitchFamily="34" charset="0"/>
              <a:buNone/>
              <a:defRPr sz="1500" cap="all" spc="1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10" name="Textplatzhalter 6">
            <a:extLst>
              <a:ext uri="{FF2B5EF4-FFF2-40B4-BE49-F238E27FC236}">
                <a16:creationId xmlns:a16="http://schemas.microsoft.com/office/drawing/2014/main" id="{607278C6-A559-DE40-B6F8-EA4C1A78378D}"/>
              </a:ext>
            </a:extLst>
          </p:cNvPr>
          <p:cNvSpPr>
            <a:spLocks noGrp="1"/>
          </p:cNvSpPr>
          <p:nvPr>
            <p:ph type="body" sz="quarter" idx="21"/>
          </p:nvPr>
        </p:nvSpPr>
        <p:spPr>
          <a:xfrm>
            <a:off x="1522592" y="2880949"/>
            <a:ext cx="224367" cy="1116001"/>
          </a:xfrm>
          <a:gradFill>
            <a:gsLst>
              <a:gs pos="89000">
                <a:schemeClr val="accent4">
                  <a:alpha val="0"/>
                </a:schemeClr>
              </a:gs>
              <a:gs pos="92000">
                <a:schemeClr val="bg1"/>
              </a:gs>
              <a:gs pos="0">
                <a:schemeClr val="accent4">
                  <a:alpha val="0"/>
                </a:schemeClr>
              </a:gs>
              <a:gs pos="100000">
                <a:schemeClr val="bg1"/>
              </a:gs>
            </a:gsLst>
            <a:lin ang="0" scaled="0"/>
          </a:gradFill>
        </p:spPr>
        <p:txBody>
          <a:bodyPr anchor="ctr" anchorCtr="0"/>
          <a:lstStyle>
            <a:lvl1pPr marL="0" indent="0">
              <a:buNone/>
              <a:defRPr>
                <a:solidFill>
                  <a:schemeClr val="tx2">
                    <a:alpha val="0"/>
                  </a:schemeClr>
                </a:solidFill>
              </a:defRPr>
            </a:lvl1pPr>
          </a:lstStyle>
          <a:p>
            <a:pPr lvl="0"/>
            <a:r>
              <a:rPr lang="de-DE"/>
              <a:t>Mastertextformat bearbeiten</a:t>
            </a:r>
          </a:p>
        </p:txBody>
      </p:sp>
      <p:pic>
        <p:nvPicPr>
          <p:cNvPr id="11" name="Grafik 10">
            <a:extLst>
              <a:ext uri="{FF2B5EF4-FFF2-40B4-BE49-F238E27FC236}">
                <a16:creationId xmlns:a16="http://schemas.microsoft.com/office/drawing/2014/main" id="{0ED1E8D8-83CE-984E-B652-2E0A8D008FFF}"/>
              </a:ext>
            </a:extLst>
          </p:cNvPr>
          <p:cNvPicPr>
            <a:picLocks noChangeAspect="1"/>
          </p:cNvPicPr>
          <p:nvPr userDrawn="1"/>
        </p:nvPicPr>
        <p:blipFill>
          <a:blip r:embed="rId2"/>
          <a:srcRect/>
          <a:stretch/>
        </p:blipFill>
        <p:spPr>
          <a:xfrm>
            <a:off x="10900456" y="5833241"/>
            <a:ext cx="1279356" cy="1024757"/>
          </a:xfrm>
          <a:prstGeom prst="rect">
            <a:avLst/>
          </a:prstGeom>
        </p:spPr>
      </p:pic>
    </p:spTree>
    <p:extLst>
      <p:ext uri="{BB962C8B-B14F-4D97-AF65-F5344CB8AC3E}">
        <p14:creationId xmlns:p14="http://schemas.microsoft.com/office/powerpoint/2010/main" val="3727989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userDrawn="1">
  <p:cSld name="DIAGRAMM | 2 Sp. , Inhalt rechts 2:1">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e-DE"/>
              <a:t>Folien-Titel</a:t>
            </a:r>
          </a:p>
        </p:txBody>
      </p:sp>
      <p:sp>
        <p:nvSpPr>
          <p:cNvPr id="12" name="Textplatzhalter 5"/>
          <p:cNvSpPr>
            <a:spLocks noGrp="1"/>
          </p:cNvSpPr>
          <p:nvPr>
            <p:ph idx="18" hasCustomPrompt="1"/>
          </p:nvPr>
        </p:nvSpPr>
        <p:spPr>
          <a:xfrm>
            <a:off x="8079734" y="1742882"/>
            <a:ext cx="3600000" cy="4170556"/>
          </a:xfrm>
          <a:prstGeom prst="rect">
            <a:avLst/>
          </a:prstGeom>
        </p:spPr>
        <p:txBody>
          <a:bodyPr vert="horz" lIns="0" tIns="0" rIns="0" bIns="0" rtlCol="0">
            <a:noAutofit/>
          </a:bodyPr>
          <a:lstStyle>
            <a:lvl1pPr>
              <a:defRPr lang="de-DE" dirty="0" smtClean="0"/>
            </a:lvl1pPr>
            <a:lvl2pPr>
              <a:defRPr lang="de-DE" dirty="0" smtClean="0"/>
            </a:lvl2pPr>
            <a:lvl3pPr>
              <a:defRPr lang="de-DE" dirty="0" smtClean="0"/>
            </a:lvl3pPr>
            <a:lvl4pPr>
              <a:defRPr lang="de-DE" dirty="0" smtClean="0"/>
            </a:lvl4pPr>
            <a:lvl5pPr>
              <a:defRPr lang="de-DE" dirty="0"/>
            </a:lvl5pPr>
            <a:lvl6pPr>
              <a:defRPr lang="de-DE" dirty="0" smtClean="0"/>
            </a:lvl6pPr>
            <a:lvl7pPr>
              <a:defRPr lang="de-DE" dirty="0" smtClean="0"/>
            </a:lvl7pPr>
            <a:lvl8pPr>
              <a:defRPr lang="de-DE" dirty="0" smtClean="0"/>
            </a:lvl8pPr>
          </a:lstStyle>
          <a:p>
            <a:pPr lvl="0"/>
            <a:r>
              <a:rPr lang="de-DE"/>
              <a:t>Text - erste Ebene</a:t>
            </a:r>
          </a:p>
          <a:p>
            <a:pPr lvl="1"/>
            <a:r>
              <a:rPr lang="de-DE"/>
              <a:t>Zweite Ebene</a:t>
            </a:r>
          </a:p>
          <a:p>
            <a:pPr lvl="2"/>
            <a:r>
              <a:rPr lang="de-DE"/>
              <a:t>Dritte Ebene</a:t>
            </a:r>
          </a:p>
          <a:p>
            <a:pPr lvl="3"/>
            <a:r>
              <a:rPr lang="de-DE"/>
              <a:t>Vierte Ebene</a:t>
            </a:r>
          </a:p>
        </p:txBody>
      </p:sp>
      <p:sp>
        <p:nvSpPr>
          <p:cNvPr id="15" name="Diagrammplatzhalter 7"/>
          <p:cNvSpPr>
            <a:spLocks noGrp="1"/>
          </p:cNvSpPr>
          <p:nvPr>
            <p:ph type="chart" sz="quarter" idx="19" hasCustomPrompt="1"/>
          </p:nvPr>
        </p:nvSpPr>
        <p:spPr>
          <a:xfrm>
            <a:off x="521656" y="1742882"/>
            <a:ext cx="7200000" cy="4170556"/>
          </a:xfrm>
        </p:spPr>
        <p:txBody>
          <a:bodyPr vert="horz" lIns="0" tIns="0" rIns="0" bIns="0" rtlCol="0">
            <a:noAutofit/>
          </a:bodyPr>
          <a:lstStyle>
            <a:lvl1pPr marL="0" indent="0">
              <a:buNone/>
              <a:defRPr lang="de-DE" sz="1800" dirty="0">
                <a:solidFill>
                  <a:srgbClr val="FF0000"/>
                </a:solidFill>
              </a:defRPr>
            </a:lvl1pPr>
          </a:lstStyle>
          <a:p>
            <a:pPr marL="324000" lvl="0" indent="-324000"/>
            <a:r>
              <a:rPr lang="de-DE" noProof="0"/>
              <a:t>Diagramm</a:t>
            </a:r>
            <a:r>
              <a:rPr lang="de-DE"/>
              <a:t> durch Klicken auf Symbol erstellen!</a:t>
            </a:r>
          </a:p>
        </p:txBody>
      </p:sp>
      <p:sp>
        <p:nvSpPr>
          <p:cNvPr id="57" name="Subline"/>
          <p:cNvSpPr>
            <a:spLocks noGrp="1"/>
          </p:cNvSpPr>
          <p:nvPr>
            <p:ph type="body" sz="quarter" idx="13" hasCustomPrompt="1"/>
          </p:nvPr>
        </p:nvSpPr>
        <p:spPr>
          <a:xfrm>
            <a:off x="521659" y="1060079"/>
            <a:ext cx="11154404" cy="288000"/>
          </a:xfrm>
          <a:prstGeom prst="rect">
            <a:avLst/>
          </a:prstGeom>
        </p:spPr>
        <p:txBody>
          <a:bodyPr vert="horz" lIns="0" tIns="0" rIns="0" bIns="0" rtlCol="0">
            <a:noAutofit/>
          </a:bodyPr>
          <a:lstStyle>
            <a:lvl1pPr marL="0" indent="0">
              <a:buFont typeface="Arial" panose="020B0604020202020204" pitchFamily="34" charset="0"/>
              <a:buNone/>
              <a:defRPr lang="en-US" sz="2000" baseline="0" dirty="0">
                <a:solidFill>
                  <a:schemeClr val="tx2"/>
                </a:solidFill>
              </a:defRPr>
            </a:lvl1pPr>
          </a:lstStyle>
          <a:p>
            <a:pPr lvl="0"/>
            <a:r>
              <a:rPr lang="de-DE" noProof="0"/>
              <a:t>Diagramm-Titel</a:t>
            </a:r>
          </a:p>
        </p:txBody>
      </p:sp>
      <p:sp>
        <p:nvSpPr>
          <p:cNvPr id="85" name="Subline"/>
          <p:cNvSpPr>
            <a:spLocks noGrp="1"/>
          </p:cNvSpPr>
          <p:nvPr>
            <p:ph type="body" sz="quarter" idx="20" hasCustomPrompt="1"/>
          </p:nvPr>
        </p:nvSpPr>
        <p:spPr>
          <a:xfrm>
            <a:off x="521659" y="1348079"/>
            <a:ext cx="11154404"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4" name="Datumsplatzhalter 3">
            <a:extLst>
              <a:ext uri="{FF2B5EF4-FFF2-40B4-BE49-F238E27FC236}">
                <a16:creationId xmlns:a16="http://schemas.microsoft.com/office/drawing/2014/main" id="{D186D5EC-1679-476F-A130-5411EB6C42BD}"/>
              </a:ext>
            </a:extLst>
          </p:cNvPr>
          <p:cNvSpPr>
            <a:spLocks noGrp="1"/>
          </p:cNvSpPr>
          <p:nvPr>
            <p:ph type="dt" sz="half" idx="42"/>
          </p:nvPr>
        </p:nvSpPr>
        <p:spPr/>
        <p:txBody>
          <a:bodyPr/>
          <a:lstStyle/>
          <a:p>
            <a:fld id="{044AB5E6-1F27-4F54-A078-61BC5175E00D}" type="datetime4">
              <a:rPr lang="de-DE" smtClean="0"/>
              <a:t>5. August 2026</a:t>
            </a:fld>
            <a:endParaRPr lang="de-DE"/>
          </a:p>
        </p:txBody>
      </p:sp>
      <p:sp>
        <p:nvSpPr>
          <p:cNvPr id="6" name="Foliennummernplatzhalter 5">
            <a:extLst>
              <a:ext uri="{FF2B5EF4-FFF2-40B4-BE49-F238E27FC236}">
                <a16:creationId xmlns:a16="http://schemas.microsoft.com/office/drawing/2014/main" id="{A5BFC5F7-9EEE-4EB3-A4A5-A0591D746D09}"/>
              </a:ext>
            </a:extLst>
          </p:cNvPr>
          <p:cNvSpPr>
            <a:spLocks noGrp="1"/>
          </p:cNvSpPr>
          <p:nvPr>
            <p:ph type="sldNum" sz="quarter" idx="43"/>
          </p:nvPr>
        </p:nvSpPr>
        <p:spPr/>
        <p:txBody>
          <a:bodyPr/>
          <a:lstStyle/>
          <a:p>
            <a:fld id="{B42D4303-B7FF-7540-9F33-74BBD7018147}" type="slidenum">
              <a:rPr lang="de-DE" smtClean="0"/>
              <a:pPr/>
              <a:t>‹Nr.›</a:t>
            </a:fld>
            <a:endParaRPr lang="de-DE"/>
          </a:p>
        </p:txBody>
      </p:sp>
      <p:sp>
        <p:nvSpPr>
          <p:cNvPr id="13" name="Textplatzhalter 3">
            <a:extLst>
              <a:ext uri="{FF2B5EF4-FFF2-40B4-BE49-F238E27FC236}">
                <a16:creationId xmlns:a16="http://schemas.microsoft.com/office/drawing/2014/main" id="{0E23B225-9CDA-4890-BD4F-51906AE9A378}"/>
              </a:ext>
            </a:extLst>
          </p:cNvPr>
          <p:cNvSpPr>
            <a:spLocks noGrp="1"/>
          </p:cNvSpPr>
          <p:nvPr>
            <p:ph type="body" sz="quarter" idx="40" hasCustomPrompt="1"/>
          </p:nvPr>
        </p:nvSpPr>
        <p:spPr>
          <a:xfrm>
            <a:off x="540069" y="5977438"/>
            <a:ext cx="7181587" cy="140686"/>
          </a:xfrm>
        </p:spPr>
        <p:txBody>
          <a:bodyPr lIns="0" tIns="0" rIns="0" bIns="0"/>
          <a:lstStyle>
            <a:lvl1pPr marL="0" indent="0">
              <a:lnSpc>
                <a:spcPct val="100000"/>
              </a:lnSpc>
              <a:spcBef>
                <a:spcPts val="0"/>
              </a:spcBef>
              <a:spcAft>
                <a:spcPts val="0"/>
              </a:spcAft>
              <a:buFontTx/>
              <a:buNone/>
              <a:defRPr sz="800">
                <a:solidFill>
                  <a:schemeClr val="tx1">
                    <a:lumMod val="60000"/>
                    <a:lumOff val="40000"/>
                  </a:schemeClr>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Quelle hier eingeben</a:t>
            </a:r>
          </a:p>
        </p:txBody>
      </p:sp>
      <p:sp>
        <p:nvSpPr>
          <p:cNvPr id="11" name="Textplatzhalter 3">
            <a:extLst>
              <a:ext uri="{FF2B5EF4-FFF2-40B4-BE49-F238E27FC236}">
                <a16:creationId xmlns:a16="http://schemas.microsoft.com/office/drawing/2014/main" id="{620A0B31-48BA-4AF7-8A60-C4DCC3CD7637}"/>
              </a:ext>
            </a:extLst>
          </p:cNvPr>
          <p:cNvSpPr>
            <a:spLocks noGrp="1"/>
          </p:cNvSpPr>
          <p:nvPr>
            <p:ph type="body" sz="quarter" idx="41" hasCustomPrompt="1"/>
          </p:nvPr>
        </p:nvSpPr>
        <p:spPr>
          <a:xfrm>
            <a:off x="8079734" y="5977438"/>
            <a:ext cx="2808000" cy="125180"/>
          </a:xfrm>
        </p:spPr>
        <p:txBody>
          <a:bodyPr lIns="0" tIns="0" rIns="0" bIns="0"/>
          <a:lstStyle>
            <a:lvl1pPr marL="0" indent="0">
              <a:lnSpc>
                <a:spcPct val="100000"/>
              </a:lnSpc>
              <a:spcBef>
                <a:spcPts val="0"/>
              </a:spcBef>
              <a:spcAft>
                <a:spcPts val="0"/>
              </a:spcAft>
              <a:buFontTx/>
              <a:buNone/>
              <a:defRPr sz="800">
                <a:solidFill>
                  <a:schemeClr val="tx1">
                    <a:lumMod val="60000"/>
                    <a:lumOff val="40000"/>
                  </a:schemeClr>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Autor/Zusatzinfo hier angeben</a:t>
            </a:r>
          </a:p>
        </p:txBody>
      </p:sp>
    </p:spTree>
    <p:extLst>
      <p:ext uri="{BB962C8B-B14F-4D97-AF65-F5344CB8AC3E}">
        <p14:creationId xmlns:p14="http://schemas.microsoft.com/office/powerpoint/2010/main" val="2871571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userDrawn="1">
  <p:cSld name="INHALT | 2 Sp. + 1 Text / Hellblau">
    <p:spTree>
      <p:nvGrpSpPr>
        <p:cNvPr id="1" name=""/>
        <p:cNvGrpSpPr/>
        <p:nvPr/>
      </p:nvGrpSpPr>
      <p:grpSpPr>
        <a:xfrm>
          <a:off x="0" y="0"/>
          <a:ext cx="0" cy="0"/>
          <a:chOff x="0" y="0"/>
          <a:chExt cx="0" cy="0"/>
        </a:xfrm>
      </p:grpSpPr>
      <p:sp>
        <p:nvSpPr>
          <p:cNvPr id="12" name="Content 1"/>
          <p:cNvSpPr>
            <a:spLocks noGrp="1"/>
          </p:cNvSpPr>
          <p:nvPr>
            <p:ph sz="half" idx="1" hasCustomPrompt="1"/>
          </p:nvPr>
        </p:nvSpPr>
        <p:spPr>
          <a:xfrm>
            <a:off x="522075" y="1063106"/>
            <a:ext cx="5400674" cy="3301898"/>
          </a:xfrm>
          <a:prstGeom prst="rect">
            <a:avLst/>
          </a:prstGeom>
        </p:spPr>
        <p:txBody>
          <a:bodyPr vert="horz" lIns="0" tIns="0" rIns="0" bIns="0" rtlCol="0">
            <a:noAutofit/>
          </a:bodyPr>
          <a:lstStyle>
            <a:lvl1pPr>
              <a:buClr>
                <a:srgbClr val="3080B2"/>
              </a:buClr>
              <a:defRPr lang="de-DE" dirty="0" smtClean="0"/>
            </a:lvl1pPr>
            <a:lvl2pPr>
              <a:buClr>
                <a:srgbClr val="D6E6F0"/>
              </a:buClr>
              <a:defRPr lang="de-DE" dirty="0" smtClean="0"/>
            </a:lvl2pPr>
            <a:lvl3pPr>
              <a:buClr>
                <a:srgbClr val="D6E6F0"/>
              </a:buClr>
              <a:defRPr lang="de-DE" dirty="0" smtClean="0"/>
            </a:lvl3pPr>
            <a:lvl4pPr>
              <a:buClr>
                <a:srgbClr val="D6E6F0"/>
              </a:buClr>
              <a:defRPr lang="de-DE" dirty="0" smtClean="0"/>
            </a:lvl4pPr>
            <a:lvl5pPr>
              <a:defRPr lang="de-DE" dirty="0"/>
            </a:lvl5pPr>
            <a:lvl6pPr>
              <a:defRPr lang="de-DE" dirty="0" smtClean="0"/>
            </a:lvl6pPr>
            <a:lvl7pPr>
              <a:defRPr lang="de-DE" dirty="0" smtClean="0"/>
            </a:lvl7pPr>
            <a:lvl8pPr>
              <a:defRPr lang="de-DE" dirty="0" smtClean="0"/>
            </a:lvl8pPr>
          </a:lstStyle>
          <a:p>
            <a:pPr lvl="0"/>
            <a:r>
              <a:rPr lang="de-DE"/>
              <a:t>Text – erste Ebene</a:t>
            </a:r>
          </a:p>
          <a:p>
            <a:pPr lvl="1"/>
            <a:r>
              <a:rPr lang="de-DE"/>
              <a:t>Zweite Ebene</a:t>
            </a:r>
          </a:p>
          <a:p>
            <a:pPr lvl="2"/>
            <a:r>
              <a:rPr lang="de-DE"/>
              <a:t>Dritte Ebene</a:t>
            </a:r>
          </a:p>
          <a:p>
            <a:pPr lvl="3"/>
            <a:r>
              <a:rPr lang="de-DE"/>
              <a:t>Vierte Ebene</a:t>
            </a:r>
          </a:p>
        </p:txBody>
      </p:sp>
      <p:sp>
        <p:nvSpPr>
          <p:cNvPr id="14" name="Content 2"/>
          <p:cNvSpPr>
            <a:spLocks noGrp="1"/>
          </p:cNvSpPr>
          <p:nvPr>
            <p:ph sz="half" idx="2" hasCustomPrompt="1"/>
          </p:nvPr>
        </p:nvSpPr>
        <p:spPr>
          <a:xfrm>
            <a:off x="6275388" y="1063106"/>
            <a:ext cx="5400674" cy="3311735"/>
          </a:xfrm>
          <a:prstGeom prst="rect">
            <a:avLst/>
          </a:prstGeom>
        </p:spPr>
        <p:txBody>
          <a:bodyPr vert="horz" lIns="0" tIns="0" rIns="0" bIns="0" rtlCol="0">
            <a:noAutofit/>
          </a:bodyPr>
          <a:lstStyle>
            <a:lvl1pPr>
              <a:defRPr lang="de-DE" dirty="0" smtClean="0"/>
            </a:lvl1pPr>
            <a:lvl2pPr>
              <a:defRPr lang="de-DE" dirty="0"/>
            </a:lvl2pPr>
            <a:lvl3pPr>
              <a:defRPr lang="de-DE" dirty="0"/>
            </a:lvl3pPr>
            <a:lvl4pPr>
              <a:defRPr lang="de-DE" dirty="0"/>
            </a:lvl4pPr>
          </a:lstStyle>
          <a:p>
            <a:pPr lvl="0">
              <a:buClr>
                <a:srgbClr val="3080B2"/>
              </a:buClr>
            </a:pPr>
            <a:r>
              <a:rPr lang="de-DE"/>
              <a:t>Text – erste Ebene</a:t>
            </a:r>
          </a:p>
          <a:p>
            <a:pPr lvl="1">
              <a:buClr>
                <a:srgbClr val="D6E6F0"/>
              </a:buClr>
            </a:pPr>
            <a:r>
              <a:rPr lang="de-DE"/>
              <a:t>Zweite Ebene</a:t>
            </a:r>
          </a:p>
          <a:p>
            <a:pPr lvl="2">
              <a:buClr>
                <a:srgbClr val="D6E6F0"/>
              </a:buClr>
            </a:pPr>
            <a:r>
              <a:rPr lang="de-DE"/>
              <a:t>Dritte Ebene</a:t>
            </a:r>
          </a:p>
          <a:p>
            <a:pPr lvl="3">
              <a:buClr>
                <a:srgbClr val="D6E6F0"/>
              </a:buClr>
            </a:pPr>
            <a:r>
              <a:rPr lang="de-DE"/>
              <a:t>Vierte Ebene</a:t>
            </a:r>
          </a:p>
        </p:txBody>
      </p:sp>
      <p:sp>
        <p:nvSpPr>
          <p:cNvPr id="7" name="Titel 6"/>
          <p:cNvSpPr>
            <a:spLocks noGrp="1"/>
          </p:cNvSpPr>
          <p:nvPr>
            <p:ph type="title" hasCustomPrompt="1"/>
          </p:nvPr>
        </p:nvSpPr>
        <p:spPr>
          <a:solidFill>
            <a:srgbClr val="D6E6F0"/>
          </a:solidFill>
        </p:spPr>
        <p:txBody>
          <a:bodyPr/>
          <a:lstStyle>
            <a:lvl1pPr>
              <a:defRPr/>
            </a:lvl1pPr>
          </a:lstStyle>
          <a:p>
            <a:r>
              <a:rPr lang="de-DE"/>
              <a:t>Folien-Titel</a:t>
            </a:r>
          </a:p>
        </p:txBody>
      </p:sp>
      <p:sp>
        <p:nvSpPr>
          <p:cNvPr id="8" name="Datumsplatzhalter 7"/>
          <p:cNvSpPr>
            <a:spLocks noGrp="1"/>
          </p:cNvSpPr>
          <p:nvPr>
            <p:ph type="dt" sz="half" idx="21"/>
          </p:nvPr>
        </p:nvSpPr>
        <p:spPr/>
        <p:txBody>
          <a:bodyPr/>
          <a:lstStyle/>
          <a:p>
            <a:fld id="{E4853324-4E2E-40AA-843C-E4DC335ADE8C}" type="datetime4">
              <a:rPr lang="de-DE" smtClean="0"/>
              <a:t>5. August 2026</a:t>
            </a:fld>
            <a:endParaRPr lang="de-DE"/>
          </a:p>
        </p:txBody>
      </p:sp>
      <p:sp>
        <p:nvSpPr>
          <p:cNvPr id="10" name="Foliennummernplatzhalter 9"/>
          <p:cNvSpPr>
            <a:spLocks noGrp="1"/>
          </p:cNvSpPr>
          <p:nvPr>
            <p:ph type="sldNum" sz="quarter" idx="23"/>
          </p:nvPr>
        </p:nvSpPr>
        <p:spPr/>
        <p:txBody>
          <a:bodyPr/>
          <a:lstStyle/>
          <a:p>
            <a:fld id="{02CEFE82-39F2-4F47-8A0C-D5AB3496FA5C}" type="slidenum">
              <a:rPr lang="de-DE" smtClean="0"/>
              <a:pPr/>
              <a:t>‹Nr.›</a:t>
            </a:fld>
            <a:endParaRPr lang="de-DE"/>
          </a:p>
        </p:txBody>
      </p:sp>
      <p:sp>
        <p:nvSpPr>
          <p:cNvPr id="4" name="Textplatzhalter 3">
            <a:extLst>
              <a:ext uri="{FF2B5EF4-FFF2-40B4-BE49-F238E27FC236}">
                <a16:creationId xmlns:a16="http://schemas.microsoft.com/office/drawing/2014/main" id="{04860FFA-8A5D-4F55-83AF-B7463E762E2F}"/>
              </a:ext>
            </a:extLst>
          </p:cNvPr>
          <p:cNvSpPr>
            <a:spLocks noGrp="1"/>
          </p:cNvSpPr>
          <p:nvPr>
            <p:ph type="body" sz="quarter" idx="24" hasCustomPrompt="1"/>
          </p:nvPr>
        </p:nvSpPr>
        <p:spPr>
          <a:xfrm>
            <a:off x="0" y="4587640"/>
            <a:ext cx="12179300" cy="1330325"/>
          </a:xfrm>
          <a:solidFill>
            <a:srgbClr val="3080B2"/>
          </a:solidFill>
        </p:spPr>
        <p:txBody>
          <a:bodyPr lIns="540000" tIns="36000" rIns="540000" bIns="36000">
            <a:noAutofit/>
          </a:bodyPr>
          <a:lstStyle>
            <a:lvl1pPr marL="0" indent="0" algn="l">
              <a:spcBef>
                <a:spcPts val="0"/>
              </a:spcBef>
              <a:spcAft>
                <a:spcPts val="600"/>
              </a:spcAft>
              <a:buFontTx/>
              <a:buNone/>
              <a:defRPr sz="2000">
                <a:solidFill>
                  <a:schemeClr val="bg1"/>
                </a:solidFill>
              </a:defRPr>
            </a:lvl1pPr>
            <a:lvl2pPr marL="324000" indent="0">
              <a:buFontTx/>
              <a:buNone/>
              <a:defRPr/>
            </a:lvl2pPr>
            <a:lvl3pPr marL="648000" indent="0">
              <a:buFontTx/>
              <a:buNone/>
              <a:defRPr/>
            </a:lvl3pPr>
            <a:lvl4pPr marL="972000" indent="0">
              <a:buFontTx/>
              <a:buNone/>
              <a:defRPr/>
            </a:lvl4pPr>
            <a:lvl5pPr marL="0" indent="0">
              <a:buFontTx/>
              <a:buNone/>
              <a:defRPr/>
            </a:lvl5pPr>
          </a:lstStyle>
          <a:p>
            <a:pPr lvl="0"/>
            <a:r>
              <a:rPr lang="de-DE"/>
              <a:t>TEXT= Zusatz-Erläuterung</a:t>
            </a:r>
          </a:p>
        </p:txBody>
      </p:sp>
    </p:spTree>
    <p:extLst>
      <p:ext uri="{BB962C8B-B14F-4D97-AF65-F5344CB8AC3E}">
        <p14:creationId xmlns:p14="http://schemas.microsoft.com/office/powerpoint/2010/main" val="116888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userDrawn="1">
  <p:cSld name="nur Folien-Titel | Blau">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4CC073-C243-BC44-BA49-A3290E892F08}"/>
              </a:ext>
            </a:extLst>
          </p:cNvPr>
          <p:cNvSpPr>
            <a:spLocks noGrp="1"/>
          </p:cNvSpPr>
          <p:nvPr>
            <p:ph type="title" hasCustomPrompt="1"/>
          </p:nvPr>
        </p:nvSpPr>
        <p:spPr>
          <a:solidFill>
            <a:srgbClr val="CCDBEA"/>
          </a:solidFill>
        </p:spPr>
        <p:txBody>
          <a:bodyPr/>
          <a:lstStyle/>
          <a:p>
            <a:r>
              <a:rPr lang="de-DE"/>
              <a:t>Folien-Titel</a:t>
            </a:r>
          </a:p>
        </p:txBody>
      </p:sp>
      <p:sp>
        <p:nvSpPr>
          <p:cNvPr id="3" name="Datumsplatzhalter 2">
            <a:extLst>
              <a:ext uri="{FF2B5EF4-FFF2-40B4-BE49-F238E27FC236}">
                <a16:creationId xmlns:a16="http://schemas.microsoft.com/office/drawing/2014/main" id="{93E9B81D-82AC-410D-BFF0-0AF4997BD423}"/>
              </a:ext>
            </a:extLst>
          </p:cNvPr>
          <p:cNvSpPr>
            <a:spLocks noGrp="1"/>
          </p:cNvSpPr>
          <p:nvPr>
            <p:ph type="dt" sz="half" idx="10"/>
          </p:nvPr>
        </p:nvSpPr>
        <p:spPr/>
        <p:txBody>
          <a:bodyPr/>
          <a:lstStyle/>
          <a:p>
            <a:fld id="{550278C1-D316-4B06-B5B5-53AC2492DAB5}" type="datetime4">
              <a:rPr lang="de-DE" smtClean="0"/>
              <a:t>5. August 2026</a:t>
            </a:fld>
            <a:endParaRPr lang="de-DE"/>
          </a:p>
        </p:txBody>
      </p:sp>
      <p:sp>
        <p:nvSpPr>
          <p:cNvPr id="5" name="Foliennummernplatzhalter 4">
            <a:extLst>
              <a:ext uri="{FF2B5EF4-FFF2-40B4-BE49-F238E27FC236}">
                <a16:creationId xmlns:a16="http://schemas.microsoft.com/office/drawing/2014/main" id="{C1F358DA-A256-4CE3-902E-BFCDF6124EA4}"/>
              </a:ext>
            </a:extLst>
          </p:cNvPr>
          <p:cNvSpPr>
            <a:spLocks noGrp="1"/>
          </p:cNvSpPr>
          <p:nvPr>
            <p:ph type="sldNum" sz="quarter" idx="11"/>
          </p:nvPr>
        </p:nvSpPr>
        <p:spPr/>
        <p:txBody>
          <a:bodyPr/>
          <a:lstStyle/>
          <a:p>
            <a:fld id="{B42D4303-B7FF-7540-9F33-74BBD7018147}" type="slidenum">
              <a:rPr lang="de-DE" smtClean="0"/>
              <a:pPr/>
              <a:t>‹Nr.›</a:t>
            </a:fld>
            <a:endParaRPr lang="de-DE"/>
          </a:p>
        </p:txBody>
      </p:sp>
    </p:spTree>
    <p:extLst>
      <p:ext uri="{BB962C8B-B14F-4D97-AF65-F5344CB8AC3E}">
        <p14:creationId xmlns:p14="http://schemas.microsoft.com/office/powerpoint/2010/main" val="3954788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userDrawn="1">
  <p:cSld name="INHALT | 2 Sp. 2:1 / Purp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4CC073-C243-BC44-BA49-A3290E892F08}"/>
              </a:ext>
            </a:extLst>
          </p:cNvPr>
          <p:cNvSpPr>
            <a:spLocks noGrp="1"/>
          </p:cNvSpPr>
          <p:nvPr>
            <p:ph type="title" hasCustomPrompt="1"/>
          </p:nvPr>
        </p:nvSpPr>
        <p:spPr>
          <a:xfrm>
            <a:off x="0" y="1"/>
            <a:ext cx="12179812" cy="873124"/>
          </a:xfrm>
          <a:solidFill>
            <a:srgbClr val="E0D8E3"/>
          </a:solidFill>
        </p:spPr>
        <p:txBody>
          <a:bodyPr/>
          <a:lstStyle/>
          <a:p>
            <a:r>
              <a:rPr lang="de-DE"/>
              <a:t>Folien-Titel</a:t>
            </a:r>
          </a:p>
        </p:txBody>
      </p:sp>
      <p:sp>
        <p:nvSpPr>
          <p:cNvPr id="9" name="Inhaltsplatzhalter 2">
            <a:extLst>
              <a:ext uri="{FF2B5EF4-FFF2-40B4-BE49-F238E27FC236}">
                <a16:creationId xmlns:a16="http://schemas.microsoft.com/office/drawing/2014/main" id="{717FD56D-FA66-8F48-82E2-D4ED35CBA0A3}"/>
              </a:ext>
            </a:extLst>
          </p:cNvPr>
          <p:cNvSpPr>
            <a:spLocks noGrp="1"/>
          </p:cNvSpPr>
          <p:nvPr>
            <p:ph idx="13" hasCustomPrompt="1"/>
          </p:nvPr>
        </p:nvSpPr>
        <p:spPr>
          <a:xfrm>
            <a:off x="8327812" y="1058649"/>
            <a:ext cx="3852000" cy="4860924"/>
          </a:xfrm>
          <a:solidFill>
            <a:srgbClr val="623C72"/>
          </a:solidFill>
        </p:spPr>
        <p:txBody>
          <a:bodyPr/>
          <a:lstStyle>
            <a:lvl1pPr marL="396000" indent="-324000">
              <a:buClr>
                <a:schemeClr val="bg1"/>
              </a:buClr>
              <a:buFont typeface="Wingdings 2" panose="05020102010507070707" pitchFamily="18" charset="2"/>
              <a:buChar char="Ã"/>
              <a:defRPr>
                <a:solidFill>
                  <a:schemeClr val="bg1"/>
                </a:solidFill>
              </a:defRPr>
            </a:lvl1pPr>
            <a:lvl2pPr marL="324000" indent="0">
              <a:buClr>
                <a:schemeClr val="bg1"/>
              </a:buClr>
              <a:buNone/>
              <a:defRPr>
                <a:solidFill>
                  <a:schemeClr val="bg1"/>
                </a:solidFill>
              </a:defRPr>
            </a:lvl2pPr>
            <a:lvl3pPr marL="720000">
              <a:buClr>
                <a:schemeClr val="bg1"/>
              </a:buClr>
              <a:defRPr>
                <a:solidFill>
                  <a:schemeClr val="bg1"/>
                </a:solidFill>
              </a:defRPr>
            </a:lvl3pPr>
            <a:lvl4pPr marL="1080000">
              <a:buClr>
                <a:schemeClr val="bg1"/>
              </a:buClr>
              <a:defRPr>
                <a:solidFill>
                  <a:schemeClr val="bg1"/>
                </a:solidFill>
              </a:defRPr>
            </a:lvl4pPr>
            <a:lvl5pPr marL="0" indent="0">
              <a:buNone/>
              <a:defRPr/>
            </a:lvl5pPr>
          </a:lstStyle>
          <a:p>
            <a:pPr lvl="0"/>
            <a:r>
              <a:rPr lang="de-DE"/>
              <a:t>Text - erste Ebene </a:t>
            </a:r>
          </a:p>
          <a:p>
            <a:pPr lvl="2"/>
            <a:r>
              <a:rPr lang="de-DE"/>
              <a:t>Zweite Ebene</a:t>
            </a:r>
          </a:p>
          <a:p>
            <a:pPr lvl="3"/>
            <a:r>
              <a:rPr lang="de-DE"/>
              <a:t>Dritte Ebene</a:t>
            </a:r>
          </a:p>
          <a:p>
            <a:pPr lvl="0"/>
            <a:endParaRPr lang="de-DE" noProof="0"/>
          </a:p>
          <a:p>
            <a:pPr marL="324000" marR="0" lvl="4" indent="-324000" algn="l" defTabSz="914400" rtl="0" eaLnBrk="1" fontAlgn="auto" latinLnBrk="0" hangingPunct="1">
              <a:lnSpc>
                <a:spcPts val="2400"/>
              </a:lnSpc>
              <a:spcBef>
                <a:spcPts val="500"/>
              </a:spcBef>
              <a:spcAft>
                <a:spcPts val="0"/>
              </a:spcAft>
              <a:buClrTx/>
              <a:buSzTx/>
              <a:buFont typeface="+mj-lt"/>
              <a:buAutoNum type="arabicPeriod"/>
              <a:tabLst/>
              <a:defRPr/>
            </a:pPr>
            <a:endParaRPr kumimoji="0" lang="de-DE" sz="2400" b="0" i="0" u="none" strike="noStrike" kern="1200" cap="none" spc="0" normalizeH="0" baseline="0" noProof="0">
              <a:ln>
                <a:noFill/>
              </a:ln>
              <a:solidFill>
                <a:srgbClr val="000000"/>
              </a:solidFill>
              <a:effectLst/>
              <a:uLnTx/>
              <a:uFillTx/>
              <a:latin typeface="Source Sans Pro" panose="020B0503030403020204" pitchFamily="34" charset="0"/>
              <a:ea typeface="+mn-ea"/>
              <a:cs typeface="+mn-cs"/>
            </a:endParaRPr>
          </a:p>
          <a:p>
            <a:pPr marL="324000" marR="0" lvl="4" indent="-324000" algn="l" defTabSz="914400" rtl="0" eaLnBrk="1" fontAlgn="auto" latinLnBrk="0" hangingPunct="1">
              <a:lnSpc>
                <a:spcPts val="2400"/>
              </a:lnSpc>
              <a:spcBef>
                <a:spcPts val="500"/>
              </a:spcBef>
              <a:spcAft>
                <a:spcPts val="0"/>
              </a:spcAft>
              <a:buClrTx/>
              <a:buSzTx/>
              <a:buFont typeface="+mj-lt"/>
              <a:buAutoNum type="arabicPeriod"/>
              <a:tabLst/>
              <a:defRPr/>
            </a:pPr>
            <a:endParaRPr kumimoji="0" lang="de-DE" sz="2400" b="0" i="0" u="none" strike="noStrike" kern="1200" cap="none" spc="0" normalizeH="0" baseline="0" noProof="0">
              <a:ln>
                <a:noFill/>
              </a:ln>
              <a:solidFill>
                <a:srgbClr val="000000"/>
              </a:solidFill>
              <a:effectLst/>
              <a:uLnTx/>
              <a:uFillTx/>
              <a:latin typeface="Source Sans Pro" panose="020B0503030403020204" pitchFamily="34" charset="0"/>
              <a:ea typeface="+mn-ea"/>
              <a:cs typeface="+mn-cs"/>
            </a:endParaRPr>
          </a:p>
          <a:p>
            <a:pPr marL="324000" marR="0" lvl="4" indent="-324000" algn="l" defTabSz="914400" rtl="0" eaLnBrk="1" fontAlgn="auto" latinLnBrk="0" hangingPunct="1">
              <a:lnSpc>
                <a:spcPts val="2400"/>
              </a:lnSpc>
              <a:spcBef>
                <a:spcPts val="500"/>
              </a:spcBef>
              <a:spcAft>
                <a:spcPts val="0"/>
              </a:spcAft>
              <a:buClrTx/>
              <a:buSzTx/>
              <a:buFont typeface="+mj-lt"/>
              <a:buAutoNum type="arabicPeriod"/>
              <a:tabLst/>
              <a:defRPr/>
            </a:pPr>
            <a:endParaRPr kumimoji="0" lang="de-DE" sz="2400" b="0" i="0" u="none" strike="noStrike" kern="1200" cap="none" spc="0" normalizeH="0" baseline="0" noProof="0">
              <a:ln>
                <a:noFill/>
              </a:ln>
              <a:solidFill>
                <a:srgbClr val="000000"/>
              </a:solidFill>
              <a:effectLst/>
              <a:uLnTx/>
              <a:uFillTx/>
              <a:latin typeface="Source Sans Pro" panose="020B0503030403020204" pitchFamily="34" charset="0"/>
              <a:ea typeface="+mn-ea"/>
              <a:cs typeface="+mn-cs"/>
            </a:endParaRPr>
          </a:p>
        </p:txBody>
      </p:sp>
      <p:sp>
        <p:nvSpPr>
          <p:cNvPr id="12" name="Inhaltsplatzhalter 11">
            <a:extLst>
              <a:ext uri="{FF2B5EF4-FFF2-40B4-BE49-F238E27FC236}">
                <a16:creationId xmlns:a16="http://schemas.microsoft.com/office/drawing/2014/main" id="{84DC2B78-47DB-4380-A0B8-7735A80F95B0}"/>
              </a:ext>
            </a:extLst>
          </p:cNvPr>
          <p:cNvSpPr>
            <a:spLocks noGrp="1"/>
          </p:cNvSpPr>
          <p:nvPr>
            <p:ph sz="quarter" idx="14" hasCustomPrompt="1"/>
          </p:nvPr>
        </p:nvSpPr>
        <p:spPr>
          <a:xfrm>
            <a:off x="515938" y="1058649"/>
            <a:ext cx="7560000" cy="4860925"/>
          </a:xfrm>
        </p:spPr>
        <p:txBody>
          <a:bodyPr/>
          <a:lstStyle>
            <a:lvl1pPr>
              <a:buClr>
                <a:srgbClr val="623C72"/>
              </a:buClr>
              <a:defRPr/>
            </a:lvl1pPr>
            <a:lvl2pPr>
              <a:buClr>
                <a:srgbClr val="E0D8E3"/>
              </a:buClr>
              <a:defRPr/>
            </a:lvl2pPr>
            <a:lvl3pPr>
              <a:buClr>
                <a:srgbClr val="E0D8E3"/>
              </a:buClr>
              <a:defRPr/>
            </a:lvl3pPr>
            <a:lvl4pPr>
              <a:buClr>
                <a:srgbClr val="E0D8E3"/>
              </a:buClr>
              <a:defRPr/>
            </a:lvl4pPr>
          </a:lstStyle>
          <a:p>
            <a:pPr lvl="0"/>
            <a:r>
              <a:rPr lang="de-DE"/>
              <a:t>Text - erste Ebene </a:t>
            </a:r>
          </a:p>
          <a:p>
            <a:pPr lvl="1"/>
            <a:r>
              <a:rPr lang="de-DE"/>
              <a:t>Zweite Ebene</a:t>
            </a:r>
          </a:p>
          <a:p>
            <a:pPr lvl="2"/>
            <a:r>
              <a:rPr lang="de-DE"/>
              <a:t>Dritte Ebene</a:t>
            </a:r>
          </a:p>
          <a:p>
            <a:pPr lvl="3"/>
            <a:r>
              <a:rPr lang="de-DE"/>
              <a:t>Vierte Ebene</a:t>
            </a:r>
          </a:p>
        </p:txBody>
      </p:sp>
      <p:sp>
        <p:nvSpPr>
          <p:cNvPr id="13" name="Datumsplatzhalter 12">
            <a:extLst>
              <a:ext uri="{FF2B5EF4-FFF2-40B4-BE49-F238E27FC236}">
                <a16:creationId xmlns:a16="http://schemas.microsoft.com/office/drawing/2014/main" id="{8E7927D1-F97C-4BA9-A93C-3BE329F4F984}"/>
              </a:ext>
            </a:extLst>
          </p:cNvPr>
          <p:cNvSpPr>
            <a:spLocks noGrp="1"/>
          </p:cNvSpPr>
          <p:nvPr>
            <p:ph type="dt" sz="half" idx="15"/>
          </p:nvPr>
        </p:nvSpPr>
        <p:spPr/>
        <p:txBody>
          <a:bodyPr/>
          <a:lstStyle/>
          <a:p>
            <a:fld id="{E5CD058B-5C60-4182-957C-D0BBF3420138}" type="datetime4">
              <a:rPr lang="de-DE" smtClean="0"/>
              <a:t>5. August 2026</a:t>
            </a:fld>
            <a:endParaRPr lang="de-DE"/>
          </a:p>
        </p:txBody>
      </p:sp>
      <p:sp>
        <p:nvSpPr>
          <p:cNvPr id="14" name="Foliennummernplatzhalter 13">
            <a:extLst>
              <a:ext uri="{FF2B5EF4-FFF2-40B4-BE49-F238E27FC236}">
                <a16:creationId xmlns:a16="http://schemas.microsoft.com/office/drawing/2014/main" id="{494128C7-143A-4B85-9EB0-F04228B6C979}"/>
              </a:ext>
            </a:extLst>
          </p:cNvPr>
          <p:cNvSpPr>
            <a:spLocks noGrp="1"/>
          </p:cNvSpPr>
          <p:nvPr>
            <p:ph type="sldNum" sz="quarter" idx="16"/>
          </p:nvPr>
        </p:nvSpPr>
        <p:spPr/>
        <p:txBody>
          <a:bodyPr/>
          <a:lstStyle/>
          <a:p>
            <a:fld id="{B42D4303-B7FF-7540-9F33-74BBD7018147}" type="slidenum">
              <a:rPr lang="de-DE" smtClean="0"/>
              <a:pPr/>
              <a:t>‹Nr.›</a:t>
            </a:fld>
            <a:endParaRPr lang="de-DE"/>
          </a:p>
        </p:txBody>
      </p:sp>
    </p:spTree>
    <p:extLst>
      <p:ext uri="{BB962C8B-B14F-4D97-AF65-F5344CB8AC3E}">
        <p14:creationId xmlns:p14="http://schemas.microsoft.com/office/powerpoint/2010/main" val="58475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userDrawn="1">
  <p:cSld name="DIAGRAMM | 2 Sp. , Inhalt rechts 1:1">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e-DE"/>
              <a:t>Folien-Titel</a:t>
            </a:r>
          </a:p>
        </p:txBody>
      </p:sp>
      <p:sp>
        <p:nvSpPr>
          <p:cNvPr id="13" name="Textplatzhalter 5"/>
          <p:cNvSpPr>
            <a:spLocks noGrp="1"/>
          </p:cNvSpPr>
          <p:nvPr>
            <p:ph idx="14" hasCustomPrompt="1"/>
          </p:nvPr>
        </p:nvSpPr>
        <p:spPr>
          <a:xfrm>
            <a:off x="6273736" y="1742881"/>
            <a:ext cx="5400000" cy="4170557"/>
          </a:xfrm>
          <a:prstGeom prst="rect">
            <a:avLst/>
          </a:prstGeom>
        </p:spPr>
        <p:txBody>
          <a:bodyPr lIns="0" tIns="0" rIns="0" bIns="0"/>
          <a:lstStyle>
            <a:lvl1pPr>
              <a:defRPr lang="de-DE" noProof="0" dirty="0" smtClean="0"/>
            </a:lvl1pPr>
            <a:lvl2pPr>
              <a:defRPr lang="de-DE" noProof="0" dirty="0" smtClean="0"/>
            </a:lvl2pPr>
            <a:lvl3pPr>
              <a:defRPr lang="de-DE" noProof="0" dirty="0" smtClean="0"/>
            </a:lvl3pPr>
            <a:lvl4pPr>
              <a:defRPr lang="de-DE" noProof="0" dirty="0" smtClean="0"/>
            </a:lvl4pPr>
            <a:lvl5pPr>
              <a:defRPr lang="de-DE" noProof="0" dirty="0"/>
            </a:lvl5pPr>
          </a:lstStyle>
          <a:p>
            <a:pPr lvl="0"/>
            <a:r>
              <a:rPr lang="de-DE"/>
              <a:t>Text - erste Ebene</a:t>
            </a:r>
          </a:p>
          <a:p>
            <a:pPr lvl="1"/>
            <a:r>
              <a:rPr lang="de-DE"/>
              <a:t>Zweite Ebene</a:t>
            </a:r>
          </a:p>
          <a:p>
            <a:pPr lvl="2"/>
            <a:r>
              <a:rPr lang="de-DE"/>
              <a:t>Dritte Ebene</a:t>
            </a:r>
          </a:p>
          <a:p>
            <a:pPr lvl="3"/>
            <a:r>
              <a:rPr lang="de-DE"/>
              <a:t>Vierte Ebene</a:t>
            </a:r>
          </a:p>
        </p:txBody>
      </p:sp>
      <p:sp>
        <p:nvSpPr>
          <p:cNvPr id="14" name="Diagrammplatzhalter 7"/>
          <p:cNvSpPr>
            <a:spLocks noGrp="1"/>
          </p:cNvSpPr>
          <p:nvPr>
            <p:ph type="chart" sz="quarter" idx="18" hasCustomPrompt="1"/>
          </p:nvPr>
        </p:nvSpPr>
        <p:spPr>
          <a:xfrm>
            <a:off x="521658" y="1742882"/>
            <a:ext cx="5400000" cy="4170556"/>
          </a:xfrm>
        </p:spPr>
        <p:txBody>
          <a:bodyPr vert="horz" lIns="0" tIns="0" rIns="0" bIns="0" rtlCol="0">
            <a:noAutofit/>
          </a:bodyPr>
          <a:lstStyle>
            <a:lvl1pPr marL="270000" indent="-270000">
              <a:buFont typeface="Arial" panose="020B0604020202020204" pitchFamily="34" charset="0"/>
              <a:buChar char="•"/>
              <a:defRPr lang="de-DE" sz="1800" dirty="0">
                <a:solidFill>
                  <a:srgbClr val="FF0000"/>
                </a:solidFill>
              </a:defRPr>
            </a:lvl1pPr>
          </a:lstStyle>
          <a:p>
            <a:pPr marL="0" lvl="0" indent="0">
              <a:buNone/>
            </a:pPr>
            <a:r>
              <a:rPr lang="de-DE"/>
              <a:t>Diagramm durch Klicken auf Symbol erstellen!</a:t>
            </a:r>
          </a:p>
        </p:txBody>
      </p:sp>
      <p:sp>
        <p:nvSpPr>
          <p:cNvPr id="57" name="Subline"/>
          <p:cNvSpPr>
            <a:spLocks noGrp="1"/>
          </p:cNvSpPr>
          <p:nvPr>
            <p:ph type="body" sz="quarter" idx="13" hasCustomPrompt="1"/>
          </p:nvPr>
        </p:nvSpPr>
        <p:spPr>
          <a:xfrm>
            <a:off x="521659" y="1060079"/>
            <a:ext cx="11154404" cy="288000"/>
          </a:xfrm>
          <a:prstGeom prst="rect">
            <a:avLst/>
          </a:prstGeom>
        </p:spPr>
        <p:txBody>
          <a:bodyPr vert="horz" lIns="0" tIns="0" rIns="0" bIns="0" rtlCol="0">
            <a:noAutofit/>
          </a:bodyPr>
          <a:lstStyle>
            <a:lvl1pPr marL="0" indent="0">
              <a:buFont typeface="Arial" panose="020B0604020202020204" pitchFamily="34" charset="0"/>
              <a:buNone/>
              <a:defRPr lang="en-US" sz="2000" baseline="0" dirty="0">
                <a:solidFill>
                  <a:schemeClr val="tx2"/>
                </a:solidFill>
              </a:defRPr>
            </a:lvl1pPr>
          </a:lstStyle>
          <a:p>
            <a:pPr lvl="0"/>
            <a:r>
              <a:rPr lang="de-DE" noProof="0"/>
              <a:t>Diagramm-Titel</a:t>
            </a:r>
          </a:p>
        </p:txBody>
      </p:sp>
      <p:sp>
        <p:nvSpPr>
          <p:cNvPr id="82" name="Subline"/>
          <p:cNvSpPr>
            <a:spLocks noGrp="1"/>
          </p:cNvSpPr>
          <p:nvPr>
            <p:ph type="body" sz="quarter" idx="19" hasCustomPrompt="1"/>
          </p:nvPr>
        </p:nvSpPr>
        <p:spPr>
          <a:xfrm>
            <a:off x="521659" y="1348079"/>
            <a:ext cx="11154404"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4" name="Datumsplatzhalter 3">
            <a:extLst>
              <a:ext uri="{FF2B5EF4-FFF2-40B4-BE49-F238E27FC236}">
                <a16:creationId xmlns:a16="http://schemas.microsoft.com/office/drawing/2014/main" id="{72E348F2-5B7D-4E35-82D4-CDCBB6392B01}"/>
              </a:ext>
            </a:extLst>
          </p:cNvPr>
          <p:cNvSpPr>
            <a:spLocks noGrp="1"/>
          </p:cNvSpPr>
          <p:nvPr>
            <p:ph type="dt" sz="half" idx="42"/>
          </p:nvPr>
        </p:nvSpPr>
        <p:spPr/>
        <p:txBody>
          <a:bodyPr/>
          <a:lstStyle/>
          <a:p>
            <a:fld id="{F97F6613-0F96-424D-9D42-BE97AE3E3D70}" type="datetime4">
              <a:rPr lang="de-DE" smtClean="0"/>
              <a:t>5. August 2026</a:t>
            </a:fld>
            <a:endParaRPr lang="de-DE"/>
          </a:p>
        </p:txBody>
      </p:sp>
      <p:sp>
        <p:nvSpPr>
          <p:cNvPr id="6" name="Foliennummernplatzhalter 5">
            <a:extLst>
              <a:ext uri="{FF2B5EF4-FFF2-40B4-BE49-F238E27FC236}">
                <a16:creationId xmlns:a16="http://schemas.microsoft.com/office/drawing/2014/main" id="{532D1E6A-49F9-41F3-90C1-455D91B1492F}"/>
              </a:ext>
            </a:extLst>
          </p:cNvPr>
          <p:cNvSpPr>
            <a:spLocks noGrp="1"/>
          </p:cNvSpPr>
          <p:nvPr>
            <p:ph type="sldNum" sz="quarter" idx="43"/>
          </p:nvPr>
        </p:nvSpPr>
        <p:spPr/>
        <p:txBody>
          <a:bodyPr/>
          <a:lstStyle/>
          <a:p>
            <a:fld id="{B42D4303-B7FF-7540-9F33-74BBD7018147}" type="slidenum">
              <a:rPr lang="de-DE" smtClean="0"/>
              <a:pPr/>
              <a:t>‹Nr.›</a:t>
            </a:fld>
            <a:endParaRPr lang="de-DE"/>
          </a:p>
        </p:txBody>
      </p:sp>
      <p:sp>
        <p:nvSpPr>
          <p:cNvPr id="15" name="Textplatzhalter 3">
            <a:extLst>
              <a:ext uri="{FF2B5EF4-FFF2-40B4-BE49-F238E27FC236}">
                <a16:creationId xmlns:a16="http://schemas.microsoft.com/office/drawing/2014/main" id="{E5489CBA-2DB8-4FEA-9364-9527E70248BF}"/>
              </a:ext>
            </a:extLst>
          </p:cNvPr>
          <p:cNvSpPr>
            <a:spLocks noGrp="1"/>
          </p:cNvSpPr>
          <p:nvPr>
            <p:ph type="body" sz="quarter" idx="40" hasCustomPrompt="1"/>
          </p:nvPr>
        </p:nvSpPr>
        <p:spPr>
          <a:xfrm>
            <a:off x="540069" y="5977438"/>
            <a:ext cx="5376543" cy="125180"/>
          </a:xfrm>
        </p:spPr>
        <p:txBody>
          <a:bodyPr lIns="0" tIns="0" rIns="0" bIns="0"/>
          <a:lstStyle>
            <a:lvl1pPr marL="0" indent="0">
              <a:lnSpc>
                <a:spcPct val="100000"/>
              </a:lnSpc>
              <a:spcBef>
                <a:spcPts val="0"/>
              </a:spcBef>
              <a:spcAft>
                <a:spcPts val="0"/>
              </a:spcAft>
              <a:buFontTx/>
              <a:buNone/>
              <a:defRPr sz="800">
                <a:solidFill>
                  <a:schemeClr val="tx1">
                    <a:lumMod val="60000"/>
                    <a:lumOff val="40000"/>
                  </a:schemeClr>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Quelle hier eingeben</a:t>
            </a:r>
          </a:p>
        </p:txBody>
      </p:sp>
      <p:sp>
        <p:nvSpPr>
          <p:cNvPr id="16" name="Textplatzhalter 3">
            <a:extLst>
              <a:ext uri="{FF2B5EF4-FFF2-40B4-BE49-F238E27FC236}">
                <a16:creationId xmlns:a16="http://schemas.microsoft.com/office/drawing/2014/main" id="{5F567A05-ADEF-4769-9D8F-E85857B325C5}"/>
              </a:ext>
            </a:extLst>
          </p:cNvPr>
          <p:cNvSpPr>
            <a:spLocks noGrp="1"/>
          </p:cNvSpPr>
          <p:nvPr>
            <p:ph type="body" sz="quarter" idx="41" hasCustomPrompt="1"/>
          </p:nvPr>
        </p:nvSpPr>
        <p:spPr>
          <a:xfrm>
            <a:off x="6273736" y="5977438"/>
            <a:ext cx="4500000" cy="125180"/>
          </a:xfrm>
        </p:spPr>
        <p:txBody>
          <a:bodyPr lIns="0" tIns="0" rIns="0" bIns="0"/>
          <a:lstStyle>
            <a:lvl1pPr marL="0" indent="0">
              <a:lnSpc>
                <a:spcPct val="100000"/>
              </a:lnSpc>
              <a:spcBef>
                <a:spcPts val="0"/>
              </a:spcBef>
              <a:spcAft>
                <a:spcPts val="0"/>
              </a:spcAft>
              <a:buFontTx/>
              <a:buNone/>
              <a:defRPr sz="800">
                <a:solidFill>
                  <a:schemeClr val="tx1">
                    <a:lumMod val="60000"/>
                    <a:lumOff val="40000"/>
                  </a:schemeClr>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Autor/Zusatzinfo hier angeben</a:t>
            </a:r>
          </a:p>
        </p:txBody>
      </p:sp>
    </p:spTree>
    <p:extLst>
      <p:ext uri="{BB962C8B-B14F-4D97-AF65-F5344CB8AC3E}">
        <p14:creationId xmlns:p14="http://schemas.microsoft.com/office/powerpoint/2010/main" val="614348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userDrawn="1">
  <p:cSld name="DIAGRAMM |  2er">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e-DE"/>
              <a:t>Folien-Titel</a:t>
            </a:r>
          </a:p>
        </p:txBody>
      </p:sp>
      <p:sp>
        <p:nvSpPr>
          <p:cNvPr id="14" name="Diagrammplatzhalter 7"/>
          <p:cNvSpPr>
            <a:spLocks noGrp="1"/>
          </p:cNvSpPr>
          <p:nvPr>
            <p:ph type="chart" sz="quarter" idx="18" hasCustomPrompt="1"/>
          </p:nvPr>
        </p:nvSpPr>
        <p:spPr>
          <a:xfrm>
            <a:off x="521658" y="1742882"/>
            <a:ext cx="5400000" cy="4170556"/>
          </a:xfrm>
        </p:spPr>
        <p:txBody>
          <a:bodyPr vert="horz" lIns="0" tIns="0" rIns="0" bIns="0" rtlCol="0">
            <a:noAutofit/>
          </a:bodyPr>
          <a:lstStyle>
            <a:lvl1pPr marL="270000" indent="-270000">
              <a:buFont typeface="Arial" panose="020B0604020202020204" pitchFamily="34" charset="0"/>
              <a:buChar char="•"/>
              <a:defRPr lang="de-DE" sz="1800" dirty="0">
                <a:solidFill>
                  <a:srgbClr val="FF0000"/>
                </a:solidFill>
              </a:defRPr>
            </a:lvl1pPr>
          </a:lstStyle>
          <a:p>
            <a:pPr marL="0" lvl="0" indent="0">
              <a:buNone/>
            </a:pPr>
            <a:r>
              <a:rPr lang="de-DE"/>
              <a:t>Diagramm durch Klicken auf Symbol erstellen!</a:t>
            </a:r>
          </a:p>
        </p:txBody>
      </p:sp>
      <p:sp>
        <p:nvSpPr>
          <p:cNvPr id="57" name="Subline"/>
          <p:cNvSpPr>
            <a:spLocks noGrp="1"/>
          </p:cNvSpPr>
          <p:nvPr>
            <p:ph type="body" sz="quarter" idx="13" hasCustomPrompt="1"/>
          </p:nvPr>
        </p:nvSpPr>
        <p:spPr>
          <a:xfrm>
            <a:off x="521659" y="1060079"/>
            <a:ext cx="5399999" cy="288000"/>
          </a:xfrm>
          <a:prstGeom prst="rect">
            <a:avLst/>
          </a:prstGeom>
        </p:spPr>
        <p:txBody>
          <a:bodyPr vert="horz" lIns="0" tIns="0" rIns="0" bIns="0" rtlCol="0">
            <a:noAutofit/>
          </a:bodyPr>
          <a:lstStyle>
            <a:lvl1pPr marL="0" indent="0">
              <a:buFont typeface="Arial" panose="020B0604020202020204" pitchFamily="34" charset="0"/>
              <a:buNone/>
              <a:defRPr lang="en-US" sz="2000" baseline="0" dirty="0">
                <a:solidFill>
                  <a:schemeClr val="tx2"/>
                </a:solidFill>
              </a:defRPr>
            </a:lvl1pPr>
          </a:lstStyle>
          <a:p>
            <a:pPr lvl="0"/>
            <a:r>
              <a:rPr lang="de-DE" noProof="0"/>
              <a:t>Diagramm-Titel</a:t>
            </a:r>
          </a:p>
        </p:txBody>
      </p:sp>
      <p:sp>
        <p:nvSpPr>
          <p:cNvPr id="82" name="Subline"/>
          <p:cNvSpPr>
            <a:spLocks noGrp="1"/>
          </p:cNvSpPr>
          <p:nvPr>
            <p:ph type="body" sz="quarter" idx="19" hasCustomPrompt="1"/>
          </p:nvPr>
        </p:nvSpPr>
        <p:spPr>
          <a:xfrm>
            <a:off x="521659" y="1348079"/>
            <a:ext cx="5399999"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4" name="Datumsplatzhalter 3">
            <a:extLst>
              <a:ext uri="{FF2B5EF4-FFF2-40B4-BE49-F238E27FC236}">
                <a16:creationId xmlns:a16="http://schemas.microsoft.com/office/drawing/2014/main" id="{72E348F2-5B7D-4E35-82D4-CDCBB6392B01}"/>
              </a:ext>
            </a:extLst>
          </p:cNvPr>
          <p:cNvSpPr>
            <a:spLocks noGrp="1"/>
          </p:cNvSpPr>
          <p:nvPr>
            <p:ph type="dt" sz="half" idx="42"/>
          </p:nvPr>
        </p:nvSpPr>
        <p:spPr/>
        <p:txBody>
          <a:bodyPr/>
          <a:lstStyle/>
          <a:p>
            <a:fld id="{6CE6A0A9-E97B-478E-997A-D9412032666E}" type="datetime4">
              <a:rPr lang="de-DE" smtClean="0"/>
              <a:t>5. August 2026</a:t>
            </a:fld>
            <a:endParaRPr lang="de-DE"/>
          </a:p>
        </p:txBody>
      </p:sp>
      <p:sp>
        <p:nvSpPr>
          <p:cNvPr id="6" name="Foliennummernplatzhalter 5">
            <a:extLst>
              <a:ext uri="{FF2B5EF4-FFF2-40B4-BE49-F238E27FC236}">
                <a16:creationId xmlns:a16="http://schemas.microsoft.com/office/drawing/2014/main" id="{532D1E6A-49F9-41F3-90C1-455D91B1492F}"/>
              </a:ext>
            </a:extLst>
          </p:cNvPr>
          <p:cNvSpPr>
            <a:spLocks noGrp="1"/>
          </p:cNvSpPr>
          <p:nvPr>
            <p:ph type="sldNum" sz="quarter" idx="43"/>
          </p:nvPr>
        </p:nvSpPr>
        <p:spPr/>
        <p:txBody>
          <a:bodyPr/>
          <a:lstStyle/>
          <a:p>
            <a:fld id="{B42D4303-B7FF-7540-9F33-74BBD7018147}" type="slidenum">
              <a:rPr lang="de-DE" smtClean="0"/>
              <a:pPr/>
              <a:t>‹Nr.›</a:t>
            </a:fld>
            <a:endParaRPr lang="de-DE"/>
          </a:p>
        </p:txBody>
      </p:sp>
      <p:sp>
        <p:nvSpPr>
          <p:cNvPr id="15" name="Textplatzhalter 3">
            <a:extLst>
              <a:ext uri="{FF2B5EF4-FFF2-40B4-BE49-F238E27FC236}">
                <a16:creationId xmlns:a16="http://schemas.microsoft.com/office/drawing/2014/main" id="{E5489CBA-2DB8-4FEA-9364-9527E70248BF}"/>
              </a:ext>
            </a:extLst>
          </p:cNvPr>
          <p:cNvSpPr>
            <a:spLocks noGrp="1"/>
          </p:cNvSpPr>
          <p:nvPr>
            <p:ph type="body" sz="quarter" idx="40" hasCustomPrompt="1"/>
          </p:nvPr>
        </p:nvSpPr>
        <p:spPr>
          <a:xfrm>
            <a:off x="540069" y="5977438"/>
            <a:ext cx="5376543" cy="125180"/>
          </a:xfrm>
        </p:spPr>
        <p:txBody>
          <a:bodyPr lIns="0" tIns="0" rIns="0" bIns="0"/>
          <a:lstStyle>
            <a:lvl1pPr marL="0" indent="0">
              <a:lnSpc>
                <a:spcPct val="100000"/>
              </a:lnSpc>
              <a:spcBef>
                <a:spcPts val="0"/>
              </a:spcBef>
              <a:spcAft>
                <a:spcPts val="0"/>
              </a:spcAft>
              <a:buFontTx/>
              <a:buNone/>
              <a:defRPr sz="800">
                <a:solidFill>
                  <a:schemeClr val="tx1">
                    <a:lumMod val="60000"/>
                    <a:lumOff val="40000"/>
                  </a:schemeClr>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Quelle hier eingeben</a:t>
            </a:r>
          </a:p>
        </p:txBody>
      </p:sp>
      <p:sp>
        <p:nvSpPr>
          <p:cNvPr id="16" name="Textplatzhalter 3">
            <a:extLst>
              <a:ext uri="{FF2B5EF4-FFF2-40B4-BE49-F238E27FC236}">
                <a16:creationId xmlns:a16="http://schemas.microsoft.com/office/drawing/2014/main" id="{5F567A05-ADEF-4769-9D8F-E85857B325C5}"/>
              </a:ext>
            </a:extLst>
          </p:cNvPr>
          <p:cNvSpPr>
            <a:spLocks noGrp="1"/>
          </p:cNvSpPr>
          <p:nvPr>
            <p:ph type="body" sz="quarter" idx="41" hasCustomPrompt="1"/>
          </p:nvPr>
        </p:nvSpPr>
        <p:spPr>
          <a:xfrm>
            <a:off x="6273736" y="5977438"/>
            <a:ext cx="4824000" cy="125180"/>
          </a:xfrm>
        </p:spPr>
        <p:txBody>
          <a:bodyPr lIns="0" tIns="0" rIns="0" bIns="0"/>
          <a:lstStyle>
            <a:lvl1pPr marL="0" indent="0">
              <a:lnSpc>
                <a:spcPct val="100000"/>
              </a:lnSpc>
              <a:spcBef>
                <a:spcPts val="0"/>
              </a:spcBef>
              <a:spcAft>
                <a:spcPts val="0"/>
              </a:spcAft>
              <a:buFontTx/>
              <a:buNone/>
              <a:defRPr sz="800">
                <a:solidFill>
                  <a:schemeClr val="tx1">
                    <a:lumMod val="60000"/>
                    <a:lumOff val="40000"/>
                  </a:schemeClr>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Quelle hier eingeben</a:t>
            </a:r>
          </a:p>
        </p:txBody>
      </p:sp>
      <p:sp>
        <p:nvSpPr>
          <p:cNvPr id="5" name="Diagrammplatzhalter 4">
            <a:extLst>
              <a:ext uri="{FF2B5EF4-FFF2-40B4-BE49-F238E27FC236}">
                <a16:creationId xmlns:a16="http://schemas.microsoft.com/office/drawing/2014/main" id="{3B2CDC68-C302-4E2E-B07D-C429EA42E673}"/>
              </a:ext>
            </a:extLst>
          </p:cNvPr>
          <p:cNvSpPr>
            <a:spLocks noGrp="1"/>
          </p:cNvSpPr>
          <p:nvPr>
            <p:ph type="chart" sz="quarter" idx="44" hasCustomPrompt="1"/>
          </p:nvPr>
        </p:nvSpPr>
        <p:spPr>
          <a:xfrm>
            <a:off x="6270625" y="1742882"/>
            <a:ext cx="5405438" cy="4170363"/>
          </a:xfrm>
        </p:spPr>
        <p:txBody>
          <a:bodyPr vert="horz" lIns="0" tIns="0" rIns="0" bIns="0" rtlCol="0">
            <a:noAutofit/>
          </a:bodyPr>
          <a:lstStyle>
            <a:lvl1pPr>
              <a:defRPr lang="de-DE" sz="1800" dirty="0" smtClean="0">
                <a:solidFill>
                  <a:srgbClr val="FF0000"/>
                </a:solidFill>
              </a:defRPr>
            </a:lvl1pPr>
          </a:lstStyle>
          <a:p>
            <a:pPr marL="0" lvl="0" indent="0">
              <a:buFont typeface="Arial" panose="020B0604020202020204" pitchFamily="34" charset="0"/>
              <a:buNone/>
            </a:pPr>
            <a:r>
              <a:rPr lang="de-DE"/>
              <a:t>Diagramm durch Klicken auf Symbol erstellen!</a:t>
            </a:r>
          </a:p>
        </p:txBody>
      </p:sp>
      <p:sp>
        <p:nvSpPr>
          <p:cNvPr id="17" name="Subline">
            <a:extLst>
              <a:ext uri="{FF2B5EF4-FFF2-40B4-BE49-F238E27FC236}">
                <a16:creationId xmlns:a16="http://schemas.microsoft.com/office/drawing/2014/main" id="{0EC713D1-1041-4598-872D-9273A624AB45}"/>
              </a:ext>
            </a:extLst>
          </p:cNvPr>
          <p:cNvSpPr>
            <a:spLocks noGrp="1"/>
          </p:cNvSpPr>
          <p:nvPr>
            <p:ph type="body" sz="quarter" idx="45" hasCustomPrompt="1"/>
          </p:nvPr>
        </p:nvSpPr>
        <p:spPr>
          <a:xfrm>
            <a:off x="6270342" y="1060079"/>
            <a:ext cx="5399999" cy="288000"/>
          </a:xfrm>
          <a:prstGeom prst="rect">
            <a:avLst/>
          </a:prstGeom>
        </p:spPr>
        <p:txBody>
          <a:bodyPr vert="horz" lIns="0" tIns="0" rIns="0" bIns="0" rtlCol="0">
            <a:noAutofit/>
          </a:bodyPr>
          <a:lstStyle>
            <a:lvl1pPr marL="0" indent="0">
              <a:buFont typeface="Arial" panose="020B0604020202020204" pitchFamily="34" charset="0"/>
              <a:buNone/>
              <a:defRPr lang="en-US" sz="2000" baseline="0" dirty="0">
                <a:solidFill>
                  <a:schemeClr val="tx2"/>
                </a:solidFill>
              </a:defRPr>
            </a:lvl1pPr>
          </a:lstStyle>
          <a:p>
            <a:pPr lvl="0"/>
            <a:r>
              <a:rPr lang="de-DE" noProof="0"/>
              <a:t>Diagramm-Titel</a:t>
            </a:r>
          </a:p>
        </p:txBody>
      </p:sp>
      <p:sp>
        <p:nvSpPr>
          <p:cNvPr id="18" name="Subline">
            <a:extLst>
              <a:ext uri="{FF2B5EF4-FFF2-40B4-BE49-F238E27FC236}">
                <a16:creationId xmlns:a16="http://schemas.microsoft.com/office/drawing/2014/main" id="{9ED2058D-C52B-4E75-A0A5-504F677E6EDE}"/>
              </a:ext>
            </a:extLst>
          </p:cNvPr>
          <p:cNvSpPr>
            <a:spLocks noGrp="1"/>
          </p:cNvSpPr>
          <p:nvPr>
            <p:ph type="body" sz="quarter" idx="46" hasCustomPrompt="1"/>
          </p:nvPr>
        </p:nvSpPr>
        <p:spPr>
          <a:xfrm>
            <a:off x="6270342" y="1348079"/>
            <a:ext cx="5399999"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Tree>
    <p:extLst>
      <p:ext uri="{BB962C8B-B14F-4D97-AF65-F5344CB8AC3E}">
        <p14:creationId xmlns:p14="http://schemas.microsoft.com/office/powerpoint/2010/main" val="1470995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userDrawn="1">
  <p:cSld name="ANSPRECHPARTN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B90936-CF09-4A5E-9AF7-C6FFAC500D6C}"/>
              </a:ext>
            </a:extLst>
          </p:cNvPr>
          <p:cNvSpPr>
            <a:spLocks noGrp="1"/>
          </p:cNvSpPr>
          <p:nvPr>
            <p:ph type="title"/>
          </p:nvPr>
        </p:nvSpPr>
        <p:spPr>
          <a:solidFill>
            <a:srgbClr val="CCDBEA"/>
          </a:solidFill>
        </p:spPr>
        <p:txBody>
          <a:bodyPr/>
          <a:lstStyle/>
          <a:p>
            <a:r>
              <a:rPr lang="de-DE"/>
              <a:t>Mastertitelformat bearbeiten</a:t>
            </a:r>
          </a:p>
        </p:txBody>
      </p:sp>
      <p:sp>
        <p:nvSpPr>
          <p:cNvPr id="3" name="Datumsplatzhalter 2">
            <a:extLst>
              <a:ext uri="{FF2B5EF4-FFF2-40B4-BE49-F238E27FC236}">
                <a16:creationId xmlns:a16="http://schemas.microsoft.com/office/drawing/2014/main" id="{C1218A40-4AD4-4BC9-BF0C-662EBA58A14A}"/>
              </a:ext>
            </a:extLst>
          </p:cNvPr>
          <p:cNvSpPr>
            <a:spLocks noGrp="1"/>
          </p:cNvSpPr>
          <p:nvPr>
            <p:ph type="dt" sz="half" idx="10"/>
          </p:nvPr>
        </p:nvSpPr>
        <p:spPr/>
        <p:txBody>
          <a:bodyPr/>
          <a:lstStyle/>
          <a:p>
            <a:fld id="{82659BD5-2374-4DCD-9DE7-21CCD9DA4142}" type="datetime4">
              <a:rPr lang="de-DE" smtClean="0"/>
              <a:t>5. August 2026</a:t>
            </a:fld>
            <a:endParaRPr lang="de-DE"/>
          </a:p>
        </p:txBody>
      </p:sp>
      <p:sp>
        <p:nvSpPr>
          <p:cNvPr id="4" name="Foliennummernplatzhalter 3">
            <a:extLst>
              <a:ext uri="{FF2B5EF4-FFF2-40B4-BE49-F238E27FC236}">
                <a16:creationId xmlns:a16="http://schemas.microsoft.com/office/drawing/2014/main" id="{956DF55D-C94F-4DAB-B735-AE71F5466D85}"/>
              </a:ext>
            </a:extLst>
          </p:cNvPr>
          <p:cNvSpPr>
            <a:spLocks noGrp="1"/>
          </p:cNvSpPr>
          <p:nvPr>
            <p:ph type="sldNum" sz="quarter" idx="11"/>
          </p:nvPr>
        </p:nvSpPr>
        <p:spPr/>
        <p:txBody>
          <a:bodyPr/>
          <a:lstStyle/>
          <a:p>
            <a:fld id="{B42D4303-B7FF-7540-9F33-74BBD7018147}" type="slidenum">
              <a:rPr lang="de-DE" smtClean="0"/>
              <a:pPr/>
              <a:t>‹Nr.›</a:t>
            </a:fld>
            <a:endParaRPr lang="de-DE"/>
          </a:p>
        </p:txBody>
      </p:sp>
      <p:sp>
        <p:nvSpPr>
          <p:cNvPr id="5" name="Inhaltsplatzhalter 2">
            <a:extLst>
              <a:ext uri="{FF2B5EF4-FFF2-40B4-BE49-F238E27FC236}">
                <a16:creationId xmlns:a16="http://schemas.microsoft.com/office/drawing/2014/main" id="{ECD46595-6842-47BB-B04A-954AD3A76A03}"/>
              </a:ext>
            </a:extLst>
          </p:cNvPr>
          <p:cNvSpPr>
            <a:spLocks noGrp="1"/>
          </p:cNvSpPr>
          <p:nvPr>
            <p:ph idx="13"/>
          </p:nvPr>
        </p:nvSpPr>
        <p:spPr>
          <a:xfrm>
            <a:off x="8364680" y="873125"/>
            <a:ext cx="3852000" cy="5040311"/>
          </a:xfrm>
          <a:solidFill>
            <a:schemeClr val="accent1"/>
          </a:solidFill>
        </p:spPr>
        <p:txBody>
          <a:bodyPr/>
          <a:lstStyle>
            <a:lvl1pPr marL="519113" indent="-342900">
              <a:buClr>
                <a:schemeClr val="bg1"/>
              </a:buClr>
              <a:buFont typeface="Wingdings 2" panose="05020102010507070707" pitchFamily="18" charset="2"/>
              <a:buChar char="Ã"/>
              <a:defRPr>
                <a:solidFill>
                  <a:schemeClr val="bg1"/>
                </a:solidFill>
              </a:defRPr>
            </a:lvl1pPr>
            <a:lvl2pPr marL="324000" indent="0">
              <a:buClr>
                <a:schemeClr val="bg1"/>
              </a:buClr>
              <a:buNone/>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marL="0" indent="0">
              <a:buNone/>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kumimoji="0" lang="de-DE" sz="2400" b="0" i="0" u="none" strike="noStrike" kern="1200" cap="none" spc="0" normalizeH="0" baseline="0" noProof="0">
              <a:ln>
                <a:noFill/>
              </a:ln>
              <a:solidFill>
                <a:srgbClr val="000000"/>
              </a:solidFill>
              <a:effectLst/>
              <a:uLnTx/>
              <a:uFillTx/>
              <a:latin typeface="Source Sans Pro" panose="020B0503030403020204" pitchFamily="34" charset="0"/>
              <a:ea typeface="+mn-ea"/>
              <a:cs typeface="+mn-cs"/>
            </a:endParaRPr>
          </a:p>
        </p:txBody>
      </p:sp>
      <p:sp>
        <p:nvSpPr>
          <p:cNvPr id="6" name="Inhaltsplatzhalter 11">
            <a:extLst>
              <a:ext uri="{FF2B5EF4-FFF2-40B4-BE49-F238E27FC236}">
                <a16:creationId xmlns:a16="http://schemas.microsoft.com/office/drawing/2014/main" id="{AEEB83AC-1DB8-4097-B247-0BB62605FBD2}"/>
              </a:ext>
            </a:extLst>
          </p:cNvPr>
          <p:cNvSpPr>
            <a:spLocks noGrp="1"/>
          </p:cNvSpPr>
          <p:nvPr>
            <p:ph sz="quarter" idx="14" hasCustomPrompt="1"/>
          </p:nvPr>
        </p:nvSpPr>
        <p:spPr>
          <a:xfrm>
            <a:off x="515938" y="1052512"/>
            <a:ext cx="7560000" cy="4860925"/>
          </a:xfrm>
        </p:spPr>
        <p:txBody>
          <a:bodyPr/>
          <a:lstStyle>
            <a:lvl1pPr>
              <a:buClr>
                <a:srgbClr val="004A94"/>
              </a:buClr>
              <a:defRPr/>
            </a:lvl1pPr>
            <a:lvl2pPr>
              <a:buClr>
                <a:srgbClr val="CCDBEA"/>
              </a:buClr>
              <a:defRPr/>
            </a:lvl2pPr>
            <a:lvl3pPr>
              <a:buClr>
                <a:srgbClr val="CCDBEA"/>
              </a:buClr>
              <a:defRPr/>
            </a:lvl3pPr>
            <a:lvl4pPr>
              <a:buClr>
                <a:srgbClr val="CCDBEA"/>
              </a:buClr>
              <a:defRPr/>
            </a:lvl4pPr>
          </a:lstStyle>
          <a:p>
            <a:pPr lvl="0"/>
            <a:r>
              <a:rPr lang="de-DE"/>
              <a:t>Text - erste Ebene </a:t>
            </a:r>
          </a:p>
          <a:p>
            <a:pPr lvl="1"/>
            <a:r>
              <a:rPr lang="de-DE"/>
              <a:t>Zweite Ebene</a:t>
            </a:r>
          </a:p>
          <a:p>
            <a:pPr lvl="2"/>
            <a:r>
              <a:rPr lang="de-DE"/>
              <a:t>Dritte Ebene</a:t>
            </a:r>
          </a:p>
          <a:p>
            <a:pPr lvl="3"/>
            <a:r>
              <a:rPr lang="de-DE"/>
              <a:t>Vierte Ebene</a:t>
            </a:r>
          </a:p>
        </p:txBody>
      </p:sp>
      <p:pic>
        <p:nvPicPr>
          <p:cNvPr id="8" name="Grafik 7">
            <a:extLst>
              <a:ext uri="{FF2B5EF4-FFF2-40B4-BE49-F238E27FC236}">
                <a16:creationId xmlns:a16="http://schemas.microsoft.com/office/drawing/2014/main" id="{9804757D-243F-4972-A50C-D7C6D532E366}"/>
              </a:ext>
            </a:extLst>
          </p:cNvPr>
          <p:cNvPicPr>
            <a:picLocks noChangeAspect="1"/>
          </p:cNvPicPr>
          <p:nvPr userDrawn="1"/>
        </p:nvPicPr>
        <p:blipFill>
          <a:blip r:embed="rId2"/>
          <a:stretch>
            <a:fillRect/>
          </a:stretch>
        </p:blipFill>
        <p:spPr>
          <a:xfrm>
            <a:off x="299356" y="1415528"/>
            <a:ext cx="4023068" cy="4023068"/>
          </a:xfrm>
          <a:prstGeom prst="rect">
            <a:avLst/>
          </a:prstGeom>
        </p:spPr>
      </p:pic>
      <p:pic>
        <p:nvPicPr>
          <p:cNvPr id="9" name="Grafik 8">
            <a:extLst>
              <a:ext uri="{FF2B5EF4-FFF2-40B4-BE49-F238E27FC236}">
                <a16:creationId xmlns:a16="http://schemas.microsoft.com/office/drawing/2014/main" id="{6C8784B7-BE6E-4EF1-A5EB-9A4C3986B896}"/>
              </a:ext>
            </a:extLst>
          </p:cNvPr>
          <p:cNvPicPr>
            <a:picLocks noChangeAspect="1"/>
          </p:cNvPicPr>
          <p:nvPr userDrawn="1"/>
        </p:nvPicPr>
        <p:blipFill>
          <a:blip r:embed="rId3"/>
          <a:stretch>
            <a:fillRect/>
          </a:stretch>
        </p:blipFill>
        <p:spPr>
          <a:xfrm>
            <a:off x="4149768" y="1448352"/>
            <a:ext cx="4140888" cy="4140888"/>
          </a:xfrm>
          <a:prstGeom prst="rect">
            <a:avLst/>
          </a:prstGeom>
        </p:spPr>
      </p:pic>
    </p:spTree>
    <p:extLst>
      <p:ext uri="{BB962C8B-B14F-4D97-AF65-F5344CB8AC3E}">
        <p14:creationId xmlns:p14="http://schemas.microsoft.com/office/powerpoint/2010/main" val="920162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userDrawn="1">
  <p:cSld name="1_DIAGRAMM + Bild | 2:1 / Hell">
    <p:spTree>
      <p:nvGrpSpPr>
        <p:cNvPr id="1" name=""/>
        <p:cNvGrpSpPr/>
        <p:nvPr/>
      </p:nvGrpSpPr>
      <p:grpSpPr>
        <a:xfrm>
          <a:off x="0" y="0"/>
          <a:ext cx="0" cy="0"/>
          <a:chOff x="0" y="0"/>
          <a:chExt cx="0" cy="0"/>
        </a:xfrm>
      </p:grpSpPr>
      <p:sp>
        <p:nvSpPr>
          <p:cNvPr id="14" name="Diagramm-Hintergrund">
            <a:extLst>
              <a:ext uri="{FF2B5EF4-FFF2-40B4-BE49-F238E27FC236}">
                <a16:creationId xmlns:a16="http://schemas.microsoft.com/office/drawing/2014/main" id="{E7C702FC-5BE2-DF76-7F4B-602618953183}"/>
              </a:ext>
            </a:extLst>
          </p:cNvPr>
          <p:cNvSpPr/>
          <p:nvPr userDrawn="1"/>
        </p:nvSpPr>
        <p:spPr>
          <a:xfrm>
            <a:off x="540000" y="1762183"/>
            <a:ext cx="7524000" cy="4176000"/>
          </a:xfrm>
          <a:custGeom>
            <a:avLst/>
            <a:gdLst>
              <a:gd name="connsiteX0" fmla="*/ 0 w 7560000"/>
              <a:gd name="connsiteY0" fmla="*/ 0 h 4176000"/>
              <a:gd name="connsiteX1" fmla="*/ 7560000 w 7560000"/>
              <a:gd name="connsiteY1" fmla="*/ 0 h 4176000"/>
              <a:gd name="connsiteX2" fmla="*/ 7560000 w 7560000"/>
              <a:gd name="connsiteY2" fmla="*/ 3657600 h 4176000"/>
              <a:gd name="connsiteX3" fmla="*/ 6696000 w 7560000"/>
              <a:gd name="connsiteY3" fmla="*/ 4159648 h 4176000"/>
              <a:gd name="connsiteX4" fmla="*/ 6696000 w 7560000"/>
              <a:gd name="connsiteY4" fmla="*/ 4176000 h 4176000"/>
              <a:gd name="connsiteX5" fmla="*/ 0 w 7560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0000" h="4176000">
                <a:moveTo>
                  <a:pt x="0" y="0"/>
                </a:moveTo>
                <a:lnTo>
                  <a:pt x="7560000" y="0"/>
                </a:lnTo>
                <a:lnTo>
                  <a:pt x="7560000" y="3657600"/>
                </a:lnTo>
                <a:lnTo>
                  <a:pt x="6696000" y="4159648"/>
                </a:lnTo>
                <a:lnTo>
                  <a:pt x="6696000" y="4176000"/>
                </a:lnTo>
                <a:lnTo>
                  <a:pt x="0" y="4176000"/>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6872DFCD-DBBB-4208-9E7C-B92B9CBEDB76}" type="datetime4">
              <a:rPr lang="de-DE" smtClean="0"/>
              <a:t>5. August 2026</a:t>
            </a:fld>
            <a:endParaRPr lang="de-DE"/>
          </a:p>
        </p:txBody>
      </p:sp>
      <p:sp>
        <p:nvSpPr>
          <p:cNvPr id="9" name="Bild-Platzhalter">
            <a:extLst>
              <a:ext uri="{FF2B5EF4-FFF2-40B4-BE49-F238E27FC236}">
                <a16:creationId xmlns:a16="http://schemas.microsoft.com/office/drawing/2014/main" id="{5F4BA78C-4EF0-14FB-183B-A653567EE235}"/>
              </a:ext>
            </a:extLst>
          </p:cNvPr>
          <p:cNvSpPr>
            <a:spLocks noGrp="1"/>
          </p:cNvSpPr>
          <p:nvPr>
            <p:ph type="pic" sz="quarter" idx="43" hasCustomPrompt="1"/>
          </p:nvPr>
        </p:nvSpPr>
        <p:spPr>
          <a:xfrm>
            <a:off x="8142041" y="1762182"/>
            <a:ext cx="3570534" cy="3636000"/>
          </a:xfrm>
          <a:solidFill>
            <a:srgbClr val="F0F3F7"/>
          </a:solidFill>
        </p:spPr>
        <p:txBody>
          <a:bodyPr tIns="0" bIns="540000" anchor="ctr" anchorCtr="1"/>
          <a:lstStyle>
            <a:lvl1pPr marL="0" indent="0">
              <a:buNone/>
              <a:defRPr/>
            </a:lvl1pPr>
          </a:lstStyle>
          <a:p>
            <a:r>
              <a:rPr lang="de-DE"/>
              <a:t>Hier Bild einfügen</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727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10065A"/>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10ADAA"/>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
        <p:nvSpPr>
          <p:cNvPr id="2" name="Bild-Nachweis">
            <a:extLst>
              <a:ext uri="{FF2B5EF4-FFF2-40B4-BE49-F238E27FC236}">
                <a16:creationId xmlns:a16="http://schemas.microsoft.com/office/drawing/2014/main" id="{66CB1421-04CF-4245-C1C3-6045DA9C5759}"/>
              </a:ext>
            </a:extLst>
          </p:cNvPr>
          <p:cNvSpPr>
            <a:spLocks noGrp="1"/>
          </p:cNvSpPr>
          <p:nvPr>
            <p:ph type="body" sz="quarter" idx="27" hasCustomPrompt="1"/>
          </p:nvPr>
        </p:nvSpPr>
        <p:spPr>
          <a:xfrm>
            <a:off x="8142041" y="5403110"/>
            <a:ext cx="3600000" cy="216000"/>
          </a:xfrm>
        </p:spPr>
        <p:txBody>
          <a:bodyPr lIns="0" tIns="0" rIns="0" bIns="0" anchor="t" anchorCtr="0"/>
          <a:lstStyle>
            <a:lvl1pPr marL="0" indent="0" algn="l">
              <a:spcAft>
                <a:spcPts val="0"/>
              </a:spcAft>
              <a:buFontTx/>
              <a:buNone/>
              <a:defRPr sz="1000">
                <a:solidFill>
                  <a:srgbClr val="10065A"/>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444641510"/>
      </p:ext>
    </p:extLst>
  </p:cSld>
  <p:clrMapOvr>
    <a:masterClrMapping/>
  </p:clrMapOvr>
</p:sldLayout>
</file>

<file path=ppt/slideMasters/_rels/slideMaster1.xml.rels><?xml version="1.0" encoding="UTF-8" standalone="yes"?>
<Relationships xmlns="http://schemas.openxmlformats.org/package/2006/relationships"><Relationship Id="rId117" Type="http://schemas.openxmlformats.org/officeDocument/2006/relationships/slideLayout" Target="../slideLayouts/slideLayout117.xml"/><Relationship Id="rId299" Type="http://schemas.openxmlformats.org/officeDocument/2006/relationships/slideLayout" Target="../slideLayouts/slideLayout299.xml"/><Relationship Id="rId21" Type="http://schemas.openxmlformats.org/officeDocument/2006/relationships/slideLayout" Target="../slideLayouts/slideLayout21.xml"/><Relationship Id="rId63" Type="http://schemas.openxmlformats.org/officeDocument/2006/relationships/slideLayout" Target="../slideLayouts/slideLayout63.xml"/><Relationship Id="rId159" Type="http://schemas.openxmlformats.org/officeDocument/2006/relationships/slideLayout" Target="../slideLayouts/slideLayout159.xml"/><Relationship Id="rId324" Type="http://schemas.openxmlformats.org/officeDocument/2006/relationships/slideLayout" Target="../slideLayouts/slideLayout324.xml"/><Relationship Id="rId366" Type="http://schemas.openxmlformats.org/officeDocument/2006/relationships/slideLayout" Target="../slideLayouts/slideLayout366.xml"/><Relationship Id="rId170" Type="http://schemas.openxmlformats.org/officeDocument/2006/relationships/slideLayout" Target="../slideLayouts/slideLayout170.xml"/><Relationship Id="rId226" Type="http://schemas.openxmlformats.org/officeDocument/2006/relationships/slideLayout" Target="../slideLayouts/slideLayout226.xml"/><Relationship Id="rId268" Type="http://schemas.openxmlformats.org/officeDocument/2006/relationships/slideLayout" Target="../slideLayouts/slideLayout268.xml"/><Relationship Id="rId32" Type="http://schemas.openxmlformats.org/officeDocument/2006/relationships/slideLayout" Target="../slideLayouts/slideLayout32.xml"/><Relationship Id="rId74" Type="http://schemas.openxmlformats.org/officeDocument/2006/relationships/slideLayout" Target="../slideLayouts/slideLayout74.xml"/><Relationship Id="rId128" Type="http://schemas.openxmlformats.org/officeDocument/2006/relationships/slideLayout" Target="../slideLayouts/slideLayout128.xml"/><Relationship Id="rId335" Type="http://schemas.openxmlformats.org/officeDocument/2006/relationships/slideLayout" Target="../slideLayouts/slideLayout335.xml"/><Relationship Id="rId377" Type="http://schemas.openxmlformats.org/officeDocument/2006/relationships/slideLayout" Target="../slideLayouts/slideLayout377.xml"/><Relationship Id="rId5" Type="http://schemas.openxmlformats.org/officeDocument/2006/relationships/slideLayout" Target="../slideLayouts/slideLayout5.xml"/><Relationship Id="rId181" Type="http://schemas.openxmlformats.org/officeDocument/2006/relationships/slideLayout" Target="../slideLayouts/slideLayout181.xml"/><Relationship Id="rId237" Type="http://schemas.openxmlformats.org/officeDocument/2006/relationships/slideLayout" Target="../slideLayouts/slideLayout237.xml"/><Relationship Id="rId279" Type="http://schemas.openxmlformats.org/officeDocument/2006/relationships/slideLayout" Target="../slideLayouts/slideLayout279.xml"/><Relationship Id="rId43" Type="http://schemas.openxmlformats.org/officeDocument/2006/relationships/slideLayout" Target="../slideLayouts/slideLayout43.xml"/><Relationship Id="rId139" Type="http://schemas.openxmlformats.org/officeDocument/2006/relationships/slideLayout" Target="../slideLayouts/slideLayout139.xml"/><Relationship Id="rId290" Type="http://schemas.openxmlformats.org/officeDocument/2006/relationships/slideLayout" Target="../slideLayouts/slideLayout290.xml"/><Relationship Id="rId304" Type="http://schemas.openxmlformats.org/officeDocument/2006/relationships/slideLayout" Target="../slideLayouts/slideLayout304.xml"/><Relationship Id="rId346" Type="http://schemas.openxmlformats.org/officeDocument/2006/relationships/slideLayout" Target="../slideLayouts/slideLayout346.xml"/><Relationship Id="rId388" Type="http://schemas.openxmlformats.org/officeDocument/2006/relationships/slideLayout" Target="../slideLayouts/slideLayout388.xml"/><Relationship Id="rId85" Type="http://schemas.openxmlformats.org/officeDocument/2006/relationships/slideLayout" Target="../slideLayouts/slideLayout85.xml"/><Relationship Id="rId150" Type="http://schemas.openxmlformats.org/officeDocument/2006/relationships/slideLayout" Target="../slideLayouts/slideLayout150.xml"/><Relationship Id="rId192" Type="http://schemas.openxmlformats.org/officeDocument/2006/relationships/slideLayout" Target="../slideLayouts/slideLayout192.xml"/><Relationship Id="rId206" Type="http://schemas.openxmlformats.org/officeDocument/2006/relationships/slideLayout" Target="../slideLayouts/slideLayout206.xml"/><Relationship Id="rId248" Type="http://schemas.openxmlformats.org/officeDocument/2006/relationships/slideLayout" Target="../slideLayouts/slideLayout248.xml"/><Relationship Id="rId12" Type="http://schemas.openxmlformats.org/officeDocument/2006/relationships/slideLayout" Target="../slideLayouts/slideLayout12.xml"/><Relationship Id="rId108" Type="http://schemas.openxmlformats.org/officeDocument/2006/relationships/slideLayout" Target="../slideLayouts/slideLayout108.xml"/><Relationship Id="rId315" Type="http://schemas.openxmlformats.org/officeDocument/2006/relationships/slideLayout" Target="../slideLayouts/slideLayout315.xml"/><Relationship Id="rId357" Type="http://schemas.openxmlformats.org/officeDocument/2006/relationships/slideLayout" Target="../slideLayouts/slideLayout357.xml"/><Relationship Id="rId54" Type="http://schemas.openxmlformats.org/officeDocument/2006/relationships/slideLayout" Target="../slideLayouts/slideLayout54.xml"/><Relationship Id="rId96" Type="http://schemas.openxmlformats.org/officeDocument/2006/relationships/slideLayout" Target="../slideLayouts/slideLayout96.xml"/><Relationship Id="rId161" Type="http://schemas.openxmlformats.org/officeDocument/2006/relationships/slideLayout" Target="../slideLayouts/slideLayout161.xml"/><Relationship Id="rId217" Type="http://schemas.openxmlformats.org/officeDocument/2006/relationships/slideLayout" Target="../slideLayouts/slideLayout217.xml"/><Relationship Id="rId259" Type="http://schemas.openxmlformats.org/officeDocument/2006/relationships/slideLayout" Target="../slideLayouts/slideLayout259.xml"/><Relationship Id="rId23" Type="http://schemas.openxmlformats.org/officeDocument/2006/relationships/slideLayout" Target="../slideLayouts/slideLayout23.xml"/><Relationship Id="rId119" Type="http://schemas.openxmlformats.org/officeDocument/2006/relationships/slideLayout" Target="../slideLayouts/slideLayout119.xml"/><Relationship Id="rId270" Type="http://schemas.openxmlformats.org/officeDocument/2006/relationships/slideLayout" Target="../slideLayouts/slideLayout270.xml"/><Relationship Id="rId326" Type="http://schemas.openxmlformats.org/officeDocument/2006/relationships/slideLayout" Target="../slideLayouts/slideLayout326.xml"/><Relationship Id="rId65" Type="http://schemas.openxmlformats.org/officeDocument/2006/relationships/slideLayout" Target="../slideLayouts/slideLayout65.xml"/><Relationship Id="rId130" Type="http://schemas.openxmlformats.org/officeDocument/2006/relationships/slideLayout" Target="../slideLayouts/slideLayout130.xml"/><Relationship Id="rId368" Type="http://schemas.openxmlformats.org/officeDocument/2006/relationships/slideLayout" Target="../slideLayouts/slideLayout368.xml"/><Relationship Id="rId172" Type="http://schemas.openxmlformats.org/officeDocument/2006/relationships/slideLayout" Target="../slideLayouts/slideLayout172.xml"/><Relationship Id="rId228" Type="http://schemas.openxmlformats.org/officeDocument/2006/relationships/slideLayout" Target="../slideLayouts/slideLayout228.xml"/><Relationship Id="rId281" Type="http://schemas.openxmlformats.org/officeDocument/2006/relationships/slideLayout" Target="../slideLayouts/slideLayout281.xml"/><Relationship Id="rId337" Type="http://schemas.openxmlformats.org/officeDocument/2006/relationships/slideLayout" Target="../slideLayouts/slideLayout337.xml"/><Relationship Id="rId34" Type="http://schemas.openxmlformats.org/officeDocument/2006/relationships/slideLayout" Target="../slideLayouts/slideLayout34.xml"/><Relationship Id="rId76" Type="http://schemas.openxmlformats.org/officeDocument/2006/relationships/slideLayout" Target="../slideLayouts/slideLayout76.xml"/><Relationship Id="rId141" Type="http://schemas.openxmlformats.org/officeDocument/2006/relationships/slideLayout" Target="../slideLayouts/slideLayout141.xml"/><Relationship Id="rId379" Type="http://schemas.openxmlformats.org/officeDocument/2006/relationships/slideLayout" Target="../slideLayouts/slideLayout379.xml"/><Relationship Id="rId7" Type="http://schemas.openxmlformats.org/officeDocument/2006/relationships/slideLayout" Target="../slideLayouts/slideLayout7.xml"/><Relationship Id="rId183" Type="http://schemas.openxmlformats.org/officeDocument/2006/relationships/slideLayout" Target="../slideLayouts/slideLayout183.xml"/><Relationship Id="rId239" Type="http://schemas.openxmlformats.org/officeDocument/2006/relationships/slideLayout" Target="../slideLayouts/slideLayout239.xml"/><Relationship Id="rId390" Type="http://schemas.openxmlformats.org/officeDocument/2006/relationships/slideLayout" Target="../slideLayouts/slideLayout390.xml"/><Relationship Id="rId250" Type="http://schemas.openxmlformats.org/officeDocument/2006/relationships/slideLayout" Target="../slideLayouts/slideLayout250.xml"/><Relationship Id="rId292" Type="http://schemas.openxmlformats.org/officeDocument/2006/relationships/slideLayout" Target="../slideLayouts/slideLayout292.xml"/><Relationship Id="rId306" Type="http://schemas.openxmlformats.org/officeDocument/2006/relationships/slideLayout" Target="../slideLayouts/slideLayout306.xml"/><Relationship Id="rId45" Type="http://schemas.openxmlformats.org/officeDocument/2006/relationships/slideLayout" Target="../slideLayouts/slideLayout45.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348" Type="http://schemas.openxmlformats.org/officeDocument/2006/relationships/slideLayout" Target="../slideLayouts/slideLayout348.xml"/><Relationship Id="rId152" Type="http://schemas.openxmlformats.org/officeDocument/2006/relationships/slideLayout" Target="../slideLayouts/slideLayout152.xml"/><Relationship Id="rId194" Type="http://schemas.openxmlformats.org/officeDocument/2006/relationships/slideLayout" Target="../slideLayouts/slideLayout194.xml"/><Relationship Id="rId208" Type="http://schemas.openxmlformats.org/officeDocument/2006/relationships/slideLayout" Target="../slideLayouts/slideLayout208.xml"/><Relationship Id="rId261" Type="http://schemas.openxmlformats.org/officeDocument/2006/relationships/slideLayout" Target="../slideLayouts/slideLayout261.xml"/><Relationship Id="rId14" Type="http://schemas.openxmlformats.org/officeDocument/2006/relationships/slideLayout" Target="../slideLayouts/slideLayout14.xml"/><Relationship Id="rId56" Type="http://schemas.openxmlformats.org/officeDocument/2006/relationships/slideLayout" Target="../slideLayouts/slideLayout56.xml"/><Relationship Id="rId317" Type="http://schemas.openxmlformats.org/officeDocument/2006/relationships/slideLayout" Target="../slideLayouts/slideLayout317.xml"/><Relationship Id="rId359" Type="http://schemas.openxmlformats.org/officeDocument/2006/relationships/slideLayout" Target="../slideLayouts/slideLayout359.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163" Type="http://schemas.openxmlformats.org/officeDocument/2006/relationships/slideLayout" Target="../slideLayouts/slideLayout163.xml"/><Relationship Id="rId219" Type="http://schemas.openxmlformats.org/officeDocument/2006/relationships/slideLayout" Target="../slideLayouts/slideLayout219.xml"/><Relationship Id="rId370" Type="http://schemas.openxmlformats.org/officeDocument/2006/relationships/slideLayout" Target="../slideLayouts/slideLayout370.xml"/><Relationship Id="rId230" Type="http://schemas.openxmlformats.org/officeDocument/2006/relationships/slideLayout" Target="../slideLayouts/slideLayout230.xml"/><Relationship Id="rId25" Type="http://schemas.openxmlformats.org/officeDocument/2006/relationships/slideLayout" Target="../slideLayouts/slideLayout25.xml"/><Relationship Id="rId67" Type="http://schemas.openxmlformats.org/officeDocument/2006/relationships/slideLayout" Target="../slideLayouts/slideLayout67.xml"/><Relationship Id="rId272" Type="http://schemas.openxmlformats.org/officeDocument/2006/relationships/slideLayout" Target="../slideLayouts/slideLayout272.xml"/><Relationship Id="rId328" Type="http://schemas.openxmlformats.org/officeDocument/2006/relationships/slideLayout" Target="../slideLayouts/slideLayout328.xml"/><Relationship Id="rId132" Type="http://schemas.openxmlformats.org/officeDocument/2006/relationships/slideLayout" Target="../slideLayouts/slideLayout132.xml"/><Relationship Id="rId174" Type="http://schemas.openxmlformats.org/officeDocument/2006/relationships/slideLayout" Target="../slideLayouts/slideLayout174.xml"/><Relationship Id="rId381" Type="http://schemas.openxmlformats.org/officeDocument/2006/relationships/slideLayout" Target="../slideLayouts/slideLayout381.xml"/><Relationship Id="rId241" Type="http://schemas.openxmlformats.org/officeDocument/2006/relationships/slideLayout" Target="../slideLayouts/slideLayout241.xml"/><Relationship Id="rId36" Type="http://schemas.openxmlformats.org/officeDocument/2006/relationships/slideLayout" Target="../slideLayouts/slideLayout36.xml"/><Relationship Id="rId283" Type="http://schemas.openxmlformats.org/officeDocument/2006/relationships/slideLayout" Target="../slideLayouts/slideLayout283.xml"/><Relationship Id="rId339" Type="http://schemas.openxmlformats.org/officeDocument/2006/relationships/slideLayout" Target="../slideLayouts/slideLayout339.xml"/><Relationship Id="rId78" Type="http://schemas.openxmlformats.org/officeDocument/2006/relationships/slideLayout" Target="../slideLayouts/slideLayout78.xml"/><Relationship Id="rId101" Type="http://schemas.openxmlformats.org/officeDocument/2006/relationships/slideLayout" Target="../slideLayouts/slideLayout101.xml"/><Relationship Id="rId143" Type="http://schemas.openxmlformats.org/officeDocument/2006/relationships/slideLayout" Target="../slideLayouts/slideLayout143.xml"/><Relationship Id="rId185" Type="http://schemas.openxmlformats.org/officeDocument/2006/relationships/slideLayout" Target="../slideLayouts/slideLayout185.xml"/><Relationship Id="rId350" Type="http://schemas.openxmlformats.org/officeDocument/2006/relationships/slideLayout" Target="../slideLayouts/slideLayout350.xml"/><Relationship Id="rId9" Type="http://schemas.openxmlformats.org/officeDocument/2006/relationships/slideLayout" Target="../slideLayouts/slideLayout9.xml"/><Relationship Id="rId210" Type="http://schemas.openxmlformats.org/officeDocument/2006/relationships/slideLayout" Target="../slideLayouts/slideLayout210.xml"/><Relationship Id="rId392" Type="http://schemas.openxmlformats.org/officeDocument/2006/relationships/slideLayout" Target="../slideLayouts/slideLayout392.xml"/><Relationship Id="rId252" Type="http://schemas.openxmlformats.org/officeDocument/2006/relationships/slideLayout" Target="../slideLayouts/slideLayout252.xml"/><Relationship Id="rId294" Type="http://schemas.openxmlformats.org/officeDocument/2006/relationships/slideLayout" Target="../slideLayouts/slideLayout294.xml"/><Relationship Id="rId308" Type="http://schemas.openxmlformats.org/officeDocument/2006/relationships/slideLayout" Target="../slideLayouts/slideLayout308.xml"/><Relationship Id="rId47" Type="http://schemas.openxmlformats.org/officeDocument/2006/relationships/slideLayout" Target="../slideLayouts/slideLayout47.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54" Type="http://schemas.openxmlformats.org/officeDocument/2006/relationships/slideLayout" Target="../slideLayouts/slideLayout154.xml"/><Relationship Id="rId361" Type="http://schemas.openxmlformats.org/officeDocument/2006/relationships/slideLayout" Target="../slideLayouts/slideLayout361.xml"/><Relationship Id="rId196" Type="http://schemas.openxmlformats.org/officeDocument/2006/relationships/slideLayout" Target="../slideLayouts/slideLayout196.xml"/><Relationship Id="rId16" Type="http://schemas.openxmlformats.org/officeDocument/2006/relationships/slideLayout" Target="../slideLayouts/slideLayout16.xml"/><Relationship Id="rId221" Type="http://schemas.openxmlformats.org/officeDocument/2006/relationships/slideLayout" Target="../slideLayouts/slideLayout221.xml"/><Relationship Id="rId263" Type="http://schemas.openxmlformats.org/officeDocument/2006/relationships/slideLayout" Target="../slideLayouts/slideLayout263.xml"/><Relationship Id="rId319" Type="http://schemas.openxmlformats.org/officeDocument/2006/relationships/slideLayout" Target="../slideLayouts/slideLayout319.xml"/><Relationship Id="rId37" Type="http://schemas.openxmlformats.org/officeDocument/2006/relationships/slideLayout" Target="../slideLayouts/slideLayout37.xml"/><Relationship Id="rId58" Type="http://schemas.openxmlformats.org/officeDocument/2006/relationships/slideLayout" Target="../slideLayouts/slideLayout58.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144" Type="http://schemas.openxmlformats.org/officeDocument/2006/relationships/slideLayout" Target="../slideLayouts/slideLayout144.xml"/><Relationship Id="rId330" Type="http://schemas.openxmlformats.org/officeDocument/2006/relationships/slideLayout" Target="../slideLayouts/slideLayout330.xml"/><Relationship Id="rId90" Type="http://schemas.openxmlformats.org/officeDocument/2006/relationships/slideLayout" Target="../slideLayouts/slideLayout90.xml"/><Relationship Id="rId165" Type="http://schemas.openxmlformats.org/officeDocument/2006/relationships/slideLayout" Target="../slideLayouts/slideLayout165.xml"/><Relationship Id="rId186" Type="http://schemas.openxmlformats.org/officeDocument/2006/relationships/slideLayout" Target="../slideLayouts/slideLayout186.xml"/><Relationship Id="rId351" Type="http://schemas.openxmlformats.org/officeDocument/2006/relationships/slideLayout" Target="../slideLayouts/slideLayout351.xml"/><Relationship Id="rId372" Type="http://schemas.openxmlformats.org/officeDocument/2006/relationships/slideLayout" Target="../slideLayouts/slideLayout372.xml"/><Relationship Id="rId393" Type="http://schemas.openxmlformats.org/officeDocument/2006/relationships/theme" Target="../theme/theme1.xml"/><Relationship Id="rId211" Type="http://schemas.openxmlformats.org/officeDocument/2006/relationships/slideLayout" Target="../slideLayouts/slideLayout211.xml"/><Relationship Id="rId232" Type="http://schemas.openxmlformats.org/officeDocument/2006/relationships/slideLayout" Target="../slideLayouts/slideLayout232.xml"/><Relationship Id="rId253" Type="http://schemas.openxmlformats.org/officeDocument/2006/relationships/slideLayout" Target="../slideLayouts/slideLayout253.xml"/><Relationship Id="rId274" Type="http://schemas.openxmlformats.org/officeDocument/2006/relationships/slideLayout" Target="../slideLayouts/slideLayout274.xml"/><Relationship Id="rId295" Type="http://schemas.openxmlformats.org/officeDocument/2006/relationships/slideLayout" Target="../slideLayouts/slideLayout295.xml"/><Relationship Id="rId309" Type="http://schemas.openxmlformats.org/officeDocument/2006/relationships/slideLayout" Target="../slideLayouts/slideLayout309.xml"/><Relationship Id="rId27" Type="http://schemas.openxmlformats.org/officeDocument/2006/relationships/slideLayout" Target="../slideLayouts/slideLayout27.xml"/><Relationship Id="rId48" Type="http://schemas.openxmlformats.org/officeDocument/2006/relationships/slideLayout" Target="../slideLayouts/slideLayout48.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34" Type="http://schemas.openxmlformats.org/officeDocument/2006/relationships/slideLayout" Target="../slideLayouts/slideLayout134.xml"/><Relationship Id="rId320" Type="http://schemas.openxmlformats.org/officeDocument/2006/relationships/slideLayout" Target="../slideLayouts/slideLayout320.xml"/><Relationship Id="rId80" Type="http://schemas.openxmlformats.org/officeDocument/2006/relationships/slideLayout" Target="../slideLayouts/slideLayout80.xml"/><Relationship Id="rId155" Type="http://schemas.openxmlformats.org/officeDocument/2006/relationships/slideLayout" Target="../slideLayouts/slideLayout155.xml"/><Relationship Id="rId176" Type="http://schemas.openxmlformats.org/officeDocument/2006/relationships/slideLayout" Target="../slideLayouts/slideLayout176.xml"/><Relationship Id="rId197" Type="http://schemas.openxmlformats.org/officeDocument/2006/relationships/slideLayout" Target="../slideLayouts/slideLayout197.xml"/><Relationship Id="rId341" Type="http://schemas.openxmlformats.org/officeDocument/2006/relationships/slideLayout" Target="../slideLayouts/slideLayout341.xml"/><Relationship Id="rId362" Type="http://schemas.openxmlformats.org/officeDocument/2006/relationships/slideLayout" Target="../slideLayouts/slideLayout362.xml"/><Relationship Id="rId383" Type="http://schemas.openxmlformats.org/officeDocument/2006/relationships/slideLayout" Target="../slideLayouts/slideLayout383.xml"/><Relationship Id="rId201" Type="http://schemas.openxmlformats.org/officeDocument/2006/relationships/slideLayout" Target="../slideLayouts/slideLayout201.xml"/><Relationship Id="rId222" Type="http://schemas.openxmlformats.org/officeDocument/2006/relationships/slideLayout" Target="../slideLayouts/slideLayout222.xml"/><Relationship Id="rId243" Type="http://schemas.openxmlformats.org/officeDocument/2006/relationships/slideLayout" Target="../slideLayouts/slideLayout243.xml"/><Relationship Id="rId264" Type="http://schemas.openxmlformats.org/officeDocument/2006/relationships/slideLayout" Target="../slideLayouts/slideLayout264.xml"/><Relationship Id="rId285" Type="http://schemas.openxmlformats.org/officeDocument/2006/relationships/slideLayout" Target="../slideLayouts/slideLayout285.xml"/><Relationship Id="rId17" Type="http://schemas.openxmlformats.org/officeDocument/2006/relationships/slideLayout" Target="../slideLayouts/slideLayout17.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24" Type="http://schemas.openxmlformats.org/officeDocument/2006/relationships/slideLayout" Target="../slideLayouts/slideLayout124.xml"/><Relationship Id="rId310" Type="http://schemas.openxmlformats.org/officeDocument/2006/relationships/slideLayout" Target="../slideLayouts/slideLayout310.xml"/><Relationship Id="rId70" Type="http://schemas.openxmlformats.org/officeDocument/2006/relationships/slideLayout" Target="../slideLayouts/slideLayout70.xml"/><Relationship Id="rId91" Type="http://schemas.openxmlformats.org/officeDocument/2006/relationships/slideLayout" Target="../slideLayouts/slideLayout91.xml"/><Relationship Id="rId145" Type="http://schemas.openxmlformats.org/officeDocument/2006/relationships/slideLayout" Target="../slideLayouts/slideLayout145.xml"/><Relationship Id="rId166" Type="http://schemas.openxmlformats.org/officeDocument/2006/relationships/slideLayout" Target="../slideLayouts/slideLayout166.xml"/><Relationship Id="rId187" Type="http://schemas.openxmlformats.org/officeDocument/2006/relationships/slideLayout" Target="../slideLayouts/slideLayout187.xml"/><Relationship Id="rId331" Type="http://schemas.openxmlformats.org/officeDocument/2006/relationships/slideLayout" Target="../slideLayouts/slideLayout331.xml"/><Relationship Id="rId352" Type="http://schemas.openxmlformats.org/officeDocument/2006/relationships/slideLayout" Target="../slideLayouts/slideLayout352.xml"/><Relationship Id="rId373" Type="http://schemas.openxmlformats.org/officeDocument/2006/relationships/slideLayout" Target="../slideLayouts/slideLayout373.xml"/><Relationship Id="rId394" Type="http://schemas.openxmlformats.org/officeDocument/2006/relationships/tags" Target="../tags/tag1.xml"/><Relationship Id="rId1" Type="http://schemas.openxmlformats.org/officeDocument/2006/relationships/slideLayout" Target="../slideLayouts/slideLayout1.xml"/><Relationship Id="rId212" Type="http://schemas.openxmlformats.org/officeDocument/2006/relationships/slideLayout" Target="../slideLayouts/slideLayout212.xml"/><Relationship Id="rId233" Type="http://schemas.openxmlformats.org/officeDocument/2006/relationships/slideLayout" Target="../slideLayouts/slideLayout233.xml"/><Relationship Id="rId254" Type="http://schemas.openxmlformats.org/officeDocument/2006/relationships/slideLayout" Target="../slideLayouts/slideLayout254.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275" Type="http://schemas.openxmlformats.org/officeDocument/2006/relationships/slideLayout" Target="../slideLayouts/slideLayout275.xml"/><Relationship Id="rId296" Type="http://schemas.openxmlformats.org/officeDocument/2006/relationships/slideLayout" Target="../slideLayouts/slideLayout296.xml"/><Relationship Id="rId300" Type="http://schemas.openxmlformats.org/officeDocument/2006/relationships/slideLayout" Target="../slideLayouts/slideLayout300.xml"/><Relationship Id="rId60" Type="http://schemas.openxmlformats.org/officeDocument/2006/relationships/slideLayout" Target="../slideLayouts/slideLayout60.xml"/><Relationship Id="rId81" Type="http://schemas.openxmlformats.org/officeDocument/2006/relationships/slideLayout" Target="../slideLayouts/slideLayout81.xml"/><Relationship Id="rId135" Type="http://schemas.openxmlformats.org/officeDocument/2006/relationships/slideLayout" Target="../slideLayouts/slideLayout135.xml"/><Relationship Id="rId156" Type="http://schemas.openxmlformats.org/officeDocument/2006/relationships/slideLayout" Target="../slideLayouts/slideLayout156.xml"/><Relationship Id="rId177" Type="http://schemas.openxmlformats.org/officeDocument/2006/relationships/slideLayout" Target="../slideLayouts/slideLayout177.xml"/><Relationship Id="rId198" Type="http://schemas.openxmlformats.org/officeDocument/2006/relationships/slideLayout" Target="../slideLayouts/slideLayout198.xml"/><Relationship Id="rId321" Type="http://schemas.openxmlformats.org/officeDocument/2006/relationships/slideLayout" Target="../slideLayouts/slideLayout321.xml"/><Relationship Id="rId342" Type="http://schemas.openxmlformats.org/officeDocument/2006/relationships/slideLayout" Target="../slideLayouts/slideLayout342.xml"/><Relationship Id="rId363" Type="http://schemas.openxmlformats.org/officeDocument/2006/relationships/slideLayout" Target="../slideLayouts/slideLayout363.xml"/><Relationship Id="rId384" Type="http://schemas.openxmlformats.org/officeDocument/2006/relationships/slideLayout" Target="../slideLayouts/slideLayout384.xml"/><Relationship Id="rId202" Type="http://schemas.openxmlformats.org/officeDocument/2006/relationships/slideLayout" Target="../slideLayouts/slideLayout202.xml"/><Relationship Id="rId223" Type="http://schemas.openxmlformats.org/officeDocument/2006/relationships/slideLayout" Target="../slideLayouts/slideLayout223.xml"/><Relationship Id="rId244" Type="http://schemas.openxmlformats.org/officeDocument/2006/relationships/slideLayout" Target="../slideLayouts/slideLayout244.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265" Type="http://schemas.openxmlformats.org/officeDocument/2006/relationships/slideLayout" Target="../slideLayouts/slideLayout265.xml"/><Relationship Id="rId286" Type="http://schemas.openxmlformats.org/officeDocument/2006/relationships/slideLayout" Target="../slideLayouts/slideLayout286.xml"/><Relationship Id="rId50" Type="http://schemas.openxmlformats.org/officeDocument/2006/relationships/slideLayout" Target="../slideLayouts/slideLayout50.xml"/><Relationship Id="rId104" Type="http://schemas.openxmlformats.org/officeDocument/2006/relationships/slideLayout" Target="../slideLayouts/slideLayout104.xml"/><Relationship Id="rId125" Type="http://schemas.openxmlformats.org/officeDocument/2006/relationships/slideLayout" Target="../slideLayouts/slideLayout125.xml"/><Relationship Id="rId146" Type="http://schemas.openxmlformats.org/officeDocument/2006/relationships/slideLayout" Target="../slideLayouts/slideLayout146.xml"/><Relationship Id="rId167" Type="http://schemas.openxmlformats.org/officeDocument/2006/relationships/slideLayout" Target="../slideLayouts/slideLayout167.xml"/><Relationship Id="rId188" Type="http://schemas.openxmlformats.org/officeDocument/2006/relationships/slideLayout" Target="../slideLayouts/slideLayout188.xml"/><Relationship Id="rId311" Type="http://schemas.openxmlformats.org/officeDocument/2006/relationships/slideLayout" Target="../slideLayouts/slideLayout311.xml"/><Relationship Id="rId332" Type="http://schemas.openxmlformats.org/officeDocument/2006/relationships/slideLayout" Target="../slideLayouts/slideLayout332.xml"/><Relationship Id="rId353" Type="http://schemas.openxmlformats.org/officeDocument/2006/relationships/slideLayout" Target="../slideLayouts/slideLayout353.xml"/><Relationship Id="rId374" Type="http://schemas.openxmlformats.org/officeDocument/2006/relationships/slideLayout" Target="../slideLayouts/slideLayout374.xml"/><Relationship Id="rId395" Type="http://schemas.openxmlformats.org/officeDocument/2006/relationships/oleObject" Target="../embeddings/oleObject1.bin"/><Relationship Id="rId71" Type="http://schemas.openxmlformats.org/officeDocument/2006/relationships/slideLayout" Target="../slideLayouts/slideLayout71.xml"/><Relationship Id="rId92" Type="http://schemas.openxmlformats.org/officeDocument/2006/relationships/slideLayout" Target="../slideLayouts/slideLayout92.xml"/><Relationship Id="rId213" Type="http://schemas.openxmlformats.org/officeDocument/2006/relationships/slideLayout" Target="../slideLayouts/slideLayout213.xml"/><Relationship Id="rId234" Type="http://schemas.openxmlformats.org/officeDocument/2006/relationships/slideLayout" Target="../slideLayouts/slideLayout234.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55" Type="http://schemas.openxmlformats.org/officeDocument/2006/relationships/slideLayout" Target="../slideLayouts/slideLayout255.xml"/><Relationship Id="rId276" Type="http://schemas.openxmlformats.org/officeDocument/2006/relationships/slideLayout" Target="../slideLayouts/slideLayout276.xml"/><Relationship Id="rId297" Type="http://schemas.openxmlformats.org/officeDocument/2006/relationships/slideLayout" Target="../slideLayouts/slideLayout297.xml"/><Relationship Id="rId40" Type="http://schemas.openxmlformats.org/officeDocument/2006/relationships/slideLayout" Target="../slideLayouts/slideLayout40.xml"/><Relationship Id="rId115" Type="http://schemas.openxmlformats.org/officeDocument/2006/relationships/slideLayout" Target="../slideLayouts/slideLayout115.xml"/><Relationship Id="rId136" Type="http://schemas.openxmlformats.org/officeDocument/2006/relationships/slideLayout" Target="../slideLayouts/slideLayout136.xml"/><Relationship Id="rId157" Type="http://schemas.openxmlformats.org/officeDocument/2006/relationships/slideLayout" Target="../slideLayouts/slideLayout157.xml"/><Relationship Id="rId178" Type="http://schemas.openxmlformats.org/officeDocument/2006/relationships/slideLayout" Target="../slideLayouts/slideLayout178.xml"/><Relationship Id="rId301" Type="http://schemas.openxmlformats.org/officeDocument/2006/relationships/slideLayout" Target="../slideLayouts/slideLayout301.xml"/><Relationship Id="rId322" Type="http://schemas.openxmlformats.org/officeDocument/2006/relationships/slideLayout" Target="../slideLayouts/slideLayout322.xml"/><Relationship Id="rId343" Type="http://schemas.openxmlformats.org/officeDocument/2006/relationships/slideLayout" Target="../slideLayouts/slideLayout343.xml"/><Relationship Id="rId364" Type="http://schemas.openxmlformats.org/officeDocument/2006/relationships/slideLayout" Target="../slideLayouts/slideLayout364.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9" Type="http://schemas.openxmlformats.org/officeDocument/2006/relationships/slideLayout" Target="../slideLayouts/slideLayout199.xml"/><Relationship Id="rId203" Type="http://schemas.openxmlformats.org/officeDocument/2006/relationships/slideLayout" Target="../slideLayouts/slideLayout203.xml"/><Relationship Id="rId385" Type="http://schemas.openxmlformats.org/officeDocument/2006/relationships/slideLayout" Target="../slideLayouts/slideLayout385.xml"/><Relationship Id="rId19" Type="http://schemas.openxmlformats.org/officeDocument/2006/relationships/slideLayout" Target="../slideLayouts/slideLayout19.xml"/><Relationship Id="rId224" Type="http://schemas.openxmlformats.org/officeDocument/2006/relationships/slideLayout" Target="../slideLayouts/slideLayout224.xml"/><Relationship Id="rId245" Type="http://schemas.openxmlformats.org/officeDocument/2006/relationships/slideLayout" Target="../slideLayouts/slideLayout245.xml"/><Relationship Id="rId266" Type="http://schemas.openxmlformats.org/officeDocument/2006/relationships/slideLayout" Target="../slideLayouts/slideLayout266.xml"/><Relationship Id="rId287" Type="http://schemas.openxmlformats.org/officeDocument/2006/relationships/slideLayout" Target="../slideLayouts/slideLayout287.xml"/><Relationship Id="rId30" Type="http://schemas.openxmlformats.org/officeDocument/2006/relationships/slideLayout" Target="../slideLayouts/slideLayout3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 Id="rId147" Type="http://schemas.openxmlformats.org/officeDocument/2006/relationships/slideLayout" Target="../slideLayouts/slideLayout147.xml"/><Relationship Id="rId168" Type="http://schemas.openxmlformats.org/officeDocument/2006/relationships/slideLayout" Target="../slideLayouts/slideLayout168.xml"/><Relationship Id="rId312" Type="http://schemas.openxmlformats.org/officeDocument/2006/relationships/slideLayout" Target="../slideLayouts/slideLayout312.xml"/><Relationship Id="rId333" Type="http://schemas.openxmlformats.org/officeDocument/2006/relationships/slideLayout" Target="../slideLayouts/slideLayout333.xml"/><Relationship Id="rId354" Type="http://schemas.openxmlformats.org/officeDocument/2006/relationships/slideLayout" Target="../slideLayouts/slideLayout354.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189" Type="http://schemas.openxmlformats.org/officeDocument/2006/relationships/slideLayout" Target="../slideLayouts/slideLayout189.xml"/><Relationship Id="rId375" Type="http://schemas.openxmlformats.org/officeDocument/2006/relationships/slideLayout" Target="../slideLayouts/slideLayout375.xml"/><Relationship Id="rId396" Type="http://schemas.openxmlformats.org/officeDocument/2006/relationships/image" Target="../media/image1.emf"/><Relationship Id="rId3" Type="http://schemas.openxmlformats.org/officeDocument/2006/relationships/slideLayout" Target="../slideLayouts/slideLayout3.xml"/><Relationship Id="rId214" Type="http://schemas.openxmlformats.org/officeDocument/2006/relationships/slideLayout" Target="../slideLayouts/slideLayout214.xml"/><Relationship Id="rId235" Type="http://schemas.openxmlformats.org/officeDocument/2006/relationships/slideLayout" Target="../slideLayouts/slideLayout235.xml"/><Relationship Id="rId256" Type="http://schemas.openxmlformats.org/officeDocument/2006/relationships/slideLayout" Target="../slideLayouts/slideLayout256.xml"/><Relationship Id="rId277" Type="http://schemas.openxmlformats.org/officeDocument/2006/relationships/slideLayout" Target="../slideLayouts/slideLayout277.xml"/><Relationship Id="rId298" Type="http://schemas.openxmlformats.org/officeDocument/2006/relationships/slideLayout" Target="../slideLayouts/slideLayout298.xml"/><Relationship Id="rId116" Type="http://schemas.openxmlformats.org/officeDocument/2006/relationships/slideLayout" Target="../slideLayouts/slideLayout116.xml"/><Relationship Id="rId137" Type="http://schemas.openxmlformats.org/officeDocument/2006/relationships/slideLayout" Target="../slideLayouts/slideLayout137.xml"/><Relationship Id="rId158" Type="http://schemas.openxmlformats.org/officeDocument/2006/relationships/slideLayout" Target="../slideLayouts/slideLayout158.xml"/><Relationship Id="rId302" Type="http://schemas.openxmlformats.org/officeDocument/2006/relationships/slideLayout" Target="../slideLayouts/slideLayout302.xml"/><Relationship Id="rId323" Type="http://schemas.openxmlformats.org/officeDocument/2006/relationships/slideLayout" Target="../slideLayouts/slideLayout323.xml"/><Relationship Id="rId344" Type="http://schemas.openxmlformats.org/officeDocument/2006/relationships/slideLayout" Target="../slideLayouts/slideLayout344.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179" Type="http://schemas.openxmlformats.org/officeDocument/2006/relationships/slideLayout" Target="../slideLayouts/slideLayout179.xml"/><Relationship Id="rId365" Type="http://schemas.openxmlformats.org/officeDocument/2006/relationships/slideLayout" Target="../slideLayouts/slideLayout365.xml"/><Relationship Id="rId386" Type="http://schemas.openxmlformats.org/officeDocument/2006/relationships/slideLayout" Target="../slideLayouts/slideLayout386.xml"/><Relationship Id="rId190" Type="http://schemas.openxmlformats.org/officeDocument/2006/relationships/slideLayout" Target="../slideLayouts/slideLayout190.xml"/><Relationship Id="rId204" Type="http://schemas.openxmlformats.org/officeDocument/2006/relationships/slideLayout" Target="../slideLayouts/slideLayout204.xml"/><Relationship Id="rId225" Type="http://schemas.openxmlformats.org/officeDocument/2006/relationships/slideLayout" Target="../slideLayouts/slideLayout225.xml"/><Relationship Id="rId246" Type="http://schemas.openxmlformats.org/officeDocument/2006/relationships/slideLayout" Target="../slideLayouts/slideLayout246.xml"/><Relationship Id="rId267" Type="http://schemas.openxmlformats.org/officeDocument/2006/relationships/slideLayout" Target="../slideLayouts/slideLayout267.xml"/><Relationship Id="rId288" Type="http://schemas.openxmlformats.org/officeDocument/2006/relationships/slideLayout" Target="../slideLayouts/slideLayout288.xml"/><Relationship Id="rId106" Type="http://schemas.openxmlformats.org/officeDocument/2006/relationships/slideLayout" Target="../slideLayouts/slideLayout106.xml"/><Relationship Id="rId127" Type="http://schemas.openxmlformats.org/officeDocument/2006/relationships/slideLayout" Target="../slideLayouts/slideLayout127.xml"/><Relationship Id="rId313" Type="http://schemas.openxmlformats.org/officeDocument/2006/relationships/slideLayout" Target="../slideLayouts/slideLayout313.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94" Type="http://schemas.openxmlformats.org/officeDocument/2006/relationships/slideLayout" Target="../slideLayouts/slideLayout94.xml"/><Relationship Id="rId148" Type="http://schemas.openxmlformats.org/officeDocument/2006/relationships/slideLayout" Target="../slideLayouts/slideLayout148.xml"/><Relationship Id="rId169" Type="http://schemas.openxmlformats.org/officeDocument/2006/relationships/slideLayout" Target="../slideLayouts/slideLayout169.xml"/><Relationship Id="rId334" Type="http://schemas.openxmlformats.org/officeDocument/2006/relationships/slideLayout" Target="../slideLayouts/slideLayout334.xml"/><Relationship Id="rId355" Type="http://schemas.openxmlformats.org/officeDocument/2006/relationships/slideLayout" Target="../slideLayouts/slideLayout355.xml"/><Relationship Id="rId376" Type="http://schemas.openxmlformats.org/officeDocument/2006/relationships/slideLayout" Target="../slideLayouts/slideLayout376.xml"/><Relationship Id="rId397" Type="http://schemas.openxmlformats.org/officeDocument/2006/relationships/image" Target="../media/image2.png"/><Relationship Id="rId4" Type="http://schemas.openxmlformats.org/officeDocument/2006/relationships/slideLayout" Target="../slideLayouts/slideLayout4.xml"/><Relationship Id="rId180" Type="http://schemas.openxmlformats.org/officeDocument/2006/relationships/slideLayout" Target="../slideLayouts/slideLayout180.xml"/><Relationship Id="rId215" Type="http://schemas.openxmlformats.org/officeDocument/2006/relationships/slideLayout" Target="../slideLayouts/slideLayout215.xml"/><Relationship Id="rId236" Type="http://schemas.openxmlformats.org/officeDocument/2006/relationships/slideLayout" Target="../slideLayouts/slideLayout236.xml"/><Relationship Id="rId257" Type="http://schemas.openxmlformats.org/officeDocument/2006/relationships/slideLayout" Target="../slideLayouts/slideLayout257.xml"/><Relationship Id="rId278" Type="http://schemas.openxmlformats.org/officeDocument/2006/relationships/slideLayout" Target="../slideLayouts/slideLayout278.xml"/><Relationship Id="rId303" Type="http://schemas.openxmlformats.org/officeDocument/2006/relationships/slideLayout" Target="../slideLayouts/slideLayout303.xml"/><Relationship Id="rId42" Type="http://schemas.openxmlformats.org/officeDocument/2006/relationships/slideLayout" Target="../slideLayouts/slideLayout42.xml"/><Relationship Id="rId84" Type="http://schemas.openxmlformats.org/officeDocument/2006/relationships/slideLayout" Target="../slideLayouts/slideLayout84.xml"/><Relationship Id="rId138" Type="http://schemas.openxmlformats.org/officeDocument/2006/relationships/slideLayout" Target="../slideLayouts/slideLayout138.xml"/><Relationship Id="rId345" Type="http://schemas.openxmlformats.org/officeDocument/2006/relationships/slideLayout" Target="../slideLayouts/slideLayout345.xml"/><Relationship Id="rId387" Type="http://schemas.openxmlformats.org/officeDocument/2006/relationships/slideLayout" Target="../slideLayouts/slideLayout387.xml"/><Relationship Id="rId191" Type="http://schemas.openxmlformats.org/officeDocument/2006/relationships/slideLayout" Target="../slideLayouts/slideLayout191.xml"/><Relationship Id="rId205" Type="http://schemas.openxmlformats.org/officeDocument/2006/relationships/slideLayout" Target="../slideLayouts/slideLayout205.xml"/><Relationship Id="rId247" Type="http://schemas.openxmlformats.org/officeDocument/2006/relationships/slideLayout" Target="../slideLayouts/slideLayout247.xml"/><Relationship Id="rId107" Type="http://schemas.openxmlformats.org/officeDocument/2006/relationships/slideLayout" Target="../slideLayouts/slideLayout107.xml"/><Relationship Id="rId289" Type="http://schemas.openxmlformats.org/officeDocument/2006/relationships/slideLayout" Target="../slideLayouts/slideLayout289.xml"/><Relationship Id="rId11" Type="http://schemas.openxmlformats.org/officeDocument/2006/relationships/slideLayout" Target="../slideLayouts/slideLayout11.xml"/><Relationship Id="rId53" Type="http://schemas.openxmlformats.org/officeDocument/2006/relationships/slideLayout" Target="../slideLayouts/slideLayout53.xml"/><Relationship Id="rId149" Type="http://schemas.openxmlformats.org/officeDocument/2006/relationships/slideLayout" Target="../slideLayouts/slideLayout149.xml"/><Relationship Id="rId314" Type="http://schemas.openxmlformats.org/officeDocument/2006/relationships/slideLayout" Target="../slideLayouts/slideLayout314.xml"/><Relationship Id="rId356" Type="http://schemas.openxmlformats.org/officeDocument/2006/relationships/slideLayout" Target="../slideLayouts/slideLayout356.xml"/><Relationship Id="rId95" Type="http://schemas.openxmlformats.org/officeDocument/2006/relationships/slideLayout" Target="../slideLayouts/slideLayout95.xml"/><Relationship Id="rId160" Type="http://schemas.openxmlformats.org/officeDocument/2006/relationships/slideLayout" Target="../slideLayouts/slideLayout160.xml"/><Relationship Id="rId216" Type="http://schemas.openxmlformats.org/officeDocument/2006/relationships/slideLayout" Target="../slideLayouts/slideLayout216.xml"/><Relationship Id="rId258" Type="http://schemas.openxmlformats.org/officeDocument/2006/relationships/slideLayout" Target="../slideLayouts/slideLayout258.xml"/><Relationship Id="rId22" Type="http://schemas.openxmlformats.org/officeDocument/2006/relationships/slideLayout" Target="../slideLayouts/slideLayout22.xml"/><Relationship Id="rId64" Type="http://schemas.openxmlformats.org/officeDocument/2006/relationships/slideLayout" Target="../slideLayouts/slideLayout64.xml"/><Relationship Id="rId118" Type="http://schemas.openxmlformats.org/officeDocument/2006/relationships/slideLayout" Target="../slideLayouts/slideLayout118.xml"/><Relationship Id="rId325" Type="http://schemas.openxmlformats.org/officeDocument/2006/relationships/slideLayout" Target="../slideLayouts/slideLayout325.xml"/><Relationship Id="rId367" Type="http://schemas.openxmlformats.org/officeDocument/2006/relationships/slideLayout" Target="../slideLayouts/slideLayout367.xml"/><Relationship Id="rId171" Type="http://schemas.openxmlformats.org/officeDocument/2006/relationships/slideLayout" Target="../slideLayouts/slideLayout171.xml"/><Relationship Id="rId227" Type="http://schemas.openxmlformats.org/officeDocument/2006/relationships/slideLayout" Target="../slideLayouts/slideLayout227.xml"/><Relationship Id="rId269" Type="http://schemas.openxmlformats.org/officeDocument/2006/relationships/slideLayout" Target="../slideLayouts/slideLayout269.xml"/><Relationship Id="rId33" Type="http://schemas.openxmlformats.org/officeDocument/2006/relationships/slideLayout" Target="../slideLayouts/slideLayout33.xml"/><Relationship Id="rId129" Type="http://schemas.openxmlformats.org/officeDocument/2006/relationships/slideLayout" Target="../slideLayouts/slideLayout129.xml"/><Relationship Id="rId280" Type="http://schemas.openxmlformats.org/officeDocument/2006/relationships/slideLayout" Target="../slideLayouts/slideLayout280.xml"/><Relationship Id="rId336" Type="http://schemas.openxmlformats.org/officeDocument/2006/relationships/slideLayout" Target="../slideLayouts/slideLayout336.xml"/><Relationship Id="rId75" Type="http://schemas.openxmlformats.org/officeDocument/2006/relationships/slideLayout" Target="../slideLayouts/slideLayout75.xml"/><Relationship Id="rId140" Type="http://schemas.openxmlformats.org/officeDocument/2006/relationships/slideLayout" Target="../slideLayouts/slideLayout140.xml"/><Relationship Id="rId182" Type="http://schemas.openxmlformats.org/officeDocument/2006/relationships/slideLayout" Target="../slideLayouts/slideLayout182.xml"/><Relationship Id="rId378" Type="http://schemas.openxmlformats.org/officeDocument/2006/relationships/slideLayout" Target="../slideLayouts/slideLayout378.xml"/><Relationship Id="rId6" Type="http://schemas.openxmlformats.org/officeDocument/2006/relationships/slideLayout" Target="../slideLayouts/slideLayout6.xml"/><Relationship Id="rId238" Type="http://schemas.openxmlformats.org/officeDocument/2006/relationships/slideLayout" Target="../slideLayouts/slideLayout238.xml"/><Relationship Id="rId291" Type="http://schemas.openxmlformats.org/officeDocument/2006/relationships/slideLayout" Target="../slideLayouts/slideLayout291.xml"/><Relationship Id="rId305" Type="http://schemas.openxmlformats.org/officeDocument/2006/relationships/slideLayout" Target="../slideLayouts/slideLayout305.xml"/><Relationship Id="rId347" Type="http://schemas.openxmlformats.org/officeDocument/2006/relationships/slideLayout" Target="../slideLayouts/slideLayout347.xml"/><Relationship Id="rId44" Type="http://schemas.openxmlformats.org/officeDocument/2006/relationships/slideLayout" Target="../slideLayouts/slideLayout44.xml"/><Relationship Id="rId86" Type="http://schemas.openxmlformats.org/officeDocument/2006/relationships/slideLayout" Target="../slideLayouts/slideLayout86.xml"/><Relationship Id="rId151" Type="http://schemas.openxmlformats.org/officeDocument/2006/relationships/slideLayout" Target="../slideLayouts/slideLayout151.xml"/><Relationship Id="rId389" Type="http://schemas.openxmlformats.org/officeDocument/2006/relationships/slideLayout" Target="../slideLayouts/slideLayout389.xml"/><Relationship Id="rId193" Type="http://schemas.openxmlformats.org/officeDocument/2006/relationships/slideLayout" Target="../slideLayouts/slideLayout193.xml"/><Relationship Id="rId207" Type="http://schemas.openxmlformats.org/officeDocument/2006/relationships/slideLayout" Target="../slideLayouts/slideLayout207.xml"/><Relationship Id="rId249" Type="http://schemas.openxmlformats.org/officeDocument/2006/relationships/slideLayout" Target="../slideLayouts/slideLayout249.xml"/><Relationship Id="rId13" Type="http://schemas.openxmlformats.org/officeDocument/2006/relationships/slideLayout" Target="../slideLayouts/slideLayout13.xml"/><Relationship Id="rId109" Type="http://schemas.openxmlformats.org/officeDocument/2006/relationships/slideLayout" Target="../slideLayouts/slideLayout109.xml"/><Relationship Id="rId260" Type="http://schemas.openxmlformats.org/officeDocument/2006/relationships/slideLayout" Target="../slideLayouts/slideLayout260.xml"/><Relationship Id="rId316" Type="http://schemas.openxmlformats.org/officeDocument/2006/relationships/slideLayout" Target="../slideLayouts/slideLayout316.xml"/><Relationship Id="rId55" Type="http://schemas.openxmlformats.org/officeDocument/2006/relationships/slideLayout" Target="../slideLayouts/slideLayout55.xml"/><Relationship Id="rId97" Type="http://schemas.openxmlformats.org/officeDocument/2006/relationships/slideLayout" Target="../slideLayouts/slideLayout97.xml"/><Relationship Id="rId120" Type="http://schemas.openxmlformats.org/officeDocument/2006/relationships/slideLayout" Target="../slideLayouts/slideLayout120.xml"/><Relationship Id="rId358" Type="http://schemas.openxmlformats.org/officeDocument/2006/relationships/slideLayout" Target="../slideLayouts/slideLayout358.xml"/><Relationship Id="rId162" Type="http://schemas.openxmlformats.org/officeDocument/2006/relationships/slideLayout" Target="../slideLayouts/slideLayout162.xml"/><Relationship Id="rId218" Type="http://schemas.openxmlformats.org/officeDocument/2006/relationships/slideLayout" Target="../slideLayouts/slideLayout218.xml"/><Relationship Id="rId271" Type="http://schemas.openxmlformats.org/officeDocument/2006/relationships/slideLayout" Target="../slideLayouts/slideLayout271.xml"/><Relationship Id="rId24" Type="http://schemas.openxmlformats.org/officeDocument/2006/relationships/slideLayout" Target="../slideLayouts/slideLayout24.xml"/><Relationship Id="rId66" Type="http://schemas.openxmlformats.org/officeDocument/2006/relationships/slideLayout" Target="../slideLayouts/slideLayout66.xml"/><Relationship Id="rId131" Type="http://schemas.openxmlformats.org/officeDocument/2006/relationships/slideLayout" Target="../slideLayouts/slideLayout131.xml"/><Relationship Id="rId327" Type="http://schemas.openxmlformats.org/officeDocument/2006/relationships/slideLayout" Target="../slideLayouts/slideLayout327.xml"/><Relationship Id="rId369" Type="http://schemas.openxmlformats.org/officeDocument/2006/relationships/slideLayout" Target="../slideLayouts/slideLayout369.xml"/><Relationship Id="rId173" Type="http://schemas.openxmlformats.org/officeDocument/2006/relationships/slideLayout" Target="../slideLayouts/slideLayout173.xml"/><Relationship Id="rId229" Type="http://schemas.openxmlformats.org/officeDocument/2006/relationships/slideLayout" Target="../slideLayouts/slideLayout229.xml"/><Relationship Id="rId380" Type="http://schemas.openxmlformats.org/officeDocument/2006/relationships/slideLayout" Target="../slideLayouts/slideLayout380.xml"/><Relationship Id="rId240" Type="http://schemas.openxmlformats.org/officeDocument/2006/relationships/slideLayout" Target="../slideLayouts/slideLayout240.xml"/><Relationship Id="rId35" Type="http://schemas.openxmlformats.org/officeDocument/2006/relationships/slideLayout" Target="../slideLayouts/slideLayout35.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282" Type="http://schemas.openxmlformats.org/officeDocument/2006/relationships/slideLayout" Target="../slideLayouts/slideLayout282.xml"/><Relationship Id="rId338" Type="http://schemas.openxmlformats.org/officeDocument/2006/relationships/slideLayout" Target="../slideLayouts/slideLayout338.xml"/><Relationship Id="rId8" Type="http://schemas.openxmlformats.org/officeDocument/2006/relationships/slideLayout" Target="../slideLayouts/slideLayout8.xml"/><Relationship Id="rId142" Type="http://schemas.openxmlformats.org/officeDocument/2006/relationships/slideLayout" Target="../slideLayouts/slideLayout142.xml"/><Relationship Id="rId184" Type="http://schemas.openxmlformats.org/officeDocument/2006/relationships/slideLayout" Target="../slideLayouts/slideLayout184.xml"/><Relationship Id="rId391" Type="http://schemas.openxmlformats.org/officeDocument/2006/relationships/slideLayout" Target="../slideLayouts/slideLayout391.xml"/><Relationship Id="rId251" Type="http://schemas.openxmlformats.org/officeDocument/2006/relationships/slideLayout" Target="../slideLayouts/slideLayout251.xml"/><Relationship Id="rId46" Type="http://schemas.openxmlformats.org/officeDocument/2006/relationships/slideLayout" Target="../slideLayouts/slideLayout46.xml"/><Relationship Id="rId293" Type="http://schemas.openxmlformats.org/officeDocument/2006/relationships/slideLayout" Target="../slideLayouts/slideLayout293.xml"/><Relationship Id="rId307" Type="http://schemas.openxmlformats.org/officeDocument/2006/relationships/slideLayout" Target="../slideLayouts/slideLayout307.xml"/><Relationship Id="rId349" Type="http://schemas.openxmlformats.org/officeDocument/2006/relationships/slideLayout" Target="../slideLayouts/slideLayout349.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53" Type="http://schemas.openxmlformats.org/officeDocument/2006/relationships/slideLayout" Target="../slideLayouts/slideLayout153.xml"/><Relationship Id="rId195" Type="http://schemas.openxmlformats.org/officeDocument/2006/relationships/slideLayout" Target="../slideLayouts/slideLayout195.xml"/><Relationship Id="rId209" Type="http://schemas.openxmlformats.org/officeDocument/2006/relationships/slideLayout" Target="../slideLayouts/slideLayout209.xml"/><Relationship Id="rId360" Type="http://schemas.openxmlformats.org/officeDocument/2006/relationships/slideLayout" Target="../slideLayouts/slideLayout360.xml"/><Relationship Id="rId220" Type="http://schemas.openxmlformats.org/officeDocument/2006/relationships/slideLayout" Target="../slideLayouts/slideLayout220.xml"/><Relationship Id="rId15" Type="http://schemas.openxmlformats.org/officeDocument/2006/relationships/slideLayout" Target="../slideLayouts/slideLayout15.xml"/><Relationship Id="rId57" Type="http://schemas.openxmlformats.org/officeDocument/2006/relationships/slideLayout" Target="../slideLayouts/slideLayout57.xml"/><Relationship Id="rId262" Type="http://schemas.openxmlformats.org/officeDocument/2006/relationships/slideLayout" Target="../slideLayouts/slideLayout262.xml"/><Relationship Id="rId318" Type="http://schemas.openxmlformats.org/officeDocument/2006/relationships/slideLayout" Target="../slideLayouts/slideLayout318.xml"/><Relationship Id="rId99" Type="http://schemas.openxmlformats.org/officeDocument/2006/relationships/slideLayout" Target="../slideLayouts/slideLayout99.xml"/><Relationship Id="rId122" Type="http://schemas.openxmlformats.org/officeDocument/2006/relationships/slideLayout" Target="../slideLayouts/slideLayout122.xml"/><Relationship Id="rId164" Type="http://schemas.openxmlformats.org/officeDocument/2006/relationships/slideLayout" Target="../slideLayouts/slideLayout164.xml"/><Relationship Id="rId371" Type="http://schemas.openxmlformats.org/officeDocument/2006/relationships/slideLayout" Target="../slideLayouts/slideLayout371.xml"/><Relationship Id="rId26" Type="http://schemas.openxmlformats.org/officeDocument/2006/relationships/slideLayout" Target="../slideLayouts/slideLayout26.xml"/><Relationship Id="rId231" Type="http://schemas.openxmlformats.org/officeDocument/2006/relationships/slideLayout" Target="../slideLayouts/slideLayout231.xml"/><Relationship Id="rId273" Type="http://schemas.openxmlformats.org/officeDocument/2006/relationships/slideLayout" Target="../slideLayouts/slideLayout273.xml"/><Relationship Id="rId329" Type="http://schemas.openxmlformats.org/officeDocument/2006/relationships/slideLayout" Target="../slideLayouts/slideLayout329.xml"/><Relationship Id="rId68" Type="http://schemas.openxmlformats.org/officeDocument/2006/relationships/slideLayout" Target="../slideLayouts/slideLayout68.xml"/><Relationship Id="rId133" Type="http://schemas.openxmlformats.org/officeDocument/2006/relationships/slideLayout" Target="../slideLayouts/slideLayout133.xml"/><Relationship Id="rId175" Type="http://schemas.openxmlformats.org/officeDocument/2006/relationships/slideLayout" Target="../slideLayouts/slideLayout175.xml"/><Relationship Id="rId340" Type="http://schemas.openxmlformats.org/officeDocument/2006/relationships/slideLayout" Target="../slideLayouts/slideLayout340.xml"/><Relationship Id="rId200" Type="http://schemas.openxmlformats.org/officeDocument/2006/relationships/slideLayout" Target="../slideLayouts/slideLayout200.xml"/><Relationship Id="rId382" Type="http://schemas.openxmlformats.org/officeDocument/2006/relationships/slideLayout" Target="../slideLayouts/slideLayout382.xml"/><Relationship Id="rId242" Type="http://schemas.openxmlformats.org/officeDocument/2006/relationships/slideLayout" Target="../slideLayouts/slideLayout242.xml"/><Relationship Id="rId284" Type="http://schemas.openxmlformats.org/officeDocument/2006/relationships/slideLayout" Target="../slideLayouts/slideLayout28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072F4A6-9B1A-9FEE-8FBA-37B302C211E7}"/>
              </a:ext>
            </a:extLst>
          </p:cNvPr>
          <p:cNvGraphicFramePr>
            <a:graphicFrameLocks noChangeAspect="1"/>
          </p:cNvGraphicFramePr>
          <p:nvPr userDrawn="1">
            <p:custDataLst>
              <p:tags r:id="rId394"/>
            </p:custDataLst>
            <p:extLst>
              <p:ext uri="{D42A27DB-BD31-4B8C-83A1-F6EECF244321}">
                <p14:modId xmlns:p14="http://schemas.microsoft.com/office/powerpoint/2010/main" val="25611460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95" imgW="498" imgH="499" progId="TCLayout.ActiveDocument.1">
                  <p:embed/>
                </p:oleObj>
              </mc:Choice>
              <mc:Fallback>
                <p:oleObj name="think-cell Folie" r:id="rId395" imgW="498" imgH="499" progId="TCLayout.ActiveDocument.1">
                  <p:embed/>
                  <p:pic>
                    <p:nvPicPr>
                      <p:cNvPr id="6" name="think-cell data - do not delete" hidden="1">
                        <a:extLst>
                          <a:ext uri="{FF2B5EF4-FFF2-40B4-BE49-F238E27FC236}">
                            <a16:creationId xmlns:a16="http://schemas.microsoft.com/office/drawing/2014/main" id="{4072F4A6-9B1A-9FEE-8FBA-37B302C211E7}"/>
                          </a:ext>
                        </a:extLst>
                      </p:cNvPr>
                      <p:cNvPicPr/>
                      <p:nvPr/>
                    </p:nvPicPr>
                    <p:blipFill>
                      <a:blip r:embed="rId396"/>
                      <a:stretch>
                        <a:fillRect/>
                      </a:stretch>
                    </p:blipFill>
                    <p:spPr>
                      <a:xfrm>
                        <a:off x="1588" y="1588"/>
                        <a:ext cx="1588" cy="1588"/>
                      </a:xfrm>
                      <a:prstGeom prst="rect">
                        <a:avLst/>
                      </a:prstGeom>
                    </p:spPr>
                  </p:pic>
                </p:oleObj>
              </mc:Fallback>
            </mc:AlternateContent>
          </a:graphicData>
        </a:graphic>
      </p:graphicFrame>
      <p:pic>
        <p:nvPicPr>
          <p:cNvPr id="4" name="Logo">
            <a:extLst>
              <a:ext uri="{FF2B5EF4-FFF2-40B4-BE49-F238E27FC236}">
                <a16:creationId xmlns:a16="http://schemas.microsoft.com/office/drawing/2014/main" id="{B6229E85-D44A-F17D-0438-79252CC07BBB}"/>
              </a:ext>
            </a:extLst>
          </p:cNvPr>
          <p:cNvPicPr>
            <a:picLocks noChangeAspect="1"/>
          </p:cNvPicPr>
          <p:nvPr userDrawn="1"/>
        </p:nvPicPr>
        <p:blipFill>
          <a:blip r:embed="rId397">
            <a:extLst>
              <a:ext uri="{28A0092B-C50C-407E-A947-70E740481C1C}">
                <a14:useLocalDpi xmlns:a14="http://schemas.microsoft.com/office/drawing/2010/main" val="0"/>
              </a:ext>
            </a:extLst>
          </a:blip>
          <a:srcRect/>
          <a:stretch/>
        </p:blipFill>
        <p:spPr>
          <a:xfrm>
            <a:off x="10591321" y="5814333"/>
            <a:ext cx="1369834" cy="1043334"/>
          </a:xfrm>
          <a:prstGeom prst="rect">
            <a:avLst/>
          </a:prstGeom>
        </p:spPr>
      </p:pic>
      <p:sp>
        <p:nvSpPr>
          <p:cNvPr id="19" name="Foliennummer">
            <a:extLst>
              <a:ext uri="{FF2B5EF4-FFF2-40B4-BE49-F238E27FC236}">
                <a16:creationId xmlns:a16="http://schemas.microsoft.com/office/drawing/2014/main" id="{8E176C43-5B30-EA06-C375-F51774346140}"/>
              </a:ext>
            </a:extLst>
          </p:cNvPr>
          <p:cNvSpPr>
            <a:spLocks noGrp="1"/>
          </p:cNvSpPr>
          <p:nvPr>
            <p:ph type="sldNum" sz="quarter" idx="4"/>
          </p:nvPr>
        </p:nvSpPr>
        <p:spPr>
          <a:xfrm>
            <a:off x="5826000" y="6290675"/>
            <a:ext cx="540000" cy="252000"/>
          </a:xfrm>
          <a:prstGeom prst="rect">
            <a:avLst/>
          </a:prstGeom>
        </p:spPr>
        <p:txBody>
          <a:bodyPr wrap="square" lIns="0" tIns="0" rIns="0" bIns="0" anchor="ctr" anchorCtr="0"/>
          <a:lstStyle>
            <a:lvl1pPr algn="ctr">
              <a:defRPr lang="de-DE" sz="1100" b="1" smtClean="0">
                <a:solidFill>
                  <a:srgbClr val="10065A"/>
                </a:solidFill>
                <a:latin typeface="Source Sans Pro" panose="020B0503030403020204" pitchFamily="34" charset="0"/>
              </a:defRPr>
            </a:lvl1pPr>
          </a:lstStyle>
          <a:p>
            <a:fld id="{0EDB35FF-48FE-4539-886A-6B3E6CAB12DA}" type="slidenum">
              <a:rPr lang="de-DE" smtClean="0"/>
              <a:pPr/>
              <a:t>‹Nr.›</a:t>
            </a:fld>
            <a:endParaRPr lang="de-DE"/>
          </a:p>
        </p:txBody>
      </p:sp>
      <p:sp>
        <p:nvSpPr>
          <p:cNvPr id="18" name="Datum">
            <a:extLst>
              <a:ext uri="{FF2B5EF4-FFF2-40B4-BE49-F238E27FC236}">
                <a16:creationId xmlns:a16="http://schemas.microsoft.com/office/drawing/2014/main" id="{5E46C341-41CE-C4D4-DE6F-044546EAB122}"/>
              </a:ext>
            </a:extLst>
          </p:cNvPr>
          <p:cNvSpPr>
            <a:spLocks noGrp="1"/>
          </p:cNvSpPr>
          <p:nvPr>
            <p:ph type="dt" sz="half" idx="2"/>
          </p:nvPr>
        </p:nvSpPr>
        <p:spPr>
          <a:xfrm>
            <a:off x="540000" y="6290675"/>
            <a:ext cx="1800000" cy="252000"/>
          </a:xfrm>
          <a:prstGeom prst="rect">
            <a:avLst/>
          </a:prstGeom>
        </p:spPr>
        <p:txBody>
          <a:bodyPr wrap="square" lIns="0" tIns="0" rIns="0" bIns="0" anchor="ctr" anchorCtr="0"/>
          <a:lstStyle>
            <a:lvl1pPr algn="l">
              <a:defRPr lang="de-DE" sz="1100" smtClean="0">
                <a:solidFill>
                  <a:srgbClr val="10065A"/>
                </a:solidFill>
                <a:latin typeface="Source Sans Pro" panose="020B0503030403020204" pitchFamily="34" charset="0"/>
              </a:defRPr>
            </a:lvl1pPr>
          </a:lstStyle>
          <a:p>
            <a:fld id="{88CE23E3-6BAC-4861-8AEA-9873603FDE94}" type="datetime4">
              <a:rPr lang="de-DE" smtClean="0"/>
              <a:t>5. August 2026</a:t>
            </a:fld>
            <a:endParaRPr lang="de-DE"/>
          </a:p>
        </p:txBody>
      </p:sp>
      <p:sp>
        <p:nvSpPr>
          <p:cNvPr id="3" name="Inhalt">
            <a:extLst>
              <a:ext uri="{FF2B5EF4-FFF2-40B4-BE49-F238E27FC236}">
                <a16:creationId xmlns:a16="http://schemas.microsoft.com/office/drawing/2014/main" id="{BF95CF52-85E7-61B8-06DF-6A871154113E}"/>
              </a:ext>
            </a:extLst>
          </p:cNvPr>
          <p:cNvSpPr>
            <a:spLocks noGrp="1"/>
          </p:cNvSpPr>
          <p:nvPr>
            <p:ph type="body" idx="1"/>
          </p:nvPr>
        </p:nvSpPr>
        <p:spPr>
          <a:xfrm>
            <a:off x="540000" y="1206000"/>
            <a:ext cx="11160000" cy="4752000"/>
          </a:xfrm>
          <a:prstGeom prst="rect">
            <a:avLst/>
          </a:prstGeom>
        </p:spPr>
        <p:txBody>
          <a:bodyPr vert="horz" lIns="0" tIns="36000" rIns="0" bIns="36000" rtlCol="0">
            <a:noAutofit/>
          </a:bodyPr>
          <a:lstStyle/>
          <a:p>
            <a:pPr lvl="0"/>
            <a:r>
              <a:rPr lang="de-DE"/>
              <a:t>Text – erste Ebene</a:t>
            </a:r>
          </a:p>
          <a:p>
            <a:pPr lvl="1"/>
            <a:r>
              <a:rPr lang="de-DE"/>
              <a:t>Text – zweite Ebene</a:t>
            </a:r>
          </a:p>
          <a:p>
            <a:pPr lvl="2"/>
            <a:r>
              <a:rPr lang="de-DE"/>
              <a:t>Text – dritte Ebene</a:t>
            </a:r>
          </a:p>
          <a:p>
            <a:pPr lvl="3"/>
            <a:r>
              <a:rPr lang="de-DE"/>
              <a:t>Text – vierte Ebene</a:t>
            </a:r>
          </a:p>
          <a:p>
            <a:pPr lvl="4"/>
            <a:r>
              <a:rPr lang="de-DE"/>
              <a:t>Text – fünfte Ebene</a:t>
            </a:r>
          </a:p>
        </p:txBody>
      </p:sp>
      <p:sp>
        <p:nvSpPr>
          <p:cNvPr id="2" name="Titel">
            <a:extLst>
              <a:ext uri="{FF2B5EF4-FFF2-40B4-BE49-F238E27FC236}">
                <a16:creationId xmlns:a16="http://schemas.microsoft.com/office/drawing/2014/main" id="{F625BCA2-ADA8-5693-3BC1-A1C032A2E141}"/>
              </a:ext>
            </a:extLst>
          </p:cNvPr>
          <p:cNvSpPr>
            <a:spLocks noGrp="1"/>
          </p:cNvSpPr>
          <p:nvPr>
            <p:ph type="title"/>
          </p:nvPr>
        </p:nvSpPr>
        <p:spPr>
          <a:xfrm>
            <a:off x="540000" y="139663"/>
            <a:ext cx="11160000" cy="900000"/>
          </a:xfrm>
          <a:prstGeom prst="rect">
            <a:avLst/>
          </a:prstGeom>
        </p:spPr>
        <p:txBody>
          <a:bodyPr vert="horz" lIns="0" tIns="36000" rIns="0" bIns="36000" rtlCol="0" anchor="ctr" anchorCtr="0">
            <a:noAutofit/>
          </a:bodyPr>
          <a:lstStyle/>
          <a:p>
            <a:r>
              <a:rPr lang="de-DE"/>
              <a:t>Titel der Folie</a:t>
            </a:r>
          </a:p>
        </p:txBody>
      </p:sp>
    </p:spTree>
    <p:extLst>
      <p:ext uri="{BB962C8B-B14F-4D97-AF65-F5344CB8AC3E}">
        <p14:creationId xmlns:p14="http://schemas.microsoft.com/office/powerpoint/2010/main" val="2288315163"/>
      </p:ext>
    </p:extLst>
  </p:cSld>
  <p:clrMap bg1="lt1" tx1="dk1" bg2="lt2" tx2="dk2" accent1="accent1" accent2="accent2" accent3="accent3" accent4="accent4" accent5="accent5" accent6="accent6" hlink="hlink" folHlink="folHlink"/>
  <p:sldLayoutIdLst>
    <p:sldLayoutId id="2147484017" r:id="rId1"/>
    <p:sldLayoutId id="2147483916" r:id="rId2"/>
    <p:sldLayoutId id="2147484074" r:id="rId3"/>
    <p:sldLayoutId id="2147483910" r:id="rId4"/>
    <p:sldLayoutId id="2147484075" r:id="rId5"/>
    <p:sldLayoutId id="2147484039" r:id="rId6"/>
    <p:sldLayoutId id="2147484076" r:id="rId7"/>
    <p:sldLayoutId id="2147483917" r:id="rId8"/>
    <p:sldLayoutId id="2147484077" r:id="rId9"/>
    <p:sldLayoutId id="2147483918" r:id="rId10"/>
    <p:sldLayoutId id="2147484078" r:id="rId11"/>
    <p:sldLayoutId id="2147483919" r:id="rId12"/>
    <p:sldLayoutId id="2147484079" r:id="rId13"/>
    <p:sldLayoutId id="2147483927" r:id="rId14"/>
    <p:sldLayoutId id="2147484096" r:id="rId15"/>
    <p:sldLayoutId id="2147483926" r:id="rId16"/>
    <p:sldLayoutId id="2147484097" r:id="rId17"/>
    <p:sldLayoutId id="2147484040" r:id="rId18"/>
    <p:sldLayoutId id="2147484098" r:id="rId19"/>
    <p:sldLayoutId id="2147483925" r:id="rId20"/>
    <p:sldLayoutId id="2147484099" r:id="rId21"/>
    <p:sldLayoutId id="2147483924" r:id="rId22"/>
    <p:sldLayoutId id="2147484100" r:id="rId23"/>
    <p:sldLayoutId id="2147483912" r:id="rId24"/>
    <p:sldLayoutId id="2147484101" r:id="rId25"/>
    <p:sldLayoutId id="2147483789" r:id="rId26"/>
    <p:sldLayoutId id="2147484102" r:id="rId27"/>
    <p:sldLayoutId id="2147483666" r:id="rId28"/>
    <p:sldLayoutId id="2147484103" r:id="rId29"/>
    <p:sldLayoutId id="2147483784" r:id="rId30"/>
    <p:sldLayoutId id="2147484104" r:id="rId31"/>
    <p:sldLayoutId id="2147483786" r:id="rId32"/>
    <p:sldLayoutId id="2147484105" r:id="rId33"/>
    <p:sldLayoutId id="2147483785" r:id="rId34"/>
    <p:sldLayoutId id="2147484106" r:id="rId35"/>
    <p:sldLayoutId id="2147483788" r:id="rId36"/>
    <p:sldLayoutId id="2147484107" r:id="rId37"/>
    <p:sldLayoutId id="2147483824" r:id="rId38"/>
    <p:sldLayoutId id="2147483823" r:id="rId39"/>
    <p:sldLayoutId id="2147483675" r:id="rId40"/>
    <p:sldLayoutId id="2147483794" r:id="rId41"/>
    <p:sldLayoutId id="2147484108" r:id="rId42"/>
    <p:sldLayoutId id="2147483897" r:id="rId43"/>
    <p:sldLayoutId id="2147484041" r:id="rId44"/>
    <p:sldLayoutId id="2147484109" r:id="rId45"/>
    <p:sldLayoutId id="2147483792" r:id="rId46"/>
    <p:sldLayoutId id="2147484110" r:id="rId47"/>
    <p:sldLayoutId id="2147483793" r:id="rId48"/>
    <p:sldLayoutId id="2147484111" r:id="rId49"/>
    <p:sldLayoutId id="2147483810" r:id="rId50"/>
    <p:sldLayoutId id="2147484112" r:id="rId51"/>
    <p:sldLayoutId id="2147483790" r:id="rId52"/>
    <p:sldLayoutId id="2147484113" r:id="rId53"/>
    <p:sldLayoutId id="2147483791" r:id="rId54"/>
    <p:sldLayoutId id="2147484114" r:id="rId55"/>
    <p:sldLayoutId id="2147483709" r:id="rId56"/>
    <p:sldLayoutId id="2147483848" r:id="rId57"/>
    <p:sldLayoutId id="2147483846" r:id="rId58"/>
    <p:sldLayoutId id="2147483710" r:id="rId59"/>
    <p:sldLayoutId id="2147483898" r:id="rId60"/>
    <p:sldLayoutId id="2147483899" r:id="rId61"/>
    <p:sldLayoutId id="2147483895" r:id="rId62"/>
    <p:sldLayoutId id="2147483847" r:id="rId63"/>
    <p:sldLayoutId id="2147483768" r:id="rId64"/>
    <p:sldLayoutId id="2147483769" r:id="rId65"/>
    <p:sldLayoutId id="2147483845" r:id="rId66"/>
    <p:sldLayoutId id="2147484080" r:id="rId67"/>
    <p:sldLayoutId id="2147483844" r:id="rId68"/>
    <p:sldLayoutId id="2147484081" r:id="rId69"/>
    <p:sldLayoutId id="2147483770" r:id="rId70"/>
    <p:sldLayoutId id="2147484082" r:id="rId71"/>
    <p:sldLayoutId id="2147483896" r:id="rId72"/>
    <p:sldLayoutId id="2147484089" r:id="rId73"/>
    <p:sldLayoutId id="2147483685" r:id="rId74"/>
    <p:sldLayoutId id="2147484090" r:id="rId75"/>
    <p:sldLayoutId id="2147483711" r:id="rId76"/>
    <p:sldLayoutId id="2147484091" r:id="rId77"/>
    <p:sldLayoutId id="2147483881" r:id="rId78"/>
    <p:sldLayoutId id="2147483883" r:id="rId79"/>
    <p:sldLayoutId id="2147483882" r:id="rId80"/>
    <p:sldLayoutId id="2147483884" r:id="rId81"/>
    <p:sldLayoutId id="2147484092" r:id="rId82"/>
    <p:sldLayoutId id="2147483885" r:id="rId83"/>
    <p:sldLayoutId id="2147484093" r:id="rId84"/>
    <p:sldLayoutId id="2147483886" r:id="rId85"/>
    <p:sldLayoutId id="2147484094" r:id="rId86"/>
    <p:sldLayoutId id="2147483887" r:id="rId87"/>
    <p:sldLayoutId id="2147484095" r:id="rId88"/>
    <p:sldLayoutId id="2147483796" r:id="rId89"/>
    <p:sldLayoutId id="2147484043" r:id="rId90"/>
    <p:sldLayoutId id="2147483698" r:id="rId91"/>
    <p:sldLayoutId id="2147484048" r:id="rId92"/>
    <p:sldLayoutId id="2147483774" r:id="rId93"/>
    <p:sldLayoutId id="2147483772" r:id="rId94"/>
    <p:sldLayoutId id="2147483718" r:id="rId95"/>
    <p:sldLayoutId id="2147483773" r:id="rId96"/>
    <p:sldLayoutId id="2147483776" r:id="rId97"/>
    <p:sldLayoutId id="2147483775" r:id="rId98"/>
    <p:sldLayoutId id="2147483777" r:id="rId99"/>
    <p:sldLayoutId id="2147484045" r:id="rId100"/>
    <p:sldLayoutId id="2147483700" r:id="rId101"/>
    <p:sldLayoutId id="2147484044" r:id="rId102"/>
    <p:sldLayoutId id="2147483778" r:id="rId103"/>
    <p:sldLayoutId id="2147483720" r:id="rId104"/>
    <p:sldLayoutId id="2147483781" r:id="rId105"/>
    <p:sldLayoutId id="2147483780" r:id="rId106"/>
    <p:sldLayoutId id="2147483779" r:id="rId107"/>
    <p:sldLayoutId id="2147483782" r:id="rId108"/>
    <p:sldLayoutId id="2147483676" r:id="rId109"/>
    <p:sldLayoutId id="2147483783" r:id="rId110"/>
    <p:sldLayoutId id="2147483830" r:id="rId111"/>
    <p:sldLayoutId id="2147483831" r:id="rId112"/>
    <p:sldLayoutId id="2147483716" r:id="rId113"/>
    <p:sldLayoutId id="2147483705" r:id="rId114"/>
    <p:sldLayoutId id="2147483833" r:id="rId115"/>
    <p:sldLayoutId id="2147483834" r:id="rId116"/>
    <p:sldLayoutId id="2147483832" r:id="rId117"/>
    <p:sldLayoutId id="2147483717" r:id="rId118"/>
    <p:sldLayoutId id="2147483721" r:id="rId119"/>
    <p:sldLayoutId id="2147484042" r:id="rId120"/>
    <p:sldLayoutId id="2147483849" r:id="rId121"/>
    <p:sldLayoutId id="2147484046" r:id="rId122"/>
    <p:sldLayoutId id="2147483850" r:id="rId123"/>
    <p:sldLayoutId id="2147483853" r:id="rId124"/>
    <p:sldLayoutId id="2147483851" r:id="rId125"/>
    <p:sldLayoutId id="2147483854" r:id="rId126"/>
    <p:sldLayoutId id="2147483723" r:id="rId127"/>
    <p:sldLayoutId id="2147483852" r:id="rId128"/>
    <p:sldLayoutId id="2147483724" r:id="rId129"/>
    <p:sldLayoutId id="2147483726" r:id="rId130"/>
    <p:sldLayoutId id="2147483855" r:id="rId131"/>
    <p:sldLayoutId id="2147484047" r:id="rId132"/>
    <p:sldLayoutId id="2147483856" r:id="rId133"/>
    <p:sldLayoutId id="2147483857" r:id="rId134"/>
    <p:sldLayoutId id="2147483725" r:id="rId135"/>
    <p:sldLayoutId id="2147483860" r:id="rId136"/>
    <p:sldLayoutId id="2147483858" r:id="rId137"/>
    <p:sldLayoutId id="2147483859" r:id="rId138"/>
    <p:sldLayoutId id="2147483928" r:id="rId139"/>
    <p:sldLayoutId id="2147484083" r:id="rId140"/>
    <p:sldLayoutId id="2147483906" r:id="rId141"/>
    <p:sldLayoutId id="2147484084" r:id="rId142"/>
    <p:sldLayoutId id="2147483929" r:id="rId143"/>
    <p:sldLayoutId id="2147484115" r:id="rId144"/>
    <p:sldLayoutId id="2147484116" r:id="rId145"/>
    <p:sldLayoutId id="2147483930" r:id="rId146"/>
    <p:sldLayoutId id="2147483931" r:id="rId147"/>
    <p:sldLayoutId id="2147484117" r:id="rId148"/>
    <p:sldLayoutId id="2147483933" r:id="rId149"/>
    <p:sldLayoutId id="2147484049" r:id="rId150"/>
    <p:sldLayoutId id="2147483907" r:id="rId151"/>
    <p:sldLayoutId id="2147484050" r:id="rId152"/>
    <p:sldLayoutId id="2147483934" r:id="rId153"/>
    <p:sldLayoutId id="2147484051" r:id="rId154"/>
    <p:sldLayoutId id="2147483935" r:id="rId155"/>
    <p:sldLayoutId id="2147484052" r:id="rId156"/>
    <p:sldLayoutId id="2147483932" r:id="rId157"/>
    <p:sldLayoutId id="2147484053" r:id="rId158"/>
    <p:sldLayoutId id="2147483937" r:id="rId159"/>
    <p:sldLayoutId id="2147484054" r:id="rId160"/>
    <p:sldLayoutId id="2147483820" r:id="rId161"/>
    <p:sldLayoutId id="2147483819" r:id="rId162"/>
    <p:sldLayoutId id="2147484055" r:id="rId163"/>
    <p:sldLayoutId id="2147483818" r:id="rId164"/>
    <p:sldLayoutId id="2147484136" r:id="rId165"/>
    <p:sldLayoutId id="2147483729" r:id="rId166"/>
    <p:sldLayoutId id="2147483728" r:id="rId167"/>
    <p:sldLayoutId id="2147483817" r:id="rId168"/>
    <p:sldLayoutId id="2147483822" r:id="rId169"/>
    <p:sldLayoutId id="2147483821" r:id="rId170"/>
    <p:sldLayoutId id="2147483938" r:id="rId171"/>
    <p:sldLayoutId id="2147483913" r:id="rId172"/>
    <p:sldLayoutId id="2147484018" r:id="rId173"/>
    <p:sldLayoutId id="2147484019" r:id="rId174"/>
    <p:sldLayoutId id="2147484020" r:id="rId175"/>
    <p:sldLayoutId id="2147484021" r:id="rId176"/>
    <p:sldLayoutId id="2147484022" r:id="rId177"/>
    <p:sldLayoutId id="2147484024" r:id="rId178"/>
    <p:sldLayoutId id="2147484023" r:id="rId179"/>
    <p:sldLayoutId id="2147484025" r:id="rId180"/>
    <p:sldLayoutId id="2147484026" r:id="rId181"/>
    <p:sldLayoutId id="2147484027" r:id="rId182"/>
    <p:sldLayoutId id="2147483914" r:id="rId183"/>
    <p:sldLayoutId id="2147484028" r:id="rId184"/>
    <p:sldLayoutId id="2147484029" r:id="rId185"/>
    <p:sldLayoutId id="2147484030" r:id="rId186"/>
    <p:sldLayoutId id="2147484031" r:id="rId187"/>
    <p:sldLayoutId id="2147484032" r:id="rId188"/>
    <p:sldLayoutId id="2147484034" r:id="rId189"/>
    <p:sldLayoutId id="2147484033" r:id="rId190"/>
    <p:sldLayoutId id="2147484035" r:id="rId191"/>
    <p:sldLayoutId id="2147483915" r:id="rId192"/>
    <p:sldLayoutId id="2147484036" r:id="rId193"/>
    <p:sldLayoutId id="2147484037" r:id="rId194"/>
    <p:sldLayoutId id="2147484038" r:id="rId195"/>
    <p:sldLayoutId id="2147483939" r:id="rId196"/>
    <p:sldLayoutId id="2147484085" r:id="rId197"/>
    <p:sldLayoutId id="2147483909" r:id="rId198"/>
    <p:sldLayoutId id="2147484086" r:id="rId199"/>
    <p:sldLayoutId id="2147483940" r:id="rId200"/>
    <p:sldLayoutId id="2147484118" r:id="rId201"/>
    <p:sldLayoutId id="2147483941" r:id="rId202"/>
    <p:sldLayoutId id="2147484119" r:id="rId203"/>
    <p:sldLayoutId id="2147483944" r:id="rId204"/>
    <p:sldLayoutId id="2147484120" r:id="rId205"/>
    <p:sldLayoutId id="2147483947" r:id="rId206"/>
    <p:sldLayoutId id="2147484087" r:id="rId207"/>
    <p:sldLayoutId id="2147483908" r:id="rId208"/>
    <p:sldLayoutId id="2147484088" r:id="rId209"/>
    <p:sldLayoutId id="2147483942" r:id="rId210"/>
    <p:sldLayoutId id="2147484121" r:id="rId211"/>
    <p:sldLayoutId id="2147483943" r:id="rId212"/>
    <p:sldLayoutId id="2147484122" r:id="rId213"/>
    <p:sldLayoutId id="2147483946" r:id="rId214"/>
    <p:sldLayoutId id="2147483945" r:id="rId215"/>
    <p:sldLayoutId id="2147483948" r:id="rId216"/>
    <p:sldLayoutId id="2147483759" r:id="rId217"/>
    <p:sldLayoutId id="2147484056" r:id="rId218"/>
    <p:sldLayoutId id="2147483865" r:id="rId219"/>
    <p:sldLayoutId id="2147483867" r:id="rId220"/>
    <p:sldLayoutId id="2147483868" r:id="rId221"/>
    <p:sldLayoutId id="2147483869" r:id="rId222"/>
    <p:sldLayoutId id="2147483870" r:id="rId223"/>
    <p:sldLayoutId id="2147483871" r:id="rId224"/>
    <p:sldLayoutId id="2147483872" r:id="rId225"/>
    <p:sldLayoutId id="2147483889" r:id="rId226"/>
    <p:sldLayoutId id="2147483737" r:id="rId227"/>
    <p:sldLayoutId id="2147483890" r:id="rId228"/>
    <p:sldLayoutId id="2147483842" r:id="rId229"/>
    <p:sldLayoutId id="2147483862" r:id="rId230"/>
    <p:sldLayoutId id="2147483891" r:id="rId231"/>
    <p:sldLayoutId id="2147483863" r:id="rId232"/>
    <p:sldLayoutId id="2147483900" r:id="rId233"/>
    <p:sldLayoutId id="2147483960" r:id="rId234"/>
    <p:sldLayoutId id="2147483864" r:id="rId235"/>
    <p:sldLayoutId id="2147483950" r:id="rId236"/>
    <p:sldLayoutId id="2147483953" r:id="rId237"/>
    <p:sldLayoutId id="2147483954" r:id="rId238"/>
    <p:sldLayoutId id="2147483892" r:id="rId239"/>
    <p:sldLayoutId id="2147483843" r:id="rId240"/>
    <p:sldLayoutId id="2147483955" r:id="rId241"/>
    <p:sldLayoutId id="2147483956" r:id="rId242"/>
    <p:sldLayoutId id="2147483957" r:id="rId243"/>
    <p:sldLayoutId id="2147483958" r:id="rId244"/>
    <p:sldLayoutId id="2147483965" r:id="rId245"/>
    <p:sldLayoutId id="2147484058" r:id="rId246"/>
    <p:sldLayoutId id="2147483964" r:id="rId247"/>
    <p:sldLayoutId id="2147484059" r:id="rId248"/>
    <p:sldLayoutId id="2147483959" r:id="rId249"/>
    <p:sldLayoutId id="2147483962" r:id="rId250"/>
    <p:sldLayoutId id="2147483738" r:id="rId251"/>
    <p:sldLayoutId id="2147483963" r:id="rId252"/>
    <p:sldLayoutId id="2147483967" r:id="rId253"/>
    <p:sldLayoutId id="2147483758" r:id="rId254"/>
    <p:sldLayoutId id="2147484057" r:id="rId255"/>
    <p:sldLayoutId id="2147483866" r:id="rId256"/>
    <p:sldLayoutId id="2147483874" r:id="rId257"/>
    <p:sldLayoutId id="2147483875" r:id="rId258"/>
    <p:sldLayoutId id="2147483876" r:id="rId259"/>
    <p:sldLayoutId id="2147483877" r:id="rId260"/>
    <p:sldLayoutId id="2147483878" r:id="rId261"/>
    <p:sldLayoutId id="2147483880" r:id="rId262"/>
    <p:sldLayoutId id="2147483740" r:id="rId263"/>
    <p:sldLayoutId id="2147484060" r:id="rId264"/>
    <p:sldLayoutId id="2147483968" r:id="rId265"/>
    <p:sldLayoutId id="2147484061" r:id="rId266"/>
    <p:sldLayoutId id="2147483969" r:id="rId267"/>
    <p:sldLayoutId id="2147483970" r:id="rId268"/>
    <p:sldLayoutId id="2147483971" r:id="rId269"/>
    <p:sldLayoutId id="2147483973" r:id="rId270"/>
    <p:sldLayoutId id="2147483974" r:id="rId271"/>
    <p:sldLayoutId id="2147483893" r:id="rId272"/>
    <p:sldLayoutId id="2147483975" r:id="rId273"/>
    <p:sldLayoutId id="2147483894" r:id="rId274"/>
    <p:sldLayoutId id="2147483976" r:id="rId275"/>
    <p:sldLayoutId id="2147483977" r:id="rId276"/>
    <p:sldLayoutId id="2147483979" r:id="rId277"/>
    <p:sldLayoutId id="2147483978" r:id="rId278"/>
    <p:sldLayoutId id="2147483980" r:id="rId279"/>
    <p:sldLayoutId id="2147483949" r:id="rId280"/>
    <p:sldLayoutId id="2147483733" r:id="rId281"/>
    <p:sldLayoutId id="2147483732" r:id="rId282"/>
    <p:sldLayoutId id="2147483734" r:id="rId283"/>
    <p:sldLayoutId id="2147483797" r:id="rId284"/>
    <p:sldLayoutId id="2147483736" r:id="rId285"/>
    <p:sldLayoutId id="2147483798" r:id="rId286"/>
    <p:sldLayoutId id="2147483802" r:id="rId287"/>
    <p:sldLayoutId id="2147483800" r:id="rId288"/>
    <p:sldLayoutId id="2147483735" r:id="rId289"/>
    <p:sldLayoutId id="2147483799" r:id="rId290"/>
    <p:sldLayoutId id="2147483981" r:id="rId291"/>
    <p:sldLayoutId id="2147483749" r:id="rId292"/>
    <p:sldLayoutId id="2147484062" r:id="rId293"/>
    <p:sldLayoutId id="2147483982" r:id="rId294"/>
    <p:sldLayoutId id="2147484063" r:id="rId295"/>
    <p:sldLayoutId id="2147483985" r:id="rId296"/>
    <p:sldLayoutId id="2147484064" r:id="rId297"/>
    <p:sldLayoutId id="2147483987" r:id="rId298"/>
    <p:sldLayoutId id="2147484065" r:id="rId299"/>
    <p:sldLayoutId id="2147483984" r:id="rId300"/>
    <p:sldLayoutId id="2147484137" r:id="rId301"/>
    <p:sldLayoutId id="2147483750" r:id="rId302"/>
    <p:sldLayoutId id="2147483983" r:id="rId303"/>
    <p:sldLayoutId id="2147483989" r:id="rId304"/>
    <p:sldLayoutId id="2147483986" r:id="rId305"/>
    <p:sldLayoutId id="2147483990" r:id="rId306"/>
    <p:sldLayoutId id="2147483988" r:id="rId307"/>
    <p:sldLayoutId id="2147483991" r:id="rId308"/>
    <p:sldLayoutId id="2147484066" r:id="rId309"/>
    <p:sldLayoutId id="2147483751" r:id="rId310"/>
    <p:sldLayoutId id="2147484067" r:id="rId311"/>
    <p:sldLayoutId id="2147483993" r:id="rId312"/>
    <p:sldLayoutId id="2147484068" r:id="rId313"/>
    <p:sldLayoutId id="2147483995" r:id="rId314"/>
    <p:sldLayoutId id="2147484069" r:id="rId315"/>
    <p:sldLayoutId id="2147483997" r:id="rId316"/>
    <p:sldLayoutId id="2147484138" r:id="rId317"/>
    <p:sldLayoutId id="2147483992" r:id="rId318"/>
    <p:sldLayoutId id="2147483752" r:id="rId319"/>
    <p:sldLayoutId id="2147483998" r:id="rId320"/>
    <p:sldLayoutId id="2147483994" r:id="rId321"/>
    <p:sldLayoutId id="2147483999" r:id="rId322"/>
    <p:sldLayoutId id="2147483996" r:id="rId323"/>
    <p:sldLayoutId id="2147484000" r:id="rId324"/>
    <p:sldLayoutId id="2147484070" r:id="rId325"/>
    <p:sldLayoutId id="2147484003" r:id="rId326"/>
    <p:sldLayoutId id="2147484071" r:id="rId327"/>
    <p:sldLayoutId id="2147484002" r:id="rId328"/>
    <p:sldLayoutId id="2147484072" r:id="rId329"/>
    <p:sldLayoutId id="2147483754" r:id="rId330"/>
    <p:sldLayoutId id="2147484073" r:id="rId331"/>
    <p:sldLayoutId id="2147484005" r:id="rId332"/>
    <p:sldLayoutId id="2147484139" r:id="rId333"/>
    <p:sldLayoutId id="2147484001" r:id="rId334"/>
    <p:sldLayoutId id="2147484004" r:id="rId335"/>
    <p:sldLayoutId id="2147484006" r:id="rId336"/>
    <p:sldLayoutId id="2147483753" r:id="rId337"/>
    <p:sldLayoutId id="2147484007" r:id="rId338"/>
    <p:sldLayoutId id="2147484008" r:id="rId339"/>
    <p:sldLayoutId id="2147484009" r:id="rId340"/>
    <p:sldLayoutId id="2147483730" r:id="rId341"/>
    <p:sldLayoutId id="2147484123" r:id="rId342"/>
    <p:sldLayoutId id="2147483901" r:id="rId343"/>
    <p:sldLayoutId id="2147484124" r:id="rId344"/>
    <p:sldLayoutId id="2147483902" r:id="rId345"/>
    <p:sldLayoutId id="2147484125" r:id="rId346"/>
    <p:sldLayoutId id="2147483904" r:id="rId347"/>
    <p:sldLayoutId id="2147484126" r:id="rId348"/>
    <p:sldLayoutId id="2147483905" r:id="rId349"/>
    <p:sldLayoutId id="2147484127" r:id="rId350"/>
    <p:sldLayoutId id="2147483731" r:id="rId351"/>
    <p:sldLayoutId id="2147484128" r:id="rId352"/>
    <p:sldLayoutId id="2147483803" r:id="rId353"/>
    <p:sldLayoutId id="2147484129" r:id="rId354"/>
    <p:sldLayoutId id="2147484010" r:id="rId355"/>
    <p:sldLayoutId id="2147484130" r:id="rId356"/>
    <p:sldLayoutId id="2147483811" r:id="rId357"/>
    <p:sldLayoutId id="2147483812" r:id="rId358"/>
    <p:sldLayoutId id="2147483807" r:id="rId359"/>
    <p:sldLayoutId id="2147483813" r:id="rId360"/>
    <p:sldLayoutId id="2147483814" r:id="rId361"/>
    <p:sldLayoutId id="2147483815" r:id="rId362"/>
    <p:sldLayoutId id="2147484011" r:id="rId363"/>
    <p:sldLayoutId id="2147484012" r:id="rId364"/>
    <p:sldLayoutId id="2147484013" r:id="rId365"/>
    <p:sldLayoutId id="2147484014" r:id="rId366"/>
    <p:sldLayoutId id="2147483809" r:id="rId367"/>
    <p:sldLayoutId id="2147483861" r:id="rId368"/>
    <p:sldLayoutId id="2147484131" r:id="rId369"/>
    <p:sldLayoutId id="2147484132" r:id="rId370"/>
    <p:sldLayoutId id="2147484015" r:id="rId371"/>
    <p:sldLayoutId id="2147484133" r:id="rId372"/>
    <p:sldLayoutId id="2147484135" r:id="rId373"/>
    <p:sldLayoutId id="2147484134" r:id="rId374"/>
    <p:sldLayoutId id="2147483816" r:id="rId375"/>
    <p:sldLayoutId id="2147484140" r:id="rId376"/>
    <p:sldLayoutId id="2147484016" r:id="rId377"/>
    <p:sldLayoutId id="2147483743" r:id="rId378"/>
    <p:sldLayoutId id="2147483756" r:id="rId379"/>
    <p:sldLayoutId id="2147483742" r:id="rId380"/>
    <p:sldLayoutId id="2147483888" r:id="rId381"/>
    <p:sldLayoutId id="2147484141" r:id="rId382"/>
    <p:sldLayoutId id="2147484142" r:id="rId383"/>
    <p:sldLayoutId id="2147484143" r:id="rId384"/>
    <p:sldLayoutId id="2147484144" r:id="rId385"/>
    <p:sldLayoutId id="2147484145" r:id="rId386"/>
    <p:sldLayoutId id="2147484146" r:id="rId387"/>
    <p:sldLayoutId id="2147484147" r:id="rId388"/>
    <p:sldLayoutId id="2147484148" r:id="rId389"/>
    <p:sldLayoutId id="2147484149" r:id="rId390"/>
    <p:sldLayoutId id="2147484151" r:id="rId391"/>
    <p:sldLayoutId id="2147484152" r:id="rId392"/>
  </p:sldLayoutIdLst>
  <p:hf hdr="0" ftr="0" dt="0"/>
  <p:txStyles>
    <p:titleStyle>
      <a:lvl1pPr algn="l" defTabSz="914400" rtl="0" eaLnBrk="1" latinLnBrk="0" hangingPunct="1">
        <a:lnSpc>
          <a:spcPct val="100000"/>
        </a:lnSpc>
        <a:spcBef>
          <a:spcPct val="0"/>
        </a:spcBef>
        <a:buNone/>
        <a:defRPr sz="2800" b="0" kern="1200" cap="all" spc="30" baseline="0">
          <a:solidFill>
            <a:srgbClr val="10065A"/>
          </a:solidFill>
          <a:latin typeface="Montserrat Black" pitchFamily="2" charset="0"/>
          <a:ea typeface="+mj-ea"/>
          <a:cs typeface="+mj-cs"/>
        </a:defRPr>
      </a:lvl1pPr>
    </p:titleStyle>
    <p:bodyStyle>
      <a:lvl1pPr marL="263525" indent="-263525" algn="l" defTabSz="914400" rtl="0" eaLnBrk="1" latinLnBrk="0" hangingPunct="1">
        <a:lnSpc>
          <a:spcPct val="100000"/>
        </a:lnSpc>
        <a:spcBef>
          <a:spcPts val="1000"/>
        </a:spcBef>
        <a:spcAft>
          <a:spcPts val="0"/>
        </a:spcAft>
        <a:buClr>
          <a:srgbClr val="10065A"/>
        </a:buClr>
        <a:buFont typeface="VCI_Symbole" panose="02000503000000000000" pitchFamily="2" charset="2"/>
        <a:buChar char=""/>
        <a:defRPr sz="2400" kern="1200">
          <a:solidFill>
            <a:srgbClr val="10065A"/>
          </a:solidFill>
          <a:latin typeface="Source Sans Pro" panose="020B0503030403020204" pitchFamily="34" charset="0"/>
          <a:ea typeface="+mn-ea"/>
          <a:cs typeface="+mn-cs"/>
        </a:defRPr>
      </a:lvl1pPr>
      <a:lvl2pPr marL="719138" indent="-431800"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2pPr>
      <a:lvl3pPr marL="1160463" indent="-441325"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3pPr>
      <a:lvl4pPr marL="1612900" indent="-452438"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4pPr>
      <a:lvl5pPr marL="2057400" indent="-446088" algn="l" defTabSz="914400" rtl="0" eaLnBrk="1" latinLnBrk="0" hangingPunct="1">
        <a:lnSpc>
          <a:spcPct val="90000"/>
        </a:lnSpc>
        <a:spcBef>
          <a:spcPts val="500"/>
        </a:spcBef>
        <a:buClr>
          <a:srgbClr val="10065A"/>
        </a:buClr>
        <a:buFont typeface="VCI_Symbole" panose="02000503000000000000" pitchFamily="2" charset="2"/>
        <a:buChar char=""/>
        <a:defRPr lang="de-DE" sz="2400" kern="1200" dirty="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5.xml"/><Relationship Id="rId1" Type="http://schemas.openxmlformats.org/officeDocument/2006/relationships/tags" Target="../tags/tag2.xml"/><Relationship Id="rId6" Type="http://schemas.openxmlformats.org/officeDocument/2006/relationships/image" Target="../media/image56.jpeg"/><Relationship Id="rId5" Type="http://schemas.openxmlformats.org/officeDocument/2006/relationships/image" Target="../media/image1.emf"/><Relationship Id="rId4" Type="http://schemas.openxmlformats.org/officeDocument/2006/relationships/oleObject" Target="../embeddings/oleObject2.bin"/></Relationships>
</file>

<file path=ppt/slides/_rels/slide2.xml.rels><?xml version="1.0" encoding="UTF-8" standalone="yes"?>
<Relationships xmlns="http://schemas.openxmlformats.org/package/2006/relationships"><Relationship Id="rId8" Type="http://schemas.openxmlformats.org/officeDocument/2006/relationships/slide" Target="slide12.xml"/><Relationship Id="rId13" Type="http://schemas.openxmlformats.org/officeDocument/2006/relationships/slide" Target="slide20.xml"/><Relationship Id="rId18" Type="http://schemas.openxmlformats.org/officeDocument/2006/relationships/slide" Target="slide27.xml"/><Relationship Id="rId3" Type="http://schemas.openxmlformats.org/officeDocument/2006/relationships/notesSlide" Target="../notesSlides/notesSlide2.xml"/><Relationship Id="rId21" Type="http://schemas.openxmlformats.org/officeDocument/2006/relationships/slide" Target="slide30.xml"/><Relationship Id="rId7" Type="http://schemas.openxmlformats.org/officeDocument/2006/relationships/slide" Target="slide11.xml"/><Relationship Id="rId12" Type="http://schemas.openxmlformats.org/officeDocument/2006/relationships/slide" Target="slide19.xml"/><Relationship Id="rId17" Type="http://schemas.openxmlformats.org/officeDocument/2006/relationships/slide" Target="slide26.xml"/><Relationship Id="rId2" Type="http://schemas.openxmlformats.org/officeDocument/2006/relationships/slideLayout" Target="../slideLayouts/slideLayout217.xml"/><Relationship Id="rId16" Type="http://schemas.openxmlformats.org/officeDocument/2006/relationships/slide" Target="slide25.xml"/><Relationship Id="rId20" Type="http://schemas.openxmlformats.org/officeDocument/2006/relationships/slide" Target="slide29.xml"/><Relationship Id="rId1" Type="http://schemas.openxmlformats.org/officeDocument/2006/relationships/tags" Target="../tags/tag3.xml"/><Relationship Id="rId6" Type="http://schemas.openxmlformats.org/officeDocument/2006/relationships/slide" Target="slide5.xml"/><Relationship Id="rId11" Type="http://schemas.openxmlformats.org/officeDocument/2006/relationships/slide" Target="slide17.xml"/><Relationship Id="rId5" Type="http://schemas.openxmlformats.org/officeDocument/2006/relationships/image" Target="../media/image1.emf"/><Relationship Id="rId15" Type="http://schemas.openxmlformats.org/officeDocument/2006/relationships/slide" Target="slide23.xml"/><Relationship Id="rId10" Type="http://schemas.openxmlformats.org/officeDocument/2006/relationships/slide" Target="slide16.xml"/><Relationship Id="rId19" Type="http://schemas.openxmlformats.org/officeDocument/2006/relationships/slide" Target="slide28.xml"/><Relationship Id="rId4" Type="http://schemas.openxmlformats.org/officeDocument/2006/relationships/oleObject" Target="../embeddings/oleObject3.bin"/><Relationship Id="rId9" Type="http://schemas.openxmlformats.org/officeDocument/2006/relationships/slide" Target="slide15.xml"/><Relationship Id="rId14" Type="http://schemas.openxmlformats.org/officeDocument/2006/relationships/slide" Target="slide18.xml"/></Relationships>
</file>

<file path=ppt/slides/_rels/slide3.xml.rels><?xml version="1.0" encoding="UTF-8" standalone="yes"?>
<Relationships xmlns="http://schemas.openxmlformats.org/package/2006/relationships"><Relationship Id="rId8" Type="http://schemas.openxmlformats.org/officeDocument/2006/relationships/slide" Target="slide42.xml"/><Relationship Id="rId13" Type="http://schemas.openxmlformats.org/officeDocument/2006/relationships/slide" Target="slide49.xml"/><Relationship Id="rId3" Type="http://schemas.openxmlformats.org/officeDocument/2006/relationships/oleObject" Target="../embeddings/oleObject4.bin"/><Relationship Id="rId7" Type="http://schemas.openxmlformats.org/officeDocument/2006/relationships/slide" Target="slide38.xml"/><Relationship Id="rId12" Type="http://schemas.openxmlformats.org/officeDocument/2006/relationships/slide" Target="slide47.xml"/><Relationship Id="rId2" Type="http://schemas.openxmlformats.org/officeDocument/2006/relationships/slideLayout" Target="../slideLayouts/slideLayout217.xml"/><Relationship Id="rId1" Type="http://schemas.openxmlformats.org/officeDocument/2006/relationships/tags" Target="../tags/tag4.xml"/><Relationship Id="rId6" Type="http://schemas.openxmlformats.org/officeDocument/2006/relationships/slide" Target="slide37.xml"/><Relationship Id="rId11" Type="http://schemas.openxmlformats.org/officeDocument/2006/relationships/slide" Target="slide7.xml"/><Relationship Id="rId5" Type="http://schemas.openxmlformats.org/officeDocument/2006/relationships/slide" Target="slide32.xml"/><Relationship Id="rId10" Type="http://schemas.openxmlformats.org/officeDocument/2006/relationships/slide" Target="slide46.xml"/><Relationship Id="rId4" Type="http://schemas.openxmlformats.org/officeDocument/2006/relationships/image" Target="../media/image1.emf"/><Relationship Id="rId9" Type="http://schemas.openxmlformats.org/officeDocument/2006/relationships/slide" Target="slide44.xml"/></Relationships>
</file>

<file path=ppt/slides/_rels/slide4.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8.svg"/><Relationship Id="rId7" Type="http://schemas.openxmlformats.org/officeDocument/2006/relationships/image" Target="../media/image61.svg"/><Relationship Id="rId2" Type="http://schemas.openxmlformats.org/officeDocument/2006/relationships/image" Target="../media/image57.svg"/><Relationship Id="rId1" Type="http://schemas.openxmlformats.org/officeDocument/2006/relationships/slideLayout" Target="../slideLayouts/slideLayout217.xml"/><Relationship Id="rId6" Type="http://schemas.openxmlformats.org/officeDocument/2006/relationships/hyperlink" Target="https://svgsilh.com/ko/image/2718284.html" TargetMode="External"/><Relationship Id="rId5" Type="http://schemas.openxmlformats.org/officeDocument/2006/relationships/image" Target="../media/image60.svg"/><Relationship Id="rId4" Type="http://schemas.openxmlformats.org/officeDocument/2006/relationships/image" Target="../media/image59.sv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17.xml"/><Relationship Id="rId1" Type="http://schemas.openxmlformats.org/officeDocument/2006/relationships/tags" Target="../tags/tag5.xml"/><Relationship Id="rId4" Type="http://schemas.openxmlformats.org/officeDocument/2006/relationships/image" Target="../media/image1.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17.xml"/><Relationship Id="rId1" Type="http://schemas.openxmlformats.org/officeDocument/2006/relationships/tags" Target="../tags/tag6.xml"/><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chart" Target="../charts/chart1.xml"/><Relationship Id="rId2" Type="http://schemas.openxmlformats.org/officeDocument/2006/relationships/slideLayout" Target="../slideLayouts/slideLayout392.xml"/><Relationship Id="rId1" Type="http://schemas.openxmlformats.org/officeDocument/2006/relationships/tags" Target="../tags/tag7.xml"/><Relationship Id="rId6" Type="http://schemas.openxmlformats.org/officeDocument/2006/relationships/image" Target="../media/image63.jpg"/><Relationship Id="rId5" Type="http://schemas.openxmlformats.org/officeDocument/2006/relationships/image" Target="../media/image1.emf"/><Relationship Id="rId4"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12.xml"/><Relationship Id="rId1" Type="http://schemas.openxmlformats.org/officeDocument/2006/relationships/tags" Target="../tags/tag8.xml"/><Relationship Id="rId6" Type="http://schemas.openxmlformats.org/officeDocument/2006/relationships/image" Target="../media/image64.jpeg"/><Relationship Id="rId5" Type="http://schemas.openxmlformats.org/officeDocument/2006/relationships/image" Target="../media/image1.emf"/><Relationship Id="rId4" Type="http://schemas.openxmlformats.org/officeDocument/2006/relationships/oleObject" Target="../embeddings/oleObject8.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84.xml"/><Relationship Id="rId1" Type="http://schemas.openxmlformats.org/officeDocument/2006/relationships/tags" Target="../tags/tag9.xml"/><Relationship Id="rId5" Type="http://schemas.openxmlformats.org/officeDocument/2006/relationships/chart" Target="../charts/chart2.xml"/><Relationship Id="rId4" Type="http://schemas.openxmlformats.org/officeDocument/2006/relationships/image" Target="../media/image65.emf"/></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3.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65.emf"/><Relationship Id="rId5" Type="http://schemas.openxmlformats.org/officeDocument/2006/relationships/oleObject" Target="../embeddings/oleObject10.bin"/><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84.xml"/><Relationship Id="rId1" Type="http://schemas.openxmlformats.org/officeDocument/2006/relationships/tags" Target="../tags/tag12.xml"/><Relationship Id="rId6" Type="http://schemas.openxmlformats.org/officeDocument/2006/relationships/chart" Target="../charts/chart4.xml"/><Relationship Id="rId5" Type="http://schemas.openxmlformats.org/officeDocument/2006/relationships/image" Target="../media/image1.emf"/><Relationship Id="rId4" Type="http://schemas.openxmlformats.org/officeDocument/2006/relationships/oleObject" Target="../embeddings/oleObject11.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chart" Target="../charts/chart6.xml"/><Relationship Id="rId2" Type="http://schemas.openxmlformats.org/officeDocument/2006/relationships/slideLayout" Target="../slideLayouts/slideLayout288.xml"/><Relationship Id="rId1" Type="http://schemas.openxmlformats.org/officeDocument/2006/relationships/tags" Target="../tags/tag13.xml"/><Relationship Id="rId6" Type="http://schemas.openxmlformats.org/officeDocument/2006/relationships/chart" Target="../charts/chart5.xml"/><Relationship Id="rId5" Type="http://schemas.openxmlformats.org/officeDocument/2006/relationships/image" Target="../media/image1.emf"/><Relationship Id="rId4" Type="http://schemas.openxmlformats.org/officeDocument/2006/relationships/oleObject" Target="../embeddings/oleObject11.bin"/></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79.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slideLayout" Target="../slideLayouts/slideLayout217.xml"/><Relationship Id="rId7" Type="http://schemas.openxmlformats.org/officeDocument/2006/relationships/diagramData" Target="../diagrams/data1.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66.emf"/><Relationship Id="rId11" Type="http://schemas.microsoft.com/office/2007/relationships/diagramDrawing" Target="../diagrams/drawing1.xml"/><Relationship Id="rId5" Type="http://schemas.openxmlformats.org/officeDocument/2006/relationships/oleObject" Target="../embeddings/oleObject12.bin"/><Relationship Id="rId10" Type="http://schemas.openxmlformats.org/officeDocument/2006/relationships/diagramColors" Target="../diagrams/colors1.xml"/><Relationship Id="rId4" Type="http://schemas.openxmlformats.org/officeDocument/2006/relationships/notesSlide" Target="../notesSlides/notesSlide8.xml"/><Relationship Id="rId9"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90.xml"/><Relationship Id="rId1" Type="http://schemas.openxmlformats.org/officeDocument/2006/relationships/tags" Target="../tags/tag16.xml"/><Relationship Id="rId6" Type="http://schemas.openxmlformats.org/officeDocument/2006/relationships/chart" Target="../charts/chart8.xml"/><Relationship Id="rId5" Type="http://schemas.openxmlformats.org/officeDocument/2006/relationships/image" Target="../media/image65.emf"/><Relationship Id="rId4" Type="http://schemas.openxmlformats.org/officeDocument/2006/relationships/oleObject" Target="../embeddings/oleObject13.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84.xml"/><Relationship Id="rId1" Type="http://schemas.openxmlformats.org/officeDocument/2006/relationships/tags" Target="../tags/tag17.xml"/><Relationship Id="rId5" Type="http://schemas.openxmlformats.org/officeDocument/2006/relationships/chart" Target="../charts/chart9.xml"/><Relationship Id="rId4" Type="http://schemas.openxmlformats.org/officeDocument/2006/relationships/image" Target="../media/image1.em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chart" Target="../charts/chart11.xml"/><Relationship Id="rId2" Type="http://schemas.openxmlformats.org/officeDocument/2006/relationships/slideLayout" Target="../slideLayouts/slideLayout257.xml"/><Relationship Id="rId1" Type="http://schemas.openxmlformats.org/officeDocument/2006/relationships/tags" Target="../tags/tag18.xml"/><Relationship Id="rId6" Type="http://schemas.openxmlformats.org/officeDocument/2006/relationships/chart" Target="../charts/chart10.xml"/><Relationship Id="rId5" Type="http://schemas.openxmlformats.org/officeDocument/2006/relationships/image" Target="../media/image1.emf"/><Relationship Id="rId4" Type="http://schemas.openxmlformats.org/officeDocument/2006/relationships/oleObject" Target="../embeddings/oleObject15.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79.xml"/><Relationship Id="rId1" Type="http://schemas.openxmlformats.org/officeDocument/2006/relationships/tags" Target="../tags/tag19.xml"/><Relationship Id="rId5" Type="http://schemas.openxmlformats.org/officeDocument/2006/relationships/image" Target="../media/image1.emf"/><Relationship Id="rId4" Type="http://schemas.openxmlformats.org/officeDocument/2006/relationships/oleObject" Target="../embeddings/oleObject16.bin"/></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1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65.emf"/><Relationship Id="rId5" Type="http://schemas.openxmlformats.org/officeDocument/2006/relationships/oleObject" Target="../embeddings/oleObject17.bin"/><Relationship Id="rId4"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8" Type="http://schemas.openxmlformats.org/officeDocument/2006/relationships/chart" Target="../charts/chart14.xml"/><Relationship Id="rId3" Type="http://schemas.openxmlformats.org/officeDocument/2006/relationships/slideLayout" Target="../slideLayouts/slideLayout288.xml"/><Relationship Id="rId7" Type="http://schemas.openxmlformats.org/officeDocument/2006/relationships/chart" Target="../charts/chart13.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65.emf"/><Relationship Id="rId5" Type="http://schemas.openxmlformats.org/officeDocument/2006/relationships/oleObject" Target="../embeddings/oleObject18.bin"/><Relationship Id="rId4"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15.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65.emf"/><Relationship Id="rId5" Type="http://schemas.openxmlformats.org/officeDocument/2006/relationships/oleObject" Target="../embeddings/oleObject19.bin"/><Relationship Id="rId4" Type="http://schemas.openxmlformats.org/officeDocument/2006/relationships/notesSlide" Target="../notesSlides/notesSlide14.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16.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65.emf"/><Relationship Id="rId5" Type="http://schemas.openxmlformats.org/officeDocument/2006/relationships/oleObject" Target="../embeddings/oleObject20.bin"/><Relationship Id="rId4" Type="http://schemas.openxmlformats.org/officeDocument/2006/relationships/notesSlide" Target="../notesSlides/notesSlide15.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17.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65.emf"/><Relationship Id="rId5" Type="http://schemas.openxmlformats.org/officeDocument/2006/relationships/oleObject" Target="../embeddings/oleObject21.bin"/><Relationship Id="rId4" Type="http://schemas.openxmlformats.org/officeDocument/2006/relationships/notesSlide" Target="../notesSlides/notesSlide16.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18.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65.emf"/><Relationship Id="rId5" Type="http://schemas.openxmlformats.org/officeDocument/2006/relationships/oleObject" Target="../embeddings/oleObject22.bin"/><Relationship Id="rId4" Type="http://schemas.openxmlformats.org/officeDocument/2006/relationships/notesSlide" Target="../notesSlides/notesSlide1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19.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66.emf"/><Relationship Id="rId5" Type="http://schemas.openxmlformats.org/officeDocument/2006/relationships/oleObject" Target="../embeddings/oleObject23.bin"/><Relationship Id="rId4" Type="http://schemas.openxmlformats.org/officeDocument/2006/relationships/notesSlide" Target="../notesSlides/notesSlide18.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20.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66.emf"/><Relationship Id="rId5" Type="http://schemas.openxmlformats.org/officeDocument/2006/relationships/oleObject" Target="../embeddings/oleObject24.bin"/><Relationship Id="rId4" Type="http://schemas.openxmlformats.org/officeDocument/2006/relationships/notesSlide" Target="../notesSlides/notesSlide19.xml"/></Relationships>
</file>

<file path=ppt/slides/_rels/slide29.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slideLayout" Target="../slideLayouts/slideLayout288.xml"/><Relationship Id="rId7" Type="http://schemas.openxmlformats.org/officeDocument/2006/relationships/chart" Target="../charts/chart21.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65.emf"/><Relationship Id="rId5" Type="http://schemas.openxmlformats.org/officeDocument/2006/relationships/oleObject" Target="../embeddings/oleObject25.bin"/><Relationship Id="rId4" Type="http://schemas.openxmlformats.org/officeDocument/2006/relationships/notesSlide" Target="../notesSlides/notesSlide20.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23.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65.emf"/><Relationship Id="rId5" Type="http://schemas.openxmlformats.org/officeDocument/2006/relationships/oleObject" Target="../embeddings/oleObject26.bin"/><Relationship Id="rId4" Type="http://schemas.openxmlformats.org/officeDocument/2006/relationships/notesSlide" Target="../notesSlides/notesSlide2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13.xml"/><Relationship Id="rId1" Type="http://schemas.openxmlformats.org/officeDocument/2006/relationships/tags" Target="../tags/tag40.xml"/><Relationship Id="rId6" Type="http://schemas.openxmlformats.org/officeDocument/2006/relationships/image" Target="../media/image67.jpeg"/><Relationship Id="rId5" Type="http://schemas.openxmlformats.org/officeDocument/2006/relationships/image" Target="../media/image1.emf"/><Relationship Id="rId4" Type="http://schemas.openxmlformats.org/officeDocument/2006/relationships/oleObject" Target="../embeddings/oleObject27.bin"/></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90.xml"/><Relationship Id="rId7" Type="http://schemas.openxmlformats.org/officeDocument/2006/relationships/chart" Target="../charts/chart24.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image" Target="../media/image65.emf"/><Relationship Id="rId5" Type="http://schemas.openxmlformats.org/officeDocument/2006/relationships/oleObject" Target="../embeddings/oleObject28.bin"/><Relationship Id="rId4" Type="http://schemas.openxmlformats.org/officeDocument/2006/relationships/notesSlide" Target="../notesSlides/notesSlide23.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25.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image" Target="../media/image66.emf"/><Relationship Id="rId5" Type="http://schemas.openxmlformats.org/officeDocument/2006/relationships/oleObject" Target="../embeddings/oleObject29.bin"/><Relationship Id="rId4" Type="http://schemas.openxmlformats.org/officeDocument/2006/relationships/notesSlide" Target="../notesSlides/notesSlide24.xml"/></Relationships>
</file>

<file path=ppt/slides/_rels/slide34.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slideLayout" Target="../slideLayouts/slideLayout288.xml"/><Relationship Id="rId7" Type="http://schemas.openxmlformats.org/officeDocument/2006/relationships/chart" Target="../charts/chart26.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image" Target="../media/image66.emf"/><Relationship Id="rId5" Type="http://schemas.openxmlformats.org/officeDocument/2006/relationships/oleObject" Target="../embeddings/oleObject30.bin"/><Relationship Id="rId4" Type="http://schemas.openxmlformats.org/officeDocument/2006/relationships/notesSlide" Target="../notesSlides/notesSlide2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chart" Target="../charts/chart29.xml"/><Relationship Id="rId2" Type="http://schemas.openxmlformats.org/officeDocument/2006/relationships/slideLayout" Target="../slideLayouts/slideLayout288.xml"/><Relationship Id="rId1" Type="http://schemas.openxmlformats.org/officeDocument/2006/relationships/tags" Target="../tags/tag47.xml"/><Relationship Id="rId6" Type="http://schemas.openxmlformats.org/officeDocument/2006/relationships/chart" Target="../charts/chart28.xml"/><Relationship Id="rId5" Type="http://schemas.openxmlformats.org/officeDocument/2006/relationships/image" Target="../media/image1.emf"/><Relationship Id="rId4" Type="http://schemas.openxmlformats.org/officeDocument/2006/relationships/oleObject" Target="../embeddings/oleObject31.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chart" Target="../charts/chart31.xml"/><Relationship Id="rId2" Type="http://schemas.openxmlformats.org/officeDocument/2006/relationships/slideLayout" Target="../slideLayouts/slideLayout288.xml"/><Relationship Id="rId1" Type="http://schemas.openxmlformats.org/officeDocument/2006/relationships/tags" Target="../tags/tag48.xml"/><Relationship Id="rId6" Type="http://schemas.openxmlformats.org/officeDocument/2006/relationships/chart" Target="../charts/chart30.xml"/><Relationship Id="rId5" Type="http://schemas.openxmlformats.org/officeDocument/2006/relationships/image" Target="../media/image1.emf"/><Relationship Id="rId4" Type="http://schemas.openxmlformats.org/officeDocument/2006/relationships/oleObject" Target="../embeddings/oleObject32.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chart" Target="../charts/chart33.xml"/><Relationship Id="rId2" Type="http://schemas.openxmlformats.org/officeDocument/2006/relationships/slideLayout" Target="../slideLayouts/slideLayout288.xml"/><Relationship Id="rId1" Type="http://schemas.openxmlformats.org/officeDocument/2006/relationships/tags" Target="../tags/tag49.xml"/><Relationship Id="rId6" Type="http://schemas.openxmlformats.org/officeDocument/2006/relationships/chart" Target="../charts/chart32.xml"/><Relationship Id="rId5" Type="http://schemas.openxmlformats.org/officeDocument/2006/relationships/image" Target="../media/image1.emf"/><Relationship Id="rId4" Type="http://schemas.openxmlformats.org/officeDocument/2006/relationships/oleObject" Target="../embeddings/oleObject33.bin"/></Relationships>
</file>

<file path=ppt/slides/_rels/slide38.xml.rels><?xml version="1.0" encoding="UTF-8" standalone="yes"?>
<Relationships xmlns="http://schemas.openxmlformats.org/package/2006/relationships"><Relationship Id="rId8" Type="http://schemas.openxmlformats.org/officeDocument/2006/relationships/chart" Target="../charts/chart35.xml"/><Relationship Id="rId3" Type="http://schemas.openxmlformats.org/officeDocument/2006/relationships/slideLayout" Target="../slideLayouts/slideLayout288.xml"/><Relationship Id="rId7" Type="http://schemas.openxmlformats.org/officeDocument/2006/relationships/chart" Target="../charts/chart34.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image" Target="../media/image66.emf"/><Relationship Id="rId5" Type="http://schemas.openxmlformats.org/officeDocument/2006/relationships/oleObject" Target="../embeddings/oleObject34.bin"/><Relationship Id="rId4" Type="http://schemas.openxmlformats.org/officeDocument/2006/relationships/notesSlide" Target="../notesSlides/notesSlide29.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slideLayout" Target="../slideLayouts/slideLayout288.xml"/><Relationship Id="rId7" Type="http://schemas.openxmlformats.org/officeDocument/2006/relationships/chart" Target="../charts/chart36.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image" Target="../media/image66.emf"/><Relationship Id="rId5" Type="http://schemas.openxmlformats.org/officeDocument/2006/relationships/oleObject" Target="../embeddings/oleObject35.bin"/><Relationship Id="rId4" Type="http://schemas.openxmlformats.org/officeDocument/2006/relationships/notesSlide" Target="../notesSlides/notesSlide30.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38.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image" Target="../media/image65.emf"/><Relationship Id="rId5" Type="http://schemas.openxmlformats.org/officeDocument/2006/relationships/oleObject" Target="../embeddings/oleObject36.bin"/><Relationship Id="rId4" Type="http://schemas.openxmlformats.org/officeDocument/2006/relationships/notesSlide" Target="../notesSlides/notesSlide31.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39.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image" Target="../media/image65.emf"/><Relationship Id="rId5" Type="http://schemas.openxmlformats.org/officeDocument/2006/relationships/oleObject" Target="../embeddings/oleObject37.bin"/><Relationship Id="rId4" Type="http://schemas.openxmlformats.org/officeDocument/2006/relationships/notesSlide" Target="../notesSlides/notesSlide32.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40.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image" Target="../media/image65.emf"/><Relationship Id="rId5" Type="http://schemas.openxmlformats.org/officeDocument/2006/relationships/oleObject" Target="../embeddings/oleObject38.bin"/><Relationship Id="rId4" Type="http://schemas.openxmlformats.org/officeDocument/2006/relationships/notesSlide" Target="../notesSlides/notesSlide33.xml"/></Relationships>
</file>

<file path=ppt/slides/_rels/slide43.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slideLayout" Target="../slideLayouts/slideLayout288.xml"/><Relationship Id="rId7" Type="http://schemas.openxmlformats.org/officeDocument/2006/relationships/chart" Target="../charts/chart41.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image" Target="../media/image66.emf"/><Relationship Id="rId5" Type="http://schemas.openxmlformats.org/officeDocument/2006/relationships/oleObject" Target="../embeddings/oleObject39.bin"/><Relationship Id="rId4" Type="http://schemas.openxmlformats.org/officeDocument/2006/relationships/notesSlide" Target="../notesSlides/notesSlide34.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43.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image" Target="../media/image65.emf"/><Relationship Id="rId5" Type="http://schemas.openxmlformats.org/officeDocument/2006/relationships/oleObject" Target="../embeddings/oleObject40.bin"/><Relationship Id="rId4" Type="http://schemas.openxmlformats.org/officeDocument/2006/relationships/notesSlide" Target="../notesSlides/notesSlide35.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115.xml"/><Relationship Id="rId1" Type="http://schemas.openxmlformats.org/officeDocument/2006/relationships/tags" Target="../tags/tag64.xml"/><Relationship Id="rId5" Type="http://schemas.openxmlformats.org/officeDocument/2006/relationships/image" Target="../media/image68.jpeg"/><Relationship Id="rId4" Type="http://schemas.openxmlformats.org/officeDocument/2006/relationships/image" Target="../media/image1.emf"/></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90.xm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chart" Target="../charts/chart44.xml"/><Relationship Id="rId5" Type="http://schemas.openxmlformats.org/officeDocument/2006/relationships/image" Target="../media/image65.emf"/><Relationship Id="rId4" Type="http://schemas.openxmlformats.org/officeDocument/2006/relationships/oleObject" Target="../embeddings/oleObject42.bin"/></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45.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image" Target="../media/image65.emf"/><Relationship Id="rId5" Type="http://schemas.openxmlformats.org/officeDocument/2006/relationships/oleObject" Target="../embeddings/oleObject43.bin"/><Relationship Id="rId4" Type="http://schemas.openxmlformats.org/officeDocument/2006/relationships/notesSlide" Target="../notesSlides/notesSlide36.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90.xml"/><Relationship Id="rId7" Type="http://schemas.openxmlformats.org/officeDocument/2006/relationships/chart" Target="../charts/chart46.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image" Target="../media/image66.emf"/><Relationship Id="rId5" Type="http://schemas.openxmlformats.org/officeDocument/2006/relationships/oleObject" Target="../embeddings/oleObject44.bin"/><Relationship Id="rId4" Type="http://schemas.openxmlformats.org/officeDocument/2006/relationships/notesSlide" Target="../notesSlides/notesSlide37.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8.xml"/><Relationship Id="rId7" Type="http://schemas.openxmlformats.org/officeDocument/2006/relationships/chart" Target="../charts/chart48.xml"/><Relationship Id="rId2" Type="http://schemas.openxmlformats.org/officeDocument/2006/relationships/slideLayout" Target="../slideLayouts/slideLayout288.xml"/><Relationship Id="rId1" Type="http://schemas.openxmlformats.org/officeDocument/2006/relationships/tags" Target="../tags/tag71.xml"/><Relationship Id="rId6" Type="http://schemas.openxmlformats.org/officeDocument/2006/relationships/chart" Target="../charts/chart47.xml"/><Relationship Id="rId5" Type="http://schemas.openxmlformats.org/officeDocument/2006/relationships/image" Target="../media/image1.emf"/><Relationship Id="rId4" Type="http://schemas.openxmlformats.org/officeDocument/2006/relationships/oleObject" Target="../embeddings/oleObject45.bin"/></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284.xml"/><Relationship Id="rId1" Type="http://schemas.openxmlformats.org/officeDocument/2006/relationships/tags" Target="../tags/tag72.xml"/><Relationship Id="rId5" Type="http://schemas.openxmlformats.org/officeDocument/2006/relationships/chart" Target="../charts/chart49.xml"/><Relationship Id="rId4" Type="http://schemas.openxmlformats.org/officeDocument/2006/relationships/image" Target="../media/image1.emf"/></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357.xml"/><Relationship Id="rId1" Type="http://schemas.openxmlformats.org/officeDocument/2006/relationships/tags" Target="../tags/tag73.xm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FB1C737F-D2EC-4AE7-8DFF-0BDD04EE56FA}"/>
              </a:ext>
            </a:extLst>
          </p:cNvPr>
          <p:cNvGraphicFramePr>
            <a:graphicFrameLocks noChangeAspect="1"/>
          </p:cNvGraphicFramePr>
          <p:nvPr>
            <p:custDataLst>
              <p:tags r:id="rId1"/>
            </p:custDataLst>
            <p:extLst>
              <p:ext uri="{D42A27DB-BD31-4B8C-83A1-F6EECF244321}">
                <p14:modId xmlns:p14="http://schemas.microsoft.com/office/powerpoint/2010/main" val="17002146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4" name="Objekt 3" hidden="1">
                        <a:extLst>
                          <a:ext uri="{FF2B5EF4-FFF2-40B4-BE49-F238E27FC236}">
                            <a16:creationId xmlns:a16="http://schemas.microsoft.com/office/drawing/2014/main" id="{FB1C737F-D2EC-4AE7-8DFF-0BDD04EE56F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3" name="Bildplatzhalter 22" descr="Ein Bild, das Person, Kleidung, Computer, Im Haus enthält.&#10;&#10;KI-generierte Inhalte können fehlerhaft sein.">
            <a:extLst>
              <a:ext uri="{FF2B5EF4-FFF2-40B4-BE49-F238E27FC236}">
                <a16:creationId xmlns:a16="http://schemas.microsoft.com/office/drawing/2014/main" id="{C1891A2D-6D88-1A53-3BCB-F7DA443CF9B6}"/>
              </a:ext>
            </a:extLst>
          </p:cNvPr>
          <p:cNvPicPr>
            <a:picLocks noGrp="1" noChangeAspect="1"/>
          </p:cNvPicPr>
          <p:nvPr>
            <p:ph type="pic" sz="quarter" idx="30"/>
          </p:nvPr>
        </p:nvPicPr>
        <p:blipFill>
          <a:blip r:embed="rId6">
            <a:extLst>
              <a:ext uri="{28A0092B-C50C-407E-A947-70E740481C1C}">
                <a14:useLocalDpi xmlns:a14="http://schemas.microsoft.com/office/drawing/2010/main" val="0"/>
              </a:ext>
            </a:extLst>
          </a:blip>
          <a:srcRect t="24204" b="24204"/>
          <a:stretch>
            <a:fillRect/>
          </a:stretch>
        </p:blipFill>
        <p:spPr>
          <a:xfrm>
            <a:off x="-17909" y="0"/>
            <a:ext cx="11841480" cy="4148894"/>
          </a:xfrm>
        </p:spPr>
      </p:pic>
      <p:sp>
        <p:nvSpPr>
          <p:cNvPr id="18" name="Untertitel 17">
            <a:extLst>
              <a:ext uri="{FF2B5EF4-FFF2-40B4-BE49-F238E27FC236}">
                <a16:creationId xmlns:a16="http://schemas.microsoft.com/office/drawing/2014/main" id="{47A15A6F-5D94-416F-97F3-A35284FFA030}"/>
              </a:ext>
            </a:extLst>
          </p:cNvPr>
          <p:cNvSpPr>
            <a:spLocks noGrp="1"/>
          </p:cNvSpPr>
          <p:nvPr>
            <p:ph type="body" sz="quarter" idx="27"/>
          </p:nvPr>
        </p:nvSpPr>
        <p:spPr/>
        <p:txBody>
          <a:bodyPr/>
          <a:lstStyle/>
          <a:p>
            <a:r>
              <a:rPr lang="de-DE"/>
              <a:t>© Alexander Raths/Fotolia</a:t>
            </a:r>
          </a:p>
        </p:txBody>
      </p:sp>
      <p:sp>
        <p:nvSpPr>
          <p:cNvPr id="22" name="Textplatzhalter 21">
            <a:extLst>
              <a:ext uri="{FF2B5EF4-FFF2-40B4-BE49-F238E27FC236}">
                <a16:creationId xmlns:a16="http://schemas.microsoft.com/office/drawing/2014/main" id="{35D61A41-228A-4BAA-8905-32F4D665BAB4}"/>
              </a:ext>
            </a:extLst>
          </p:cNvPr>
          <p:cNvSpPr>
            <a:spLocks noGrp="1"/>
          </p:cNvSpPr>
          <p:nvPr>
            <p:ph type="body" sz="quarter" idx="26"/>
          </p:nvPr>
        </p:nvSpPr>
        <p:spPr/>
        <p:txBody>
          <a:bodyPr/>
          <a:lstStyle/>
          <a:p>
            <a:r>
              <a:rPr lang="de-DE" dirty="0"/>
              <a:t>Stand: August 2026</a:t>
            </a:r>
          </a:p>
        </p:txBody>
      </p:sp>
      <p:sp>
        <p:nvSpPr>
          <p:cNvPr id="3" name="Titel 2"/>
          <p:cNvSpPr>
            <a:spLocks noGrp="1"/>
          </p:cNvSpPr>
          <p:nvPr>
            <p:ph type="title"/>
          </p:nvPr>
        </p:nvSpPr>
        <p:spPr/>
        <p:txBody>
          <a:bodyPr vert="horz"/>
          <a:lstStyle/>
          <a:p>
            <a:r>
              <a:rPr lang="de-DE"/>
              <a:t>Innovationsstandort im Wettbewerb</a:t>
            </a:r>
          </a:p>
        </p:txBody>
      </p:sp>
    </p:spTree>
    <p:extLst>
      <p:ext uri="{BB962C8B-B14F-4D97-AF65-F5344CB8AC3E}">
        <p14:creationId xmlns:p14="http://schemas.microsoft.com/office/powerpoint/2010/main" val="2743100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853527F1-84F9-4705-A07E-06EF62D06944}"/>
              </a:ext>
            </a:extLst>
          </p:cNvPr>
          <p:cNvGraphicFramePr>
            <a:graphicFrameLocks noChangeAspect="1"/>
          </p:cNvGraphicFramePr>
          <p:nvPr>
            <p:custDataLst>
              <p:tags r:id="rId1"/>
            </p:custDataLst>
            <p:extLst>
              <p:ext uri="{D42A27DB-BD31-4B8C-83A1-F6EECF244321}">
                <p14:modId xmlns:p14="http://schemas.microsoft.com/office/powerpoint/2010/main" val="9248281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2" name="Objekt 1" hidden="1">
                        <a:extLst>
                          <a:ext uri="{FF2B5EF4-FFF2-40B4-BE49-F238E27FC236}">
                            <a16:creationId xmlns:a16="http://schemas.microsoft.com/office/drawing/2014/main" id="{853527F1-84F9-4705-A07E-06EF62D0694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Foliennummernplatzhalter 4"/>
          <p:cNvSpPr>
            <a:spLocks noGrp="1"/>
          </p:cNvSpPr>
          <p:nvPr>
            <p:ph type="sldNum" sz="quarter" idx="10"/>
          </p:nvPr>
        </p:nvSpPr>
        <p:spPr/>
        <p:txBody>
          <a:bodyPr/>
          <a:lstStyle/>
          <a:p>
            <a:fld id="{02CEFE82-39F2-4F47-8A0C-D5AB3496FA5C}" type="slidenum">
              <a:rPr lang="de-DE" smtClean="0"/>
              <a:pPr/>
              <a:t>2</a:t>
            </a:fld>
            <a:endParaRPr lang="de-DE"/>
          </a:p>
        </p:txBody>
      </p:sp>
      <p:sp>
        <p:nvSpPr>
          <p:cNvPr id="7" name="Inhaltsplatzhalter 6"/>
          <p:cNvSpPr>
            <a:spLocks noGrp="1"/>
          </p:cNvSpPr>
          <p:nvPr>
            <p:ph sz="quarter" idx="12"/>
          </p:nvPr>
        </p:nvSpPr>
        <p:spPr/>
        <p:txBody>
          <a:bodyPr/>
          <a:lstStyle/>
          <a:p>
            <a:r>
              <a:rPr lang="de-DE" sz="2000" b="1" dirty="0">
                <a:solidFill>
                  <a:schemeClr val="tx2"/>
                </a:solidFill>
              </a:rPr>
              <a:t>Kernbotschaften: </a:t>
            </a:r>
            <a:r>
              <a:rPr lang="de-DE" sz="2000" b="1" dirty="0">
                <a:solidFill>
                  <a:schemeClr val="tx2"/>
                </a:solidFill>
                <a:hlinkClick r:id="rId6" action="ppaction://hlinksldjump"/>
              </a:rPr>
              <a:t>Forschungsstark, aber… </a:t>
            </a:r>
            <a:endParaRPr lang="de-DE" sz="2000" b="1" dirty="0">
              <a:solidFill>
                <a:schemeClr val="tx2"/>
              </a:solidFill>
            </a:endParaRPr>
          </a:p>
          <a:p>
            <a:r>
              <a:rPr lang="de-DE" sz="2000" b="1" dirty="0">
                <a:solidFill>
                  <a:schemeClr val="tx2"/>
                </a:solidFill>
              </a:rPr>
              <a:t>Innovationsstandort Deutschland für Chemie &amp; </a:t>
            </a:r>
            <a:r>
              <a:rPr lang="de-DE" sz="2000" b="1" dirty="0" err="1">
                <a:solidFill>
                  <a:schemeClr val="tx2"/>
                </a:solidFill>
              </a:rPr>
              <a:t>Pharma</a:t>
            </a:r>
            <a:endParaRPr lang="de-DE" sz="2000" b="1" dirty="0">
              <a:solidFill>
                <a:schemeClr val="tx2"/>
              </a:solidFill>
            </a:endParaRPr>
          </a:p>
          <a:p>
            <a:pPr lvl="1"/>
            <a:r>
              <a:rPr lang="de-DE" sz="2000" dirty="0">
                <a:hlinkClick r:id="rId7" action="ppaction://hlinksldjump"/>
              </a:rPr>
              <a:t>FuE-Aufwendungen</a:t>
            </a:r>
            <a:r>
              <a:rPr lang="de-DE" sz="2000" dirty="0"/>
              <a:t> der Branche, </a:t>
            </a:r>
            <a:r>
              <a:rPr lang="de-DE" sz="2000" dirty="0">
                <a:hlinkClick r:id="rId8" action="ppaction://hlinksldjump"/>
              </a:rPr>
              <a:t>Pläne für 2026 </a:t>
            </a:r>
            <a:r>
              <a:rPr lang="de-DE" sz="2000" dirty="0"/>
              <a:t>und </a:t>
            </a:r>
            <a:r>
              <a:rPr lang="de-DE" sz="2000" dirty="0">
                <a:hlinkClick r:id="rId8" action="ppaction://hlinksldjump"/>
              </a:rPr>
              <a:t>Verlagerung</a:t>
            </a:r>
            <a:endParaRPr lang="de-DE" sz="2000" dirty="0"/>
          </a:p>
          <a:p>
            <a:pPr lvl="1"/>
            <a:r>
              <a:rPr lang="de-DE" sz="2000" dirty="0">
                <a:hlinkClick r:id="rId9" action="ppaction://hlinksldjump"/>
              </a:rPr>
              <a:t>Erfolgskennzahlen</a:t>
            </a:r>
            <a:r>
              <a:rPr lang="de-DE" sz="2000" dirty="0"/>
              <a:t> </a:t>
            </a:r>
          </a:p>
          <a:p>
            <a:pPr lvl="1"/>
            <a:r>
              <a:rPr lang="de-DE" sz="2000" dirty="0">
                <a:hlinkClick r:id="rId10" action="ppaction://hlinksldjump"/>
              </a:rPr>
              <a:t>Umsetzung</a:t>
            </a:r>
            <a:r>
              <a:rPr lang="de-DE" sz="2000" dirty="0"/>
              <a:t> von Forschung und Entwicklung in Patente</a:t>
            </a:r>
          </a:p>
          <a:p>
            <a:pPr lvl="1"/>
            <a:r>
              <a:rPr lang="de-DE" sz="2000" dirty="0">
                <a:hlinkClick r:id="rId11" action="ppaction://hlinksldjump"/>
              </a:rPr>
              <a:t>Interne und externen FuE-Aufwendungen</a:t>
            </a:r>
            <a:r>
              <a:rPr lang="de-DE" sz="2000" dirty="0"/>
              <a:t> der Branche</a:t>
            </a:r>
          </a:p>
          <a:p>
            <a:pPr lvl="1"/>
            <a:r>
              <a:rPr lang="de-DE" sz="2000" dirty="0">
                <a:hlinkClick r:id="rId12" action="ppaction://hlinksldjump"/>
              </a:rPr>
              <a:t>FuE-Finanzierung</a:t>
            </a:r>
            <a:r>
              <a:rPr lang="de-DE" sz="2000" dirty="0"/>
              <a:t> der Branche </a:t>
            </a:r>
          </a:p>
          <a:p>
            <a:pPr lvl="1"/>
            <a:r>
              <a:rPr lang="de-DE" sz="2000" dirty="0">
                <a:hlinkClick r:id="rId13" action="ppaction://hlinksldjump"/>
              </a:rPr>
              <a:t>Forschungsfelder</a:t>
            </a:r>
            <a:r>
              <a:rPr lang="de-DE" sz="2000" dirty="0"/>
              <a:t>, </a:t>
            </a:r>
            <a:r>
              <a:rPr lang="de-DE" sz="2000" dirty="0">
                <a:hlinkClick r:id="rId14" action="ppaction://hlinksldjump"/>
              </a:rPr>
              <a:t>Innovationsschwerpunkte</a:t>
            </a:r>
            <a:r>
              <a:rPr lang="de-DE" sz="2000" dirty="0"/>
              <a:t>, </a:t>
            </a:r>
            <a:r>
              <a:rPr lang="de-DE" sz="2000" dirty="0">
                <a:hlinkClick r:id="rId15" action="ppaction://hlinksldjump"/>
              </a:rPr>
              <a:t>Beitrag zu den SDGs</a:t>
            </a:r>
            <a:endParaRPr lang="de-DE" sz="2000" dirty="0"/>
          </a:p>
          <a:p>
            <a:pPr lvl="1"/>
            <a:r>
              <a:rPr lang="de-DE" sz="2000" dirty="0">
                <a:hlinkClick r:id="rId16" action="ppaction://hlinksldjump"/>
              </a:rPr>
              <a:t>Branchenvergleich</a:t>
            </a:r>
            <a:r>
              <a:rPr lang="de-DE" sz="2000" dirty="0"/>
              <a:t> der FuE-Aufwendungen</a:t>
            </a:r>
          </a:p>
          <a:p>
            <a:pPr lvl="1"/>
            <a:r>
              <a:rPr lang="de-DE" sz="2000" dirty="0">
                <a:hlinkClick r:id="rId17" action="ppaction://hlinksldjump"/>
              </a:rPr>
              <a:t>FuE-Intensität</a:t>
            </a:r>
            <a:r>
              <a:rPr lang="de-DE" sz="2000" dirty="0"/>
              <a:t> im Branchenvergleich</a:t>
            </a:r>
          </a:p>
          <a:p>
            <a:pPr lvl="1"/>
            <a:r>
              <a:rPr lang="de-DE" sz="2000" dirty="0"/>
              <a:t>Anteil </a:t>
            </a:r>
            <a:r>
              <a:rPr lang="de-DE" sz="2000" dirty="0">
                <a:hlinkClick r:id="rId18" action="ppaction://hlinksldjump"/>
              </a:rPr>
              <a:t>forschender Unternehmen </a:t>
            </a:r>
            <a:r>
              <a:rPr lang="de-DE" sz="2000" dirty="0"/>
              <a:t>in D</a:t>
            </a:r>
          </a:p>
          <a:p>
            <a:pPr lvl="1"/>
            <a:r>
              <a:rPr lang="de-DE" sz="2000" dirty="0">
                <a:hlinkClick r:id="rId19" action="ppaction://hlinksldjump"/>
              </a:rPr>
              <a:t>FuE-Beschäftigte</a:t>
            </a:r>
            <a:r>
              <a:rPr lang="de-DE" sz="2000" dirty="0"/>
              <a:t> der Branche</a:t>
            </a:r>
          </a:p>
          <a:p>
            <a:pPr lvl="1"/>
            <a:r>
              <a:rPr lang="de-DE" sz="2000" dirty="0"/>
              <a:t>Entwicklung der </a:t>
            </a:r>
            <a:r>
              <a:rPr lang="de-DE" sz="2000" dirty="0">
                <a:hlinkClick r:id="rId20" action="ppaction://hlinksldjump"/>
              </a:rPr>
              <a:t>Studierenden</a:t>
            </a:r>
            <a:r>
              <a:rPr lang="de-DE" sz="2000" dirty="0"/>
              <a:t> im Studienbereich Chemie und </a:t>
            </a:r>
            <a:r>
              <a:rPr lang="de-DE" sz="2000" dirty="0">
                <a:hlinkClick r:id="rId20" action="ppaction://hlinksldjump"/>
              </a:rPr>
              <a:t>Berufsweg</a:t>
            </a:r>
            <a:r>
              <a:rPr lang="de-DE" sz="2000" dirty="0"/>
              <a:t> promovierter Chemiker</a:t>
            </a:r>
          </a:p>
          <a:p>
            <a:pPr lvl="1"/>
            <a:r>
              <a:rPr lang="de-DE" sz="2000" dirty="0"/>
              <a:t>Ausgaben des </a:t>
            </a:r>
            <a:r>
              <a:rPr lang="de-DE" sz="2000" dirty="0">
                <a:hlinkClick r:id="rId21" action="ppaction://hlinksldjump"/>
              </a:rPr>
              <a:t>Fonds der Chemischen Industrie</a:t>
            </a:r>
            <a:endParaRPr lang="de-DE" sz="2000" dirty="0"/>
          </a:p>
          <a:p>
            <a:pPr marL="287338" lvl="1" indent="0">
              <a:buNone/>
            </a:pPr>
            <a:endParaRPr lang="de-DE" sz="2000" dirty="0"/>
          </a:p>
        </p:txBody>
      </p:sp>
      <p:sp>
        <p:nvSpPr>
          <p:cNvPr id="6" name="Titel 5"/>
          <p:cNvSpPr>
            <a:spLocks noGrp="1"/>
          </p:cNvSpPr>
          <p:nvPr>
            <p:ph type="title"/>
          </p:nvPr>
        </p:nvSpPr>
        <p:spPr/>
        <p:txBody>
          <a:bodyPr vert="horz"/>
          <a:lstStyle/>
          <a:p>
            <a:r>
              <a:rPr lang="de-DE"/>
              <a:t>Inhaltsübersicht I</a:t>
            </a:r>
          </a:p>
        </p:txBody>
      </p:sp>
    </p:spTree>
    <p:extLst>
      <p:ext uri="{BB962C8B-B14F-4D97-AF65-F5344CB8AC3E}">
        <p14:creationId xmlns:p14="http://schemas.microsoft.com/office/powerpoint/2010/main" val="1993241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8CD6CB95-96DE-43CA-91CD-4C4F8A05EFD0}"/>
              </a:ext>
            </a:extLst>
          </p:cNvPr>
          <p:cNvGraphicFramePr>
            <a:graphicFrameLocks noChangeAspect="1"/>
          </p:cNvGraphicFramePr>
          <p:nvPr>
            <p:custDataLst>
              <p:tags r:id="rId1"/>
            </p:custDataLst>
            <p:extLst>
              <p:ext uri="{D42A27DB-BD31-4B8C-83A1-F6EECF244321}">
                <p14:modId xmlns:p14="http://schemas.microsoft.com/office/powerpoint/2010/main" val="24192432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98" imgH="499" progId="TCLayout.ActiveDocument.1">
                  <p:embed/>
                </p:oleObj>
              </mc:Choice>
              <mc:Fallback>
                <p:oleObj name="think-cell Folie" r:id="rId3" imgW="498" imgH="499" progId="TCLayout.ActiveDocument.1">
                  <p:embed/>
                  <p:pic>
                    <p:nvPicPr>
                      <p:cNvPr id="3" name="Objekt 2" hidden="1">
                        <a:extLst>
                          <a:ext uri="{FF2B5EF4-FFF2-40B4-BE49-F238E27FC236}">
                            <a16:creationId xmlns:a16="http://schemas.microsoft.com/office/drawing/2014/main" id="{8CD6CB95-96DE-43CA-91CD-4C4F8A05EFD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oliennummernplatzhalter 4"/>
          <p:cNvSpPr>
            <a:spLocks noGrp="1"/>
          </p:cNvSpPr>
          <p:nvPr>
            <p:ph type="sldNum" sz="quarter" idx="10"/>
          </p:nvPr>
        </p:nvSpPr>
        <p:spPr/>
        <p:txBody>
          <a:bodyPr/>
          <a:lstStyle/>
          <a:p>
            <a:fld id="{02CEFE82-39F2-4F47-8A0C-D5AB3496FA5C}" type="slidenum">
              <a:rPr lang="de-DE" smtClean="0"/>
              <a:pPr/>
              <a:t>3</a:t>
            </a:fld>
            <a:endParaRPr lang="de-DE"/>
          </a:p>
        </p:txBody>
      </p:sp>
      <p:sp>
        <p:nvSpPr>
          <p:cNvPr id="7" name="Inhaltsplatzhalter 6"/>
          <p:cNvSpPr>
            <a:spLocks noGrp="1"/>
          </p:cNvSpPr>
          <p:nvPr>
            <p:ph sz="quarter" idx="12"/>
          </p:nvPr>
        </p:nvSpPr>
        <p:spPr/>
        <p:txBody>
          <a:bodyPr vert="horz" lIns="0" tIns="0" rIns="0" bIns="0" rtlCol="0">
            <a:noAutofit/>
          </a:bodyPr>
          <a:lstStyle/>
          <a:p>
            <a:r>
              <a:rPr lang="de-DE" sz="2000" b="1" dirty="0">
                <a:solidFill>
                  <a:schemeClr val="tx2"/>
                </a:solidFill>
              </a:rPr>
              <a:t>Innovationsstandort im internationalen Vergleich für Chemie &amp; </a:t>
            </a:r>
            <a:r>
              <a:rPr lang="de-DE" sz="2000" b="1" dirty="0" err="1">
                <a:solidFill>
                  <a:schemeClr val="tx2"/>
                </a:solidFill>
              </a:rPr>
              <a:t>Pharma</a:t>
            </a:r>
            <a:endParaRPr lang="de-DE" sz="2000" b="1" dirty="0">
              <a:solidFill>
                <a:schemeClr val="tx2"/>
              </a:solidFill>
            </a:endParaRPr>
          </a:p>
          <a:p>
            <a:pPr lvl="1"/>
            <a:r>
              <a:rPr lang="de-DE" sz="2000" dirty="0">
                <a:hlinkClick r:id="rId5" action="ppaction://hlinksldjump"/>
              </a:rPr>
              <a:t>FuE-Aufwendungen der Branche im Ländervergleich</a:t>
            </a:r>
            <a:r>
              <a:rPr lang="de-DE" sz="2000" dirty="0"/>
              <a:t> </a:t>
            </a:r>
          </a:p>
          <a:p>
            <a:pPr lvl="1"/>
            <a:r>
              <a:rPr lang="de-DE" sz="2000" dirty="0">
                <a:hlinkClick r:id="rId6" action="ppaction://hlinksldjump"/>
              </a:rPr>
              <a:t>FuE-Intensitäten der Branche im Ländervergleich</a:t>
            </a:r>
            <a:endParaRPr lang="de-DE" sz="2000" dirty="0"/>
          </a:p>
          <a:p>
            <a:pPr lvl="1"/>
            <a:r>
              <a:rPr lang="de-DE" sz="2000" dirty="0">
                <a:hlinkClick r:id="rId7" action="ppaction://hlinksldjump"/>
              </a:rPr>
              <a:t>Außenhandel mit forschungsintensiven Chemiewaren</a:t>
            </a:r>
            <a:endParaRPr lang="de-DE" sz="2000" dirty="0"/>
          </a:p>
          <a:p>
            <a:pPr lvl="1"/>
            <a:r>
              <a:rPr lang="de-DE" sz="2000" dirty="0">
                <a:hlinkClick r:id="rId8" action="ppaction://hlinksldjump"/>
              </a:rPr>
              <a:t>Patente</a:t>
            </a:r>
            <a:r>
              <a:rPr lang="de-DE" sz="2000" dirty="0"/>
              <a:t>, </a:t>
            </a:r>
            <a:r>
              <a:rPr lang="de-DE" sz="2000" dirty="0">
                <a:hlinkClick r:id="rId9" action="ppaction://hlinksldjump"/>
              </a:rPr>
              <a:t>Patentspezialisierungen</a:t>
            </a:r>
            <a:r>
              <a:rPr lang="de-DE" sz="2000" dirty="0"/>
              <a:t> und </a:t>
            </a:r>
            <a:r>
              <a:rPr lang="de-DE" sz="2000" dirty="0">
                <a:hlinkClick r:id="rId9" action="ppaction://hlinksldjump"/>
              </a:rPr>
              <a:t>Publikationen</a:t>
            </a:r>
            <a:r>
              <a:rPr lang="de-DE" sz="2000" dirty="0"/>
              <a:t> der Branche im Ländervergleich</a:t>
            </a:r>
          </a:p>
          <a:p>
            <a:r>
              <a:rPr lang="de-DE" sz="2000" b="1" dirty="0">
                <a:solidFill>
                  <a:schemeClr val="tx2"/>
                </a:solidFill>
              </a:rPr>
              <a:t>Innovationsstandort Deutschland (Gesamtwirtschaft/Rahmenbedingungen)</a:t>
            </a:r>
          </a:p>
          <a:p>
            <a:pPr lvl="1"/>
            <a:r>
              <a:rPr lang="de-DE" sz="2000" dirty="0">
                <a:hlinkClick r:id="rId10" action="ppaction://hlinksldjump"/>
              </a:rPr>
              <a:t>Ranking</a:t>
            </a:r>
            <a:r>
              <a:rPr lang="de-DE" sz="2000" dirty="0"/>
              <a:t> der Innovationsstandorte und Verbesserungspotenziale (BDI-Innovationsindikator)</a:t>
            </a:r>
          </a:p>
          <a:p>
            <a:pPr lvl="1"/>
            <a:r>
              <a:rPr lang="de-DE" sz="2000" dirty="0">
                <a:hlinkClick r:id="rId11" action="ppaction://hlinksldjump"/>
              </a:rPr>
              <a:t>Innovationshemmnisse</a:t>
            </a:r>
            <a:endParaRPr lang="de-DE" sz="2000" dirty="0"/>
          </a:p>
          <a:p>
            <a:pPr lvl="1"/>
            <a:r>
              <a:rPr lang="de-DE" sz="2000" dirty="0">
                <a:hlinkClick r:id="rId12" action="ppaction://hlinksldjump"/>
              </a:rPr>
              <a:t>3,5-Prozent Ziel</a:t>
            </a:r>
            <a:r>
              <a:rPr lang="de-DE" sz="2000" dirty="0"/>
              <a:t>: FuE-Aufwendungen in Deutschland (Anteile am BIP) und im Ländervergleich</a:t>
            </a:r>
          </a:p>
          <a:p>
            <a:pPr lvl="1"/>
            <a:r>
              <a:rPr lang="de-DE" sz="2000" dirty="0">
                <a:hlinkClick r:id="rId13" action="ppaction://hlinksldjump"/>
              </a:rPr>
              <a:t>Forschungsförderung</a:t>
            </a:r>
            <a:r>
              <a:rPr lang="de-DE" sz="2000" dirty="0"/>
              <a:t>: Finanzierung von FuE-Ausgaben (national und internationaler Vergleich)</a:t>
            </a:r>
          </a:p>
          <a:p>
            <a:pPr marL="287338" lvl="1" indent="0">
              <a:buNone/>
            </a:pPr>
            <a:endParaRPr lang="de-DE" dirty="0"/>
          </a:p>
        </p:txBody>
      </p:sp>
      <p:sp>
        <p:nvSpPr>
          <p:cNvPr id="6" name="Titel 5"/>
          <p:cNvSpPr>
            <a:spLocks noGrp="1"/>
          </p:cNvSpPr>
          <p:nvPr>
            <p:ph type="title"/>
          </p:nvPr>
        </p:nvSpPr>
        <p:spPr/>
        <p:txBody>
          <a:bodyPr vert="horz"/>
          <a:lstStyle/>
          <a:p>
            <a:r>
              <a:rPr lang="de-DE"/>
              <a:t>Inhaltsübersicht II</a:t>
            </a:r>
          </a:p>
        </p:txBody>
      </p:sp>
    </p:spTree>
    <p:extLst>
      <p:ext uri="{BB962C8B-B14F-4D97-AF65-F5344CB8AC3E}">
        <p14:creationId xmlns:p14="http://schemas.microsoft.com/office/powerpoint/2010/main" val="942731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ABA1282C-0314-D198-B32C-226DA7249D64}"/>
              </a:ext>
            </a:extLst>
          </p:cNvPr>
          <p:cNvSpPr>
            <a:spLocks noGrp="1"/>
          </p:cNvSpPr>
          <p:nvPr>
            <p:ph type="sldNum" sz="quarter" idx="10"/>
          </p:nvPr>
        </p:nvSpPr>
        <p:spPr/>
        <p:txBody>
          <a:bodyPr/>
          <a:lstStyle/>
          <a:p>
            <a:fld id="{0EDB35FF-48FE-4539-886A-6B3E6CAB12DA}" type="slidenum">
              <a:rPr lang="de-DE" smtClean="0"/>
              <a:pPr/>
              <a:t>4</a:t>
            </a:fld>
            <a:endParaRPr lang="de-DE" dirty="0"/>
          </a:p>
        </p:txBody>
      </p:sp>
      <p:sp>
        <p:nvSpPr>
          <p:cNvPr id="4" name="Titel 3">
            <a:extLst>
              <a:ext uri="{FF2B5EF4-FFF2-40B4-BE49-F238E27FC236}">
                <a16:creationId xmlns:a16="http://schemas.microsoft.com/office/drawing/2014/main" id="{170C9431-1FD1-0585-3796-204E38E4408C}"/>
              </a:ext>
            </a:extLst>
          </p:cNvPr>
          <p:cNvSpPr>
            <a:spLocks noGrp="1"/>
          </p:cNvSpPr>
          <p:nvPr>
            <p:ph type="title"/>
          </p:nvPr>
        </p:nvSpPr>
        <p:spPr/>
        <p:txBody>
          <a:bodyPr/>
          <a:lstStyle/>
          <a:p>
            <a:r>
              <a:rPr lang="de-DE" dirty="0"/>
              <a:t>Dashboard Chemie &amp; </a:t>
            </a:r>
            <a:r>
              <a:rPr lang="de-DE" dirty="0" err="1"/>
              <a:t>Pharma</a:t>
            </a:r>
            <a:r>
              <a:rPr lang="de-DE" dirty="0"/>
              <a:t>: Forschungsstark</a:t>
            </a:r>
            <a:endParaRPr lang="de-DE" dirty="0">
              <a:latin typeface="+mn-lt"/>
            </a:endParaRPr>
          </a:p>
        </p:txBody>
      </p:sp>
      <p:grpSp>
        <p:nvGrpSpPr>
          <p:cNvPr id="24" name="Gruppieren 23">
            <a:extLst>
              <a:ext uri="{FF2B5EF4-FFF2-40B4-BE49-F238E27FC236}">
                <a16:creationId xmlns:a16="http://schemas.microsoft.com/office/drawing/2014/main" id="{A8D20026-E551-95A4-7180-D8D3D796325F}"/>
              </a:ext>
            </a:extLst>
          </p:cNvPr>
          <p:cNvGrpSpPr/>
          <p:nvPr/>
        </p:nvGrpSpPr>
        <p:grpSpPr>
          <a:xfrm>
            <a:off x="540000" y="1326018"/>
            <a:ext cx="2668411" cy="2102982"/>
            <a:chOff x="540000" y="1326018"/>
            <a:chExt cx="2668411" cy="2102982"/>
          </a:xfrm>
        </p:grpSpPr>
        <p:sp>
          <p:nvSpPr>
            <p:cNvPr id="9" name="Rechteck: abgerundete Ecken 8">
              <a:extLst>
                <a:ext uri="{FF2B5EF4-FFF2-40B4-BE49-F238E27FC236}">
                  <a16:creationId xmlns:a16="http://schemas.microsoft.com/office/drawing/2014/main" id="{3B2E6B25-1C79-2C9E-E8EB-47C05AEDE79B}"/>
                </a:ext>
              </a:extLst>
            </p:cNvPr>
            <p:cNvSpPr/>
            <p:nvPr/>
          </p:nvSpPr>
          <p:spPr>
            <a:xfrm>
              <a:off x="540000" y="1326018"/>
              <a:ext cx="2668411" cy="2102982"/>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108000" rIns="108000" bIns="247650" numCol="1" spcCol="1270" anchor="t" anchorCtr="0">
              <a:noAutofit/>
            </a:bodyPr>
            <a:lstStyle/>
            <a:p>
              <a:pPr marL="0" lvl="0" indent="0" defTabSz="2889250">
                <a:lnSpc>
                  <a:spcPct val="90000"/>
                </a:lnSpc>
                <a:spcBef>
                  <a:spcPct val="0"/>
                </a:spcBef>
                <a:spcAft>
                  <a:spcPct val="35000"/>
                </a:spcAft>
                <a:buNone/>
              </a:pPr>
              <a:r>
                <a:rPr lang="de-DE" sz="3200" kern="1200" dirty="0"/>
                <a:t>16 Mrd. €</a:t>
              </a:r>
              <a:br>
                <a:rPr lang="de-DE" sz="3200" kern="1200" dirty="0"/>
              </a:br>
              <a:r>
                <a:rPr lang="de-DE" sz="2000" kern="1200" dirty="0"/>
                <a:t>Fu</a:t>
              </a:r>
              <a:r>
                <a:rPr lang="de-DE" sz="2000" dirty="0"/>
                <a:t>E-</a:t>
              </a:r>
              <a:r>
                <a:rPr lang="de-DE" sz="2000" kern="1200" dirty="0"/>
                <a:t>Ausgaben 2025</a:t>
              </a:r>
            </a:p>
          </p:txBody>
        </p:sp>
        <p:pic>
          <p:nvPicPr>
            <p:cNvPr id="19" name="Grafik 18" descr="Euro mit einfarbiger Füllung">
              <a:extLst>
                <a:ext uri="{FF2B5EF4-FFF2-40B4-BE49-F238E27FC236}">
                  <a16:creationId xmlns:a16="http://schemas.microsoft.com/office/drawing/2014/main" id="{3327E409-D835-9AF0-C5E0-6EE2689B806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250598" y="2467585"/>
              <a:ext cx="914400" cy="914400"/>
            </a:xfrm>
            <a:prstGeom prst="rect">
              <a:avLst/>
            </a:prstGeom>
          </p:spPr>
        </p:pic>
      </p:grpSp>
      <p:grpSp>
        <p:nvGrpSpPr>
          <p:cNvPr id="16" name="Gruppieren 15">
            <a:extLst>
              <a:ext uri="{FF2B5EF4-FFF2-40B4-BE49-F238E27FC236}">
                <a16:creationId xmlns:a16="http://schemas.microsoft.com/office/drawing/2014/main" id="{A305FBEA-F826-F616-9B24-A245604C4264}"/>
              </a:ext>
            </a:extLst>
          </p:cNvPr>
          <p:cNvGrpSpPr/>
          <p:nvPr/>
        </p:nvGrpSpPr>
        <p:grpSpPr>
          <a:xfrm>
            <a:off x="6459022" y="3715355"/>
            <a:ext cx="2668411" cy="2102982"/>
            <a:chOff x="532045" y="3717032"/>
            <a:chExt cx="2668411" cy="2102982"/>
          </a:xfrm>
        </p:grpSpPr>
        <p:sp>
          <p:nvSpPr>
            <p:cNvPr id="22" name="Rechteck: abgerundete Ecken 21">
              <a:extLst>
                <a:ext uri="{FF2B5EF4-FFF2-40B4-BE49-F238E27FC236}">
                  <a16:creationId xmlns:a16="http://schemas.microsoft.com/office/drawing/2014/main" id="{1FDB0E2A-653C-7154-8EDF-5A8B62B1F56E}"/>
                </a:ext>
              </a:extLst>
            </p:cNvPr>
            <p:cNvSpPr/>
            <p:nvPr/>
          </p:nvSpPr>
          <p:spPr>
            <a:xfrm>
              <a:off x="532045" y="3717032"/>
              <a:ext cx="2668411" cy="2102982"/>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108000" rIns="108000" bIns="247650" numCol="1" spcCol="1270" anchor="t" anchorCtr="0">
              <a:noAutofit/>
            </a:bodyPr>
            <a:lstStyle/>
            <a:p>
              <a:pPr marL="0" lvl="0" indent="0" defTabSz="2889250">
                <a:lnSpc>
                  <a:spcPct val="90000"/>
                </a:lnSpc>
                <a:spcBef>
                  <a:spcPct val="0"/>
                </a:spcBef>
                <a:spcAft>
                  <a:spcPct val="35000"/>
                </a:spcAft>
                <a:buNone/>
              </a:pPr>
              <a:r>
                <a:rPr lang="de-DE" sz="3200" kern="1200" dirty="0"/>
                <a:t>Nr. 5</a:t>
              </a:r>
              <a:br>
                <a:rPr lang="de-DE" sz="3200" kern="1200" dirty="0"/>
              </a:br>
              <a:r>
                <a:rPr lang="de-DE" sz="2000" dirty="0"/>
                <a:t>der weltweiten Innovations-</a:t>
              </a:r>
              <a:r>
                <a:rPr lang="de-DE" sz="2000" dirty="0" err="1"/>
                <a:t>standorte</a:t>
              </a:r>
              <a:r>
                <a:rPr lang="de-DE" sz="2000" dirty="0"/>
                <a:t> 2025</a:t>
              </a:r>
              <a:endParaRPr lang="de-DE" sz="2000" kern="1200" dirty="0"/>
            </a:p>
          </p:txBody>
        </p:sp>
        <p:pic>
          <p:nvPicPr>
            <p:cNvPr id="23" name="Grafik 22" descr="Erdkugel: Amerika mit einfarbiger Füllung">
              <a:extLst>
                <a:ext uri="{FF2B5EF4-FFF2-40B4-BE49-F238E27FC236}">
                  <a16:creationId xmlns:a16="http://schemas.microsoft.com/office/drawing/2014/main" id="{12D1AA46-2A22-086E-3515-0195316965C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250599" y="4858599"/>
              <a:ext cx="914400" cy="914400"/>
            </a:xfrm>
            <a:prstGeom prst="rect">
              <a:avLst/>
            </a:prstGeom>
          </p:spPr>
        </p:pic>
      </p:grpSp>
      <p:grpSp>
        <p:nvGrpSpPr>
          <p:cNvPr id="21" name="Gruppieren 20">
            <a:extLst>
              <a:ext uri="{FF2B5EF4-FFF2-40B4-BE49-F238E27FC236}">
                <a16:creationId xmlns:a16="http://schemas.microsoft.com/office/drawing/2014/main" id="{44DE3A3C-B267-D424-EA89-E35FB09D0BAB}"/>
              </a:ext>
            </a:extLst>
          </p:cNvPr>
          <p:cNvGrpSpPr/>
          <p:nvPr/>
        </p:nvGrpSpPr>
        <p:grpSpPr>
          <a:xfrm>
            <a:off x="539999" y="3710751"/>
            <a:ext cx="2668411" cy="2107586"/>
            <a:chOff x="9320905" y="1416094"/>
            <a:chExt cx="2668411" cy="2107586"/>
          </a:xfrm>
        </p:grpSpPr>
        <p:sp>
          <p:nvSpPr>
            <p:cNvPr id="25" name="Rechteck: abgerundete Ecken 24">
              <a:extLst>
                <a:ext uri="{FF2B5EF4-FFF2-40B4-BE49-F238E27FC236}">
                  <a16:creationId xmlns:a16="http://schemas.microsoft.com/office/drawing/2014/main" id="{114382D2-DA2E-E075-7C99-76C11F268D45}"/>
                </a:ext>
              </a:extLst>
            </p:cNvPr>
            <p:cNvSpPr/>
            <p:nvPr/>
          </p:nvSpPr>
          <p:spPr>
            <a:xfrm>
              <a:off x="9320905" y="1416094"/>
              <a:ext cx="2668411" cy="2102982"/>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108000" rIns="108000" bIns="247650" numCol="1" spcCol="1270" anchor="t" anchorCtr="0">
              <a:noAutofit/>
            </a:bodyPr>
            <a:lstStyle/>
            <a:p>
              <a:pPr marL="0" lvl="0" indent="0" defTabSz="2889250">
                <a:lnSpc>
                  <a:spcPct val="90000"/>
                </a:lnSpc>
                <a:spcBef>
                  <a:spcPct val="0"/>
                </a:spcBef>
                <a:spcAft>
                  <a:spcPct val="35000"/>
                </a:spcAft>
                <a:buNone/>
              </a:pPr>
              <a:r>
                <a:rPr lang="de-DE" sz="3200" kern="1200" dirty="0"/>
                <a:t>47.054</a:t>
              </a:r>
              <a:br>
                <a:rPr lang="de-DE" sz="3200" kern="1200" dirty="0"/>
              </a:br>
              <a:r>
                <a:rPr lang="de-DE" sz="2000" kern="1200" dirty="0"/>
                <a:t>FuE-Beschäftigte 2024</a:t>
              </a:r>
              <a:endParaRPr lang="de-DE" sz="3200" kern="1200" dirty="0"/>
            </a:p>
          </p:txBody>
        </p:sp>
        <p:pic>
          <p:nvPicPr>
            <p:cNvPr id="26" name="Grafik 25" descr="Benutzer mit einfarbiger Füllung">
              <a:extLst>
                <a:ext uri="{FF2B5EF4-FFF2-40B4-BE49-F238E27FC236}">
                  <a16:creationId xmlns:a16="http://schemas.microsoft.com/office/drawing/2014/main" id="{4B1FAACE-2D72-52D5-EDA4-256CDD5D3FF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0987838" y="2609280"/>
              <a:ext cx="914400" cy="914400"/>
            </a:xfrm>
            <a:prstGeom prst="rect">
              <a:avLst/>
            </a:prstGeom>
          </p:spPr>
        </p:pic>
      </p:grpSp>
      <p:grpSp>
        <p:nvGrpSpPr>
          <p:cNvPr id="35" name="Gruppieren 34">
            <a:extLst>
              <a:ext uri="{FF2B5EF4-FFF2-40B4-BE49-F238E27FC236}">
                <a16:creationId xmlns:a16="http://schemas.microsoft.com/office/drawing/2014/main" id="{3B99B605-E1ED-4AD0-3989-11CFCBF99247}"/>
              </a:ext>
            </a:extLst>
          </p:cNvPr>
          <p:cNvGrpSpPr/>
          <p:nvPr/>
        </p:nvGrpSpPr>
        <p:grpSpPr>
          <a:xfrm>
            <a:off x="3499510" y="3715355"/>
            <a:ext cx="2668411" cy="2102982"/>
            <a:chOff x="383624" y="3717032"/>
            <a:chExt cx="2668411" cy="2102982"/>
          </a:xfrm>
        </p:grpSpPr>
        <p:sp>
          <p:nvSpPr>
            <p:cNvPr id="8" name="Rechteck: abgerundete Ecken 7">
              <a:extLst>
                <a:ext uri="{FF2B5EF4-FFF2-40B4-BE49-F238E27FC236}">
                  <a16:creationId xmlns:a16="http://schemas.microsoft.com/office/drawing/2014/main" id="{12678109-9627-AB0A-28F6-E2A2AB3C2877}"/>
                </a:ext>
              </a:extLst>
            </p:cNvPr>
            <p:cNvSpPr/>
            <p:nvPr/>
          </p:nvSpPr>
          <p:spPr>
            <a:xfrm>
              <a:off x="383624" y="3717032"/>
              <a:ext cx="2668411" cy="2102982"/>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108000" rIns="108000" bIns="247650" numCol="1" spcCol="1270" anchor="t" anchorCtr="0">
              <a:noAutofit/>
            </a:bodyPr>
            <a:lstStyle/>
            <a:p>
              <a:pPr marL="0" lvl="0" indent="0" defTabSz="2889250">
                <a:lnSpc>
                  <a:spcPct val="90000"/>
                </a:lnSpc>
                <a:spcBef>
                  <a:spcPct val="0"/>
                </a:spcBef>
                <a:spcAft>
                  <a:spcPct val="35000"/>
                </a:spcAft>
                <a:buNone/>
              </a:pPr>
              <a:r>
                <a:rPr lang="de-DE" sz="3200" kern="1200" dirty="0"/>
                <a:t>15,3 %</a:t>
              </a:r>
              <a:br>
                <a:rPr lang="de-DE" sz="3200" kern="1200" dirty="0"/>
              </a:br>
              <a:r>
                <a:rPr lang="de-DE" sz="2000" kern="1200" dirty="0"/>
                <a:t>FuE-Anteil am Verarbeitenden </a:t>
              </a:r>
              <a:r>
                <a:rPr lang="de-DE" sz="2000" dirty="0"/>
                <a:t>Gewerbe 2024</a:t>
              </a:r>
              <a:endParaRPr lang="de-DE" sz="2000" kern="1200" dirty="0"/>
            </a:p>
            <a:p>
              <a:pPr marL="0" lvl="0" indent="0" defTabSz="2889250">
                <a:lnSpc>
                  <a:spcPct val="90000"/>
                </a:lnSpc>
                <a:spcBef>
                  <a:spcPct val="0"/>
                </a:spcBef>
                <a:spcAft>
                  <a:spcPct val="35000"/>
                </a:spcAft>
                <a:buNone/>
              </a:pPr>
              <a:endParaRPr lang="de-DE" sz="2000" kern="1200" dirty="0"/>
            </a:p>
          </p:txBody>
        </p:sp>
        <p:pic>
          <p:nvPicPr>
            <p:cNvPr id="14" name="Grafik 13">
              <a:extLst>
                <a:ext uri="{FF2B5EF4-FFF2-40B4-BE49-F238E27FC236}">
                  <a16:creationId xmlns:a16="http://schemas.microsoft.com/office/drawing/2014/main" id="{674E893D-8F49-5A7A-CE95-DE0E5503D97F}"/>
                </a:ext>
              </a:extLst>
            </p:cNvPr>
            <p:cNvPicPr>
              <a:picLocks noChangeAspect="1"/>
            </p:cNvPicPr>
            <p:nvPr/>
          </p:nvPicPr>
          <p:blipFill>
            <a:blip>
              <a:extLst>
                <a:ext uri="{96DAC541-7B7A-43D3-8B79-37D633B846F1}">
                  <asvg:svgBlip xmlns:asvg="http://schemas.microsoft.com/office/drawing/2016/SVG/main" r:embed="rId5"/>
                </a:ext>
                <a:ext uri="{837473B0-CC2E-450A-ABE3-18F120FF3D39}">
                  <a1611:picAttrSrcUrl xmlns:a1611="http://schemas.microsoft.com/office/drawing/2016/11/main" r:id="rId6"/>
                </a:ext>
              </a:extLst>
            </a:blip>
            <a:stretch>
              <a:fillRect/>
            </a:stretch>
          </p:blipFill>
          <p:spPr>
            <a:xfrm>
              <a:off x="1984891" y="4745529"/>
              <a:ext cx="1016693" cy="1016693"/>
            </a:xfrm>
            <a:prstGeom prst="rect">
              <a:avLst/>
            </a:prstGeom>
          </p:spPr>
        </p:pic>
      </p:grpSp>
      <p:grpSp>
        <p:nvGrpSpPr>
          <p:cNvPr id="34" name="Gruppieren 33">
            <a:extLst>
              <a:ext uri="{FF2B5EF4-FFF2-40B4-BE49-F238E27FC236}">
                <a16:creationId xmlns:a16="http://schemas.microsoft.com/office/drawing/2014/main" id="{0C4F6615-28D9-8D79-F2BB-A37BFAC5334F}"/>
              </a:ext>
            </a:extLst>
          </p:cNvPr>
          <p:cNvGrpSpPr/>
          <p:nvPr/>
        </p:nvGrpSpPr>
        <p:grpSpPr>
          <a:xfrm>
            <a:off x="6459022" y="1326018"/>
            <a:ext cx="2668411" cy="2102982"/>
            <a:chOff x="6236504" y="1355726"/>
            <a:chExt cx="2668411" cy="2102982"/>
          </a:xfrm>
        </p:grpSpPr>
        <p:sp>
          <p:nvSpPr>
            <p:cNvPr id="13" name="Rechteck: abgerundete Ecken 12">
              <a:extLst>
                <a:ext uri="{FF2B5EF4-FFF2-40B4-BE49-F238E27FC236}">
                  <a16:creationId xmlns:a16="http://schemas.microsoft.com/office/drawing/2014/main" id="{7737B6F1-3B66-6928-8228-325C2BC40F09}"/>
                </a:ext>
              </a:extLst>
            </p:cNvPr>
            <p:cNvSpPr/>
            <p:nvPr/>
          </p:nvSpPr>
          <p:spPr>
            <a:xfrm>
              <a:off x="6236504" y="1355726"/>
              <a:ext cx="2668411" cy="2102982"/>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108000" rIns="108000" bIns="247650" numCol="1" spcCol="1270" anchor="t" anchorCtr="0">
              <a:noAutofit/>
            </a:bodyPr>
            <a:lstStyle/>
            <a:p>
              <a:pPr marL="0" lvl="0" indent="0" defTabSz="2889250">
                <a:lnSpc>
                  <a:spcPct val="90000"/>
                </a:lnSpc>
                <a:spcBef>
                  <a:spcPct val="0"/>
                </a:spcBef>
                <a:spcAft>
                  <a:spcPct val="35000"/>
                </a:spcAft>
                <a:buNone/>
              </a:pPr>
              <a:r>
                <a:rPr lang="de-DE" sz="3200" kern="1200" dirty="0"/>
                <a:t>7,3 %</a:t>
              </a:r>
              <a:br>
                <a:rPr lang="de-DE" sz="3200" kern="1200" dirty="0"/>
              </a:br>
              <a:r>
                <a:rPr lang="de-DE" sz="2000" kern="1200" dirty="0"/>
                <a:t>FuE-Quote 2025</a:t>
              </a:r>
              <a:br>
                <a:rPr lang="de-DE" sz="2000" kern="1200" dirty="0"/>
              </a:br>
              <a:r>
                <a:rPr lang="de-DE" sz="2000" kern="1200" dirty="0"/>
                <a:t>(Anteil am</a:t>
              </a:r>
              <a:br>
                <a:rPr lang="de-DE" sz="2000" kern="1200" dirty="0"/>
              </a:br>
              <a:r>
                <a:rPr lang="de-DE" sz="2000" kern="1200" dirty="0"/>
                <a:t>Umsatz)</a:t>
              </a:r>
              <a:endParaRPr lang="de-DE" sz="3200" kern="1200" dirty="0"/>
            </a:p>
          </p:txBody>
        </p:sp>
        <p:pic>
          <p:nvPicPr>
            <p:cNvPr id="18" name="Grafik 17" descr="Kolben mit einfarbiger Füllung">
              <a:extLst>
                <a:ext uri="{FF2B5EF4-FFF2-40B4-BE49-F238E27FC236}">
                  <a16:creationId xmlns:a16="http://schemas.microsoft.com/office/drawing/2014/main" id="{4896E159-4899-BD3F-76DD-AC6D452C63A3}"/>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7970213" y="2467585"/>
              <a:ext cx="914400" cy="914400"/>
            </a:xfrm>
            <a:prstGeom prst="rect">
              <a:avLst/>
            </a:prstGeom>
          </p:spPr>
        </p:pic>
      </p:grpSp>
      <p:grpSp>
        <p:nvGrpSpPr>
          <p:cNvPr id="33" name="Gruppieren 32">
            <a:extLst>
              <a:ext uri="{FF2B5EF4-FFF2-40B4-BE49-F238E27FC236}">
                <a16:creationId xmlns:a16="http://schemas.microsoft.com/office/drawing/2014/main" id="{E6278555-CC82-4E0C-9ABE-001B85B47149}"/>
              </a:ext>
            </a:extLst>
          </p:cNvPr>
          <p:cNvGrpSpPr/>
          <p:nvPr/>
        </p:nvGrpSpPr>
        <p:grpSpPr>
          <a:xfrm>
            <a:off x="3499511" y="1321414"/>
            <a:ext cx="2668411" cy="2126490"/>
            <a:chOff x="3451589" y="597248"/>
            <a:chExt cx="2668411" cy="2126490"/>
          </a:xfrm>
        </p:grpSpPr>
        <p:sp>
          <p:nvSpPr>
            <p:cNvPr id="5" name="Rechteck: abgerundete Ecken 4">
              <a:extLst>
                <a:ext uri="{FF2B5EF4-FFF2-40B4-BE49-F238E27FC236}">
                  <a16:creationId xmlns:a16="http://schemas.microsoft.com/office/drawing/2014/main" id="{56D3109A-C4AF-326E-CE35-2C0AE23C725A}"/>
                </a:ext>
              </a:extLst>
            </p:cNvPr>
            <p:cNvSpPr/>
            <p:nvPr/>
          </p:nvSpPr>
          <p:spPr>
            <a:xfrm>
              <a:off x="3451589" y="597248"/>
              <a:ext cx="2668411" cy="2102982"/>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108000" rIns="108000" bIns="247650" numCol="1" spcCol="1270" anchor="t" anchorCtr="0">
              <a:noAutofit/>
            </a:bodyPr>
            <a:lstStyle/>
            <a:p>
              <a:pPr lvl="0" defTabSz="2889250">
                <a:lnSpc>
                  <a:spcPct val="90000"/>
                </a:lnSpc>
                <a:spcBef>
                  <a:spcPct val="0"/>
                </a:spcBef>
                <a:spcAft>
                  <a:spcPct val="35000"/>
                </a:spcAft>
              </a:pPr>
              <a:r>
                <a:rPr lang="de-DE" sz="3200" kern="1200" dirty="0"/>
                <a:t>74 %</a:t>
              </a:r>
              <a:br>
                <a:rPr lang="de-DE" sz="3200" kern="1200" dirty="0"/>
              </a:br>
              <a:r>
                <a:rPr lang="de-DE" sz="2000" dirty="0"/>
                <a:t>Anteil forschender Unternehmen 2024</a:t>
              </a:r>
              <a:endParaRPr lang="de-DE" sz="3200" kern="1200" dirty="0"/>
            </a:p>
          </p:txBody>
        </p:sp>
        <p:pic>
          <p:nvPicPr>
            <p:cNvPr id="30" name="Grafik 29" descr="Fabrik Silhouette">
              <a:extLst>
                <a:ext uri="{FF2B5EF4-FFF2-40B4-BE49-F238E27FC236}">
                  <a16:creationId xmlns:a16="http://schemas.microsoft.com/office/drawing/2014/main" id="{58C1D865-94C2-F5F5-BFA8-4911F0015F06}"/>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5162187" y="1809338"/>
              <a:ext cx="914400" cy="914400"/>
            </a:xfrm>
            <a:prstGeom prst="rect">
              <a:avLst/>
            </a:prstGeom>
          </p:spPr>
        </p:pic>
      </p:grpSp>
      <p:sp>
        <p:nvSpPr>
          <p:cNvPr id="36" name="Textplatzhalter 8">
            <a:extLst>
              <a:ext uri="{FF2B5EF4-FFF2-40B4-BE49-F238E27FC236}">
                <a16:creationId xmlns:a16="http://schemas.microsoft.com/office/drawing/2014/main" id="{15F18AF1-1FDF-E555-5631-77C41B0DD07D}"/>
              </a:ext>
            </a:extLst>
          </p:cNvPr>
          <p:cNvSpPr txBox="1">
            <a:spLocks/>
          </p:cNvSpPr>
          <p:nvPr/>
        </p:nvSpPr>
        <p:spPr>
          <a:xfrm>
            <a:off x="540000" y="5977438"/>
            <a:ext cx="10080000" cy="115858"/>
          </a:xfrm>
          <a:prstGeom prst="rect">
            <a:avLst/>
          </a:prstGeom>
        </p:spPr>
        <p:txBody>
          <a:bodyPr/>
          <a:lstStyle>
            <a:lvl1pPr marL="263525" indent="-263525" algn="l" defTabSz="914400" rtl="0" eaLnBrk="1" latinLnBrk="0" hangingPunct="1">
              <a:lnSpc>
                <a:spcPct val="100000"/>
              </a:lnSpc>
              <a:spcBef>
                <a:spcPts val="1000"/>
              </a:spcBef>
              <a:spcAft>
                <a:spcPts val="0"/>
              </a:spcAft>
              <a:buClr>
                <a:srgbClr val="10065A"/>
              </a:buClr>
              <a:buFont typeface="VCI_Symbole" panose="02000503000000000000" pitchFamily="2" charset="2"/>
              <a:buChar char=""/>
              <a:defRPr sz="2400" kern="1200">
                <a:solidFill>
                  <a:srgbClr val="10065A"/>
                </a:solidFill>
                <a:latin typeface="Source Sans Pro" panose="020B0503030403020204" pitchFamily="34" charset="0"/>
                <a:ea typeface="+mn-ea"/>
                <a:cs typeface="+mn-cs"/>
              </a:defRPr>
            </a:lvl1pPr>
            <a:lvl2pPr marL="719138" indent="-431800"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2pPr>
            <a:lvl3pPr marL="1160463" indent="-441325"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3pPr>
            <a:lvl4pPr marL="1612900" indent="-452438"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4pPr>
            <a:lvl5pPr marL="2057400" indent="-446088" algn="l" defTabSz="914400" rtl="0" eaLnBrk="1" latinLnBrk="0" hangingPunct="1">
              <a:lnSpc>
                <a:spcPct val="90000"/>
              </a:lnSpc>
              <a:spcBef>
                <a:spcPts val="500"/>
              </a:spcBef>
              <a:buClr>
                <a:srgbClr val="10065A"/>
              </a:buClr>
              <a:buFont typeface="VCI_Symbole" panose="02000503000000000000" pitchFamily="2" charset="2"/>
              <a:buChar char=""/>
              <a:defRPr lang="de-DE" sz="2400" kern="1200" dirty="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de-DE" sz="800" dirty="0">
                <a:solidFill>
                  <a:srgbClr val="8C3E9F"/>
                </a:solidFill>
              </a:rPr>
              <a:t>Quelle: Stifterverband, ZEW, VCI	</a:t>
            </a:r>
          </a:p>
        </p:txBody>
      </p:sp>
    </p:spTree>
    <p:extLst>
      <p:ext uri="{BB962C8B-B14F-4D97-AF65-F5344CB8AC3E}">
        <p14:creationId xmlns:p14="http://schemas.microsoft.com/office/powerpoint/2010/main" val="1672547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A5EA7A5D-5F37-49B5-A6D3-C6C749CF3766}"/>
              </a:ext>
            </a:extLst>
          </p:cNvPr>
          <p:cNvGraphicFramePr>
            <a:graphicFrameLocks noChangeAspect="1"/>
          </p:cNvGraphicFramePr>
          <p:nvPr>
            <p:custDataLst>
              <p:tags r:id="rId1"/>
            </p:custDataLst>
            <p:extLst>
              <p:ext uri="{D42A27DB-BD31-4B8C-83A1-F6EECF244321}">
                <p14:modId xmlns:p14="http://schemas.microsoft.com/office/powerpoint/2010/main" val="23761189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98" imgH="499" progId="TCLayout.ActiveDocument.1">
                  <p:embed/>
                </p:oleObj>
              </mc:Choice>
              <mc:Fallback>
                <p:oleObj name="think-cell Folie" r:id="rId3" imgW="498" imgH="499" progId="TCLayout.ActiveDocument.1">
                  <p:embed/>
                  <p:pic>
                    <p:nvPicPr>
                      <p:cNvPr id="3" name="Objekt 2" hidden="1">
                        <a:extLst>
                          <a:ext uri="{FF2B5EF4-FFF2-40B4-BE49-F238E27FC236}">
                            <a16:creationId xmlns:a16="http://schemas.microsoft.com/office/drawing/2014/main" id="{A5EA7A5D-5F37-49B5-A6D3-C6C749CF376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oliennummernplatzhalter 4"/>
          <p:cNvSpPr>
            <a:spLocks noGrp="1"/>
          </p:cNvSpPr>
          <p:nvPr>
            <p:ph type="sldNum" sz="quarter" idx="10"/>
          </p:nvPr>
        </p:nvSpPr>
        <p:spPr/>
        <p:txBody>
          <a:bodyPr/>
          <a:lstStyle/>
          <a:p>
            <a:fld id="{02CEFE82-39F2-4F47-8A0C-D5AB3496FA5C}" type="slidenum">
              <a:rPr lang="de-DE" smtClean="0"/>
              <a:pPr/>
              <a:t>5</a:t>
            </a:fld>
            <a:endParaRPr lang="de-DE"/>
          </a:p>
        </p:txBody>
      </p:sp>
      <p:sp>
        <p:nvSpPr>
          <p:cNvPr id="7" name="Inhaltsplatzhalter 6"/>
          <p:cNvSpPr>
            <a:spLocks noGrp="1"/>
          </p:cNvSpPr>
          <p:nvPr>
            <p:ph sz="quarter" idx="12"/>
          </p:nvPr>
        </p:nvSpPr>
        <p:spPr/>
        <p:txBody>
          <a:bodyPr/>
          <a:lstStyle/>
          <a:p>
            <a:r>
              <a:rPr lang="de-DE" sz="1800" dirty="0"/>
              <a:t>Trotz schwieriger Ertragslage und schlechter Standortbedingungen stiegen die FuE-Budgets nahezu stetig.</a:t>
            </a:r>
          </a:p>
          <a:p>
            <a:r>
              <a:rPr lang="de-DE" sz="1800" dirty="0"/>
              <a:t>Zwischen 6 und 7  Prozent ihrer Umsätze investieren die Unternehmen der Branche jedes Jahr wieder in Forschung und Entwicklung. Besonders hoch ist die Forschungsquote in der Pharmaindustrie. </a:t>
            </a:r>
          </a:p>
          <a:p>
            <a:r>
              <a:rPr lang="de-DE" sz="1800" dirty="0"/>
              <a:t>Im Branchenvergleich belegt die Chemie- und Pharmaindustrie mit ihren FuE-Ausgaben Platz 3. Über 15 Prozent der FuE-Aufwendungen des Verarbeitenden Gewerbes werden von der Branche erbracht. </a:t>
            </a:r>
          </a:p>
          <a:p>
            <a:r>
              <a:rPr lang="de-DE" sz="1800" dirty="0"/>
              <a:t>Dreiviertel der Unternehmen der Chemie- und Pharmaindustrie investieren kontinuierlich oder gelegentlich in FuE – mehr als alle anderen Branchen. </a:t>
            </a:r>
          </a:p>
          <a:p>
            <a:r>
              <a:rPr lang="de-DE" sz="1800" dirty="0"/>
              <a:t>Knapp jeder zehnte Beschäftigte der Branche arbeitet in einer Forschungs- und Entwicklungsabteilung. </a:t>
            </a:r>
          </a:p>
          <a:p>
            <a:r>
              <a:rPr lang="de-DE" sz="1800" dirty="0"/>
              <a:t>Gemessen an den FuE-Ausgaben ist Deutschland im internationalen Vergleich der fünftgrößte Standort. Bei den FuE-Ausgaben, Patenten, Publikationen und beim Handel mit forschungsintensiven Waren ist die deutsche Chemie- und Pharmaindustrie ein wichtiger Player. </a:t>
            </a:r>
          </a:p>
          <a:p>
            <a:r>
              <a:rPr lang="de-DE" sz="1800" dirty="0"/>
              <a:t>Innovationen aus der Chemie werden in allen anderen Branchen benötigt. Pharmainnovationen leisten einen wichtigen Beitrag für die Gesundheit.</a:t>
            </a:r>
          </a:p>
        </p:txBody>
      </p:sp>
      <p:sp>
        <p:nvSpPr>
          <p:cNvPr id="6" name="Titel 5"/>
          <p:cNvSpPr>
            <a:spLocks noGrp="1"/>
          </p:cNvSpPr>
          <p:nvPr>
            <p:ph type="title"/>
          </p:nvPr>
        </p:nvSpPr>
        <p:spPr/>
        <p:txBody>
          <a:bodyPr vert="horz"/>
          <a:lstStyle/>
          <a:p>
            <a:r>
              <a:rPr lang="de-DE" dirty="0"/>
              <a:t>Die deutsche chemisch-pharmazeutische Industrie ist forschungsstark…</a:t>
            </a:r>
          </a:p>
        </p:txBody>
      </p:sp>
    </p:spTree>
    <p:extLst>
      <p:ext uri="{BB962C8B-B14F-4D97-AF65-F5344CB8AC3E}">
        <p14:creationId xmlns:p14="http://schemas.microsoft.com/office/powerpoint/2010/main" val="4267064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F1B2D-B4C7-FAD5-BFF9-3BAD47D3A991}"/>
            </a:ext>
          </a:extLst>
        </p:cNvPr>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634FC39C-714D-4D5A-5145-74A1E3A3D2E5}"/>
              </a:ext>
            </a:extLst>
          </p:cNvPr>
          <p:cNvGraphicFramePr>
            <a:graphicFrameLocks noChangeAspect="1"/>
          </p:cNvGraphicFramePr>
          <p:nvPr>
            <p:custDataLst>
              <p:tags r:id="rId1"/>
            </p:custDataLst>
            <p:extLst>
              <p:ext uri="{D42A27DB-BD31-4B8C-83A1-F6EECF244321}">
                <p14:modId xmlns:p14="http://schemas.microsoft.com/office/powerpoint/2010/main" val="11108318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98" imgH="499" progId="TCLayout.ActiveDocument.1">
                  <p:embed/>
                </p:oleObj>
              </mc:Choice>
              <mc:Fallback>
                <p:oleObj name="think-cell Folie" r:id="rId3" imgW="498" imgH="499" progId="TCLayout.ActiveDocument.1">
                  <p:embed/>
                  <p:pic>
                    <p:nvPicPr>
                      <p:cNvPr id="3" name="Objekt 2" hidden="1">
                        <a:extLst>
                          <a:ext uri="{FF2B5EF4-FFF2-40B4-BE49-F238E27FC236}">
                            <a16:creationId xmlns:a16="http://schemas.microsoft.com/office/drawing/2014/main" id="{634FC39C-714D-4D5A-5145-74A1E3A3D2E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oliennummernplatzhalter 4">
            <a:extLst>
              <a:ext uri="{FF2B5EF4-FFF2-40B4-BE49-F238E27FC236}">
                <a16:creationId xmlns:a16="http://schemas.microsoft.com/office/drawing/2014/main" id="{5CCEB722-D680-298E-FA2F-98A9CE1AF988}"/>
              </a:ext>
            </a:extLst>
          </p:cNvPr>
          <p:cNvSpPr>
            <a:spLocks noGrp="1"/>
          </p:cNvSpPr>
          <p:nvPr>
            <p:ph type="sldNum" sz="quarter" idx="10"/>
          </p:nvPr>
        </p:nvSpPr>
        <p:spPr/>
        <p:txBody>
          <a:bodyPr/>
          <a:lstStyle/>
          <a:p>
            <a:fld id="{02CEFE82-39F2-4F47-8A0C-D5AB3496FA5C}" type="slidenum">
              <a:rPr lang="de-DE" smtClean="0"/>
              <a:pPr/>
              <a:t>6</a:t>
            </a:fld>
            <a:endParaRPr lang="de-DE"/>
          </a:p>
        </p:txBody>
      </p:sp>
      <p:sp>
        <p:nvSpPr>
          <p:cNvPr id="7" name="Inhaltsplatzhalter 6">
            <a:extLst>
              <a:ext uri="{FF2B5EF4-FFF2-40B4-BE49-F238E27FC236}">
                <a16:creationId xmlns:a16="http://schemas.microsoft.com/office/drawing/2014/main" id="{FE823D44-60A6-7153-B82F-E4A8326418A9}"/>
              </a:ext>
            </a:extLst>
          </p:cNvPr>
          <p:cNvSpPr>
            <a:spLocks noGrp="1"/>
          </p:cNvSpPr>
          <p:nvPr>
            <p:ph sz="quarter" idx="12"/>
          </p:nvPr>
        </p:nvSpPr>
        <p:spPr/>
        <p:txBody>
          <a:bodyPr/>
          <a:lstStyle/>
          <a:p>
            <a:r>
              <a:rPr lang="de-DE" sz="1800" dirty="0"/>
              <a:t>Die schwierige Lage am Standort macht sich immer stärker bremsend bemerkbar – besonders in der Chemieindustrie nimmt die Dynamik bei den FuE-Ausgaben ab. </a:t>
            </a:r>
          </a:p>
          <a:p>
            <a:r>
              <a:rPr lang="de-DE" sz="1800" dirty="0"/>
              <a:t>Die FuE-Aufwendungen in der Chemie sind in den letzten Jahren rückläufig. Verlagerung von Forschung ist für immer mehr Unternehmen eine Option.</a:t>
            </a:r>
          </a:p>
          <a:p>
            <a:r>
              <a:rPr lang="de-DE" sz="1800" dirty="0"/>
              <a:t>Zudem fällt es immer schwerer, Forschung in Innovationen und innovative Produkte umzusetzen:</a:t>
            </a:r>
          </a:p>
          <a:p>
            <a:pPr lvl="1"/>
            <a:r>
              <a:rPr lang="de-DE" sz="1800" dirty="0"/>
              <a:t>Trotz steigender FuE-Budgets nimmt die Anzahl der Patente ab. </a:t>
            </a:r>
          </a:p>
          <a:p>
            <a:pPr lvl="1"/>
            <a:r>
              <a:rPr lang="de-DE" sz="1800" dirty="0"/>
              <a:t>Obwohl der Anteil der FuE-Ausgaben am Umsatz tendenziell steigt, sinkt der Anteil innovativer Produkte (Markt- und Produktneuheiten sowie Nachahmer-Innovationen) am Umsatz. </a:t>
            </a:r>
          </a:p>
          <a:p>
            <a:r>
              <a:rPr lang="de-DE" sz="1800" dirty="0"/>
              <a:t>Die Weltanteile Deutschlands bei Chemie-/Pharma-FuE-Ausgaben, bei Chemie-/Pharmapatenten sowie bei Chemie-/Pharmapublikationen gehen zurück. </a:t>
            </a:r>
          </a:p>
          <a:p>
            <a:r>
              <a:rPr lang="de-DE" sz="1800" dirty="0"/>
              <a:t>Die Handelsbilanz mit forschungsintensiven Chemiewaren weist immer häufiger einen negativen Saldo auf.</a:t>
            </a:r>
          </a:p>
          <a:p>
            <a:r>
              <a:rPr lang="de-DE" sz="1800" dirty="0"/>
              <a:t>Während die Innovationsdynamik in Deutschland schwach ist, investieren Wettbewerber in ihr Innovationssystem und holen auf. Der Innovationsstandort Deutschland verliert in internationalen Rankings Rangplätze.</a:t>
            </a:r>
          </a:p>
          <a:p>
            <a:endParaRPr lang="de-DE" sz="1800" dirty="0"/>
          </a:p>
        </p:txBody>
      </p:sp>
      <p:sp>
        <p:nvSpPr>
          <p:cNvPr id="6" name="Titel 5">
            <a:extLst>
              <a:ext uri="{FF2B5EF4-FFF2-40B4-BE49-F238E27FC236}">
                <a16:creationId xmlns:a16="http://schemas.microsoft.com/office/drawing/2014/main" id="{ACC13DDA-40FC-3B1A-3979-C6F0568D891C}"/>
              </a:ext>
            </a:extLst>
          </p:cNvPr>
          <p:cNvSpPr>
            <a:spLocks noGrp="1"/>
          </p:cNvSpPr>
          <p:nvPr>
            <p:ph type="title"/>
          </p:nvPr>
        </p:nvSpPr>
        <p:spPr/>
        <p:txBody>
          <a:bodyPr vert="horz"/>
          <a:lstStyle/>
          <a:p>
            <a:r>
              <a:rPr lang="de-DE" dirty="0"/>
              <a:t>…Aber das Innovationssystem läuft nicht mehr reibungslos</a:t>
            </a:r>
          </a:p>
        </p:txBody>
      </p:sp>
    </p:spTree>
    <p:extLst>
      <p:ext uri="{BB962C8B-B14F-4D97-AF65-F5344CB8AC3E}">
        <p14:creationId xmlns:p14="http://schemas.microsoft.com/office/powerpoint/2010/main" val="3169810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15880-EA23-7009-ADF2-EEC7C4B44EAB}"/>
            </a:ext>
          </a:extLst>
        </p:cNvPr>
        <p:cNvGrpSpPr/>
        <p:nvPr/>
      </p:nvGrpSpPr>
      <p:grpSpPr>
        <a:xfrm>
          <a:off x="0" y="0"/>
          <a:ext cx="0" cy="0"/>
          <a:chOff x="0" y="0"/>
          <a:chExt cx="0" cy="0"/>
        </a:xfrm>
      </p:grpSpPr>
      <p:graphicFrame>
        <p:nvGraphicFramePr>
          <p:cNvPr id="13" name="Objekt 12" hidden="1">
            <a:extLst>
              <a:ext uri="{FF2B5EF4-FFF2-40B4-BE49-F238E27FC236}">
                <a16:creationId xmlns:a16="http://schemas.microsoft.com/office/drawing/2014/main" id="{C8BABB6F-310B-2D13-963B-109244C9E6E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13" name="Objekt 12" hidden="1">
                        <a:extLst>
                          <a:ext uri="{FF2B5EF4-FFF2-40B4-BE49-F238E27FC236}">
                            <a16:creationId xmlns:a16="http://schemas.microsoft.com/office/drawing/2014/main" id="{C8BABB6F-310B-2D13-963B-109244C9E6E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Foliennummernplatzhalter 7">
            <a:extLst>
              <a:ext uri="{FF2B5EF4-FFF2-40B4-BE49-F238E27FC236}">
                <a16:creationId xmlns:a16="http://schemas.microsoft.com/office/drawing/2014/main" id="{D49071A6-9EE4-EE15-0955-A401F07B2415}"/>
              </a:ext>
            </a:extLst>
          </p:cNvPr>
          <p:cNvSpPr>
            <a:spLocks noGrp="1"/>
          </p:cNvSpPr>
          <p:nvPr>
            <p:ph type="sldNum" sz="quarter" idx="10"/>
          </p:nvPr>
        </p:nvSpPr>
        <p:spPr/>
        <p:txBody>
          <a:bodyPr/>
          <a:lstStyle/>
          <a:p>
            <a:fld id="{B42D4303-B7FF-7540-9F33-74BBD7018147}" type="slidenum">
              <a:rPr lang="de-DE" smtClean="0"/>
              <a:pPr/>
              <a:t>7</a:t>
            </a:fld>
            <a:endParaRPr lang="de-DE"/>
          </a:p>
        </p:txBody>
      </p:sp>
      <p:pic>
        <p:nvPicPr>
          <p:cNvPr id="14" name="Bildplatzhalter 13">
            <a:extLst>
              <a:ext uri="{FF2B5EF4-FFF2-40B4-BE49-F238E27FC236}">
                <a16:creationId xmlns:a16="http://schemas.microsoft.com/office/drawing/2014/main" id="{810A7A5D-4866-AF72-C545-1C99DAC8AF23}"/>
              </a:ext>
            </a:extLst>
          </p:cNvPr>
          <p:cNvPicPr>
            <a:picLocks noGrp="1" noChangeAspect="1"/>
          </p:cNvPicPr>
          <p:nvPr>
            <p:ph type="pic" sz="quarter" idx="43"/>
          </p:nvPr>
        </p:nvPicPr>
        <p:blipFill>
          <a:blip r:embed="rId6">
            <a:extLst>
              <a:ext uri="{28A0092B-C50C-407E-A947-70E740481C1C}">
                <a14:useLocalDpi xmlns:a14="http://schemas.microsoft.com/office/drawing/2010/main" val="0"/>
              </a:ext>
            </a:extLst>
          </a:blip>
          <a:srcRect l="895" r="895"/>
          <a:stretch>
            <a:fillRect/>
          </a:stretch>
        </p:blipFill>
        <p:spPr>
          <a:prstGeom prst="rect">
            <a:avLst/>
          </a:prstGeom>
          <a:solidFill>
            <a:srgbClr val="F0F3F7"/>
          </a:solidFill>
        </p:spPr>
      </p:pic>
      <p:sp>
        <p:nvSpPr>
          <p:cNvPr id="4" name="Textplatzhalter 3">
            <a:extLst>
              <a:ext uri="{FF2B5EF4-FFF2-40B4-BE49-F238E27FC236}">
                <a16:creationId xmlns:a16="http://schemas.microsoft.com/office/drawing/2014/main" id="{70CEA21E-E756-73A1-0C2A-67910788F598}"/>
              </a:ext>
            </a:extLst>
          </p:cNvPr>
          <p:cNvSpPr>
            <a:spLocks noGrp="1"/>
          </p:cNvSpPr>
          <p:nvPr>
            <p:ph type="body" sz="quarter" idx="40"/>
          </p:nvPr>
        </p:nvSpPr>
        <p:spPr/>
        <p:txBody>
          <a:bodyPr/>
          <a:lstStyle/>
          <a:p>
            <a:r>
              <a:rPr lang="de-DE" dirty="0"/>
              <a:t>Quelle: VCI-Mitgliederumfrage, Juni 2026</a:t>
            </a:r>
          </a:p>
        </p:txBody>
      </p:sp>
      <p:graphicFrame>
        <p:nvGraphicFramePr>
          <p:cNvPr id="12" name="Diagrammplatzhalter 11" descr="Chart">
            <a:extLst>
              <a:ext uri="{FF2B5EF4-FFF2-40B4-BE49-F238E27FC236}">
                <a16:creationId xmlns:a16="http://schemas.microsoft.com/office/drawing/2014/main" id="{7E2C2ADE-409C-1EA5-8008-A2084BAEEEF6}"/>
              </a:ext>
            </a:extLst>
          </p:cNvPr>
          <p:cNvGraphicFramePr>
            <a:graphicFrameLocks noGrp="1"/>
          </p:cNvGraphicFramePr>
          <p:nvPr>
            <p:ph type="chart" sz="quarter" idx="18"/>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
        <p:nvSpPr>
          <p:cNvPr id="6" name="Textplatzhalter 5">
            <a:extLst>
              <a:ext uri="{FF2B5EF4-FFF2-40B4-BE49-F238E27FC236}">
                <a16:creationId xmlns:a16="http://schemas.microsoft.com/office/drawing/2014/main" id="{1DF19940-F5F2-2535-8C2F-5A2725B5F068}"/>
              </a:ext>
            </a:extLst>
          </p:cNvPr>
          <p:cNvSpPr>
            <a:spLocks noGrp="1"/>
          </p:cNvSpPr>
          <p:nvPr>
            <p:ph type="body" sz="quarter" idx="19"/>
          </p:nvPr>
        </p:nvSpPr>
        <p:spPr/>
        <p:txBody>
          <a:bodyPr/>
          <a:lstStyle/>
          <a:p>
            <a:r>
              <a:rPr lang="de-DE"/>
              <a:t>Anteile der Unternehmen</a:t>
            </a:r>
          </a:p>
        </p:txBody>
      </p:sp>
      <p:sp>
        <p:nvSpPr>
          <p:cNvPr id="5" name="Textplatzhalter 4">
            <a:extLst>
              <a:ext uri="{FF2B5EF4-FFF2-40B4-BE49-F238E27FC236}">
                <a16:creationId xmlns:a16="http://schemas.microsoft.com/office/drawing/2014/main" id="{8D838373-6645-861B-F777-6F34762A9AC9}"/>
              </a:ext>
            </a:extLst>
          </p:cNvPr>
          <p:cNvSpPr>
            <a:spLocks noGrp="1"/>
          </p:cNvSpPr>
          <p:nvPr>
            <p:ph type="body" sz="quarter" idx="13"/>
          </p:nvPr>
        </p:nvSpPr>
        <p:spPr/>
        <p:txBody>
          <a:bodyPr/>
          <a:lstStyle/>
          <a:p>
            <a:r>
              <a:rPr lang="de-DE" dirty="0"/>
              <a:t>Bremsfaktoren für mehr Innovationen am Standort Deutschland</a:t>
            </a:r>
          </a:p>
        </p:txBody>
      </p:sp>
      <p:sp>
        <p:nvSpPr>
          <p:cNvPr id="2" name="Titel 1">
            <a:extLst>
              <a:ext uri="{FF2B5EF4-FFF2-40B4-BE49-F238E27FC236}">
                <a16:creationId xmlns:a16="http://schemas.microsoft.com/office/drawing/2014/main" id="{B05A66E8-FC04-32B0-023B-DA42896611F6}"/>
              </a:ext>
            </a:extLst>
          </p:cNvPr>
          <p:cNvSpPr>
            <a:spLocks noGrp="1"/>
          </p:cNvSpPr>
          <p:nvPr>
            <p:ph type="title"/>
          </p:nvPr>
        </p:nvSpPr>
        <p:spPr>
          <a:noFill/>
        </p:spPr>
        <p:txBody>
          <a:bodyPr vert="horz"/>
          <a:lstStyle/>
          <a:p>
            <a:r>
              <a:rPr lang="de-DE" dirty="0"/>
              <a:t>Bürokratie bremst Innovation aus</a:t>
            </a:r>
          </a:p>
        </p:txBody>
      </p:sp>
      <p:sp>
        <p:nvSpPr>
          <p:cNvPr id="9" name="Textplatzhalter 8">
            <a:extLst>
              <a:ext uri="{FF2B5EF4-FFF2-40B4-BE49-F238E27FC236}">
                <a16:creationId xmlns:a16="http://schemas.microsoft.com/office/drawing/2014/main" id="{74BB1E7F-00AB-DC39-F120-A6D7D74FBCE2}"/>
              </a:ext>
            </a:extLst>
          </p:cNvPr>
          <p:cNvSpPr>
            <a:spLocks noGrp="1"/>
          </p:cNvSpPr>
          <p:nvPr>
            <p:ph type="body" sz="quarter" idx="27"/>
          </p:nvPr>
        </p:nvSpPr>
        <p:spPr/>
        <p:txBody>
          <a:bodyPr/>
          <a:lstStyle/>
          <a:p>
            <a:r>
              <a:rPr lang="de-DE" dirty="0"/>
              <a:t>(c) Sergej nivens/stock.adobe.com	</a:t>
            </a:r>
          </a:p>
        </p:txBody>
      </p:sp>
    </p:spTree>
    <p:extLst>
      <p:ext uri="{BB962C8B-B14F-4D97-AF65-F5344CB8AC3E}">
        <p14:creationId xmlns:p14="http://schemas.microsoft.com/office/powerpoint/2010/main" val="2033803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9496" y="18288"/>
            <a:ext cx="11155680" cy="896112"/>
          </a:xfrm>
        </p:spPr>
        <p:txBody>
          <a:bodyPr wrap="square" lIns="0" tIns="0" rIns="0" bIns="0">
            <a:noAutofit/>
          </a:bodyPr>
          <a:lstStyle/>
          <a:p>
            <a:pPr algn="l"/>
            <a:r>
              <a:rPr lang="de-DE" dirty="0">
                <a:solidFill>
                  <a:srgbClr val="10065A"/>
                </a:solidFill>
              </a:rPr>
              <a:t>Innovationen scheitern nicht an Ideen – sondern an Tempo, Finanzierung und Verlässlichkeit</a:t>
            </a:r>
          </a:p>
        </p:txBody>
      </p:sp>
      <p:sp>
        <p:nvSpPr>
          <p:cNvPr id="4" name="TextBox 3"/>
          <p:cNvSpPr txBox="1"/>
          <p:nvPr/>
        </p:nvSpPr>
        <p:spPr>
          <a:xfrm>
            <a:off x="548640" y="1078992"/>
            <a:ext cx="10561320" cy="292608"/>
          </a:xfrm>
          <a:prstGeom prst="rect">
            <a:avLst/>
          </a:prstGeom>
          <a:noFill/>
        </p:spPr>
        <p:txBody>
          <a:bodyPr wrap="square" lIns="0" tIns="0" rIns="0" bIns="0" anchor="t">
            <a:noAutofit/>
          </a:bodyPr>
          <a:lstStyle/>
          <a:p>
            <a:pPr algn="l">
              <a:lnSpc>
                <a:spcPct val="100000"/>
              </a:lnSpc>
            </a:pPr>
            <a:r>
              <a:rPr sz="1550" b="0">
                <a:solidFill>
                  <a:srgbClr val="10065A"/>
                </a:solidFill>
                <a:latin typeface="Source Sans Pro"/>
              </a:rPr>
              <a:t>Die zentralen Hemmnisse bündeln sich zu drei systemischen Bremsen und drei Umsetzungsrisiken.</a:t>
            </a:r>
          </a:p>
        </p:txBody>
      </p:sp>
      <p:sp>
        <p:nvSpPr>
          <p:cNvPr id="5" name="Rectangle 4">
            <a:extLst>
              <a:ext uri="{C183D7F6-B498-43B3-948B-1728B52AA6E4}">
                <adec:decorative xmlns:adec="http://schemas.microsoft.com/office/drawing/2017/decorative" val="1"/>
              </a:ext>
            </a:extLst>
          </p:cNvPr>
          <p:cNvSpPr/>
          <p:nvPr/>
        </p:nvSpPr>
        <p:spPr>
          <a:xfrm>
            <a:off x="548640" y="1508760"/>
            <a:ext cx="1188720" cy="45720"/>
          </a:xfrm>
          <a:prstGeom prst="rect">
            <a:avLst/>
          </a:prstGeom>
          <a:solidFill>
            <a:srgbClr val="10AD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Rectangle 5">
            <a:extLst>
              <a:ext uri="{C183D7F6-B498-43B3-948B-1728B52AA6E4}">
                <adec:decorative xmlns:adec="http://schemas.microsoft.com/office/drawing/2017/decorative" val="1"/>
              </a:ext>
            </a:extLst>
          </p:cNvPr>
          <p:cNvSpPr/>
          <p:nvPr/>
        </p:nvSpPr>
        <p:spPr>
          <a:xfrm>
            <a:off x="1847088" y="1522476"/>
            <a:ext cx="8778240" cy="18288"/>
          </a:xfrm>
          <a:prstGeom prst="rect">
            <a:avLst/>
          </a:prstGeom>
          <a:solidFill>
            <a:srgbClr val="D9E0EA"/>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548640" y="1773936"/>
            <a:ext cx="3017520" cy="228600"/>
          </a:xfrm>
          <a:prstGeom prst="rect">
            <a:avLst/>
          </a:prstGeom>
          <a:noFill/>
        </p:spPr>
        <p:txBody>
          <a:bodyPr wrap="square" lIns="0" tIns="0" rIns="0" bIns="0" anchor="t">
            <a:noAutofit/>
          </a:bodyPr>
          <a:lstStyle/>
          <a:p>
            <a:pPr algn="l">
              <a:lnSpc>
                <a:spcPct val="100000"/>
              </a:lnSpc>
            </a:pPr>
            <a:r>
              <a:rPr sz="1600" b="1" dirty="0" err="1">
                <a:solidFill>
                  <a:srgbClr val="10AD00"/>
                </a:solidFill>
                <a:latin typeface="Montserrat"/>
              </a:rPr>
              <a:t>Systemische</a:t>
            </a:r>
            <a:r>
              <a:rPr sz="1600" b="1" dirty="0">
                <a:solidFill>
                  <a:srgbClr val="10AD00"/>
                </a:solidFill>
                <a:latin typeface="Montserrat"/>
              </a:rPr>
              <a:t> </a:t>
            </a:r>
            <a:r>
              <a:rPr sz="1600" b="1" dirty="0" err="1">
                <a:solidFill>
                  <a:srgbClr val="10AD00"/>
                </a:solidFill>
                <a:latin typeface="Montserrat"/>
              </a:rPr>
              <a:t>Bremsen</a:t>
            </a:r>
            <a:endParaRPr sz="1600" b="1" dirty="0">
              <a:solidFill>
                <a:srgbClr val="10AD00"/>
              </a:solidFill>
              <a:latin typeface="Montserrat"/>
            </a:endParaRPr>
          </a:p>
        </p:txBody>
      </p:sp>
      <p:sp>
        <p:nvSpPr>
          <p:cNvPr id="10" name="TextBox 9"/>
          <p:cNvSpPr txBox="1"/>
          <p:nvPr/>
        </p:nvSpPr>
        <p:spPr>
          <a:xfrm>
            <a:off x="893616" y="2199132"/>
            <a:ext cx="4069080" cy="274320"/>
          </a:xfrm>
          <a:prstGeom prst="rect">
            <a:avLst/>
          </a:prstGeom>
          <a:noFill/>
        </p:spPr>
        <p:txBody>
          <a:bodyPr wrap="square" lIns="0" tIns="0" rIns="0" bIns="0" anchor="t">
            <a:noAutofit/>
          </a:bodyPr>
          <a:lstStyle/>
          <a:p>
            <a:pPr algn="l">
              <a:lnSpc>
                <a:spcPct val="100000"/>
              </a:lnSpc>
            </a:pPr>
            <a:r>
              <a:rPr sz="1600" b="1" dirty="0" err="1">
                <a:solidFill>
                  <a:srgbClr val="10065A"/>
                </a:solidFill>
                <a:latin typeface="Montserrat"/>
              </a:rPr>
              <a:t>Bürokratie</a:t>
            </a:r>
            <a:r>
              <a:rPr sz="1600" b="1" dirty="0">
                <a:solidFill>
                  <a:srgbClr val="10065A"/>
                </a:solidFill>
                <a:latin typeface="Montserrat"/>
              </a:rPr>
              <a:t> &amp; </a:t>
            </a:r>
            <a:r>
              <a:rPr sz="1600" b="1" dirty="0" err="1">
                <a:solidFill>
                  <a:srgbClr val="10065A"/>
                </a:solidFill>
                <a:latin typeface="Montserrat"/>
              </a:rPr>
              <a:t>Regulierung</a:t>
            </a:r>
            <a:endParaRPr sz="1600" b="1" dirty="0">
              <a:solidFill>
                <a:srgbClr val="10065A"/>
              </a:solidFill>
              <a:latin typeface="Montserrat"/>
            </a:endParaRPr>
          </a:p>
        </p:txBody>
      </p:sp>
      <p:sp>
        <p:nvSpPr>
          <p:cNvPr id="11" name="TextBox 10"/>
          <p:cNvSpPr txBox="1"/>
          <p:nvPr/>
        </p:nvSpPr>
        <p:spPr>
          <a:xfrm>
            <a:off x="918554" y="2514600"/>
            <a:ext cx="4343400" cy="457200"/>
          </a:xfrm>
          <a:prstGeom prst="rect">
            <a:avLst/>
          </a:prstGeom>
          <a:noFill/>
        </p:spPr>
        <p:txBody>
          <a:bodyPr wrap="square" lIns="0" tIns="0" rIns="0" bIns="0" anchor="t">
            <a:noAutofit/>
          </a:bodyPr>
          <a:lstStyle/>
          <a:p>
            <a:pPr algn="l">
              <a:lnSpc>
                <a:spcPct val="100000"/>
              </a:lnSpc>
            </a:pPr>
            <a:r>
              <a:rPr sz="1400" b="0" dirty="0" err="1">
                <a:solidFill>
                  <a:srgbClr val="10065A"/>
                </a:solidFill>
                <a:latin typeface="Source Sans Pro"/>
              </a:rPr>
              <a:t>Komplexe</a:t>
            </a:r>
            <a:r>
              <a:rPr sz="1400" b="0" dirty="0">
                <a:solidFill>
                  <a:srgbClr val="10065A"/>
                </a:solidFill>
                <a:latin typeface="Source Sans Pro"/>
              </a:rPr>
              <a:t> </a:t>
            </a:r>
            <a:r>
              <a:rPr sz="1400" b="0" dirty="0" err="1">
                <a:solidFill>
                  <a:srgbClr val="10065A"/>
                </a:solidFill>
                <a:latin typeface="Source Sans Pro"/>
              </a:rPr>
              <a:t>Vorgaben</a:t>
            </a:r>
            <a:r>
              <a:rPr sz="1400" b="0" dirty="0">
                <a:solidFill>
                  <a:srgbClr val="10065A"/>
                </a:solidFill>
                <a:latin typeface="Source Sans Pro"/>
              </a:rPr>
              <a:t>, </a:t>
            </a:r>
            <a:r>
              <a:rPr sz="1400" b="0" dirty="0" err="1">
                <a:solidFill>
                  <a:srgbClr val="10065A"/>
                </a:solidFill>
                <a:latin typeface="Source Sans Pro"/>
              </a:rPr>
              <a:t>Berichtspflichten</a:t>
            </a:r>
            <a:r>
              <a:rPr sz="1400" b="0" dirty="0">
                <a:solidFill>
                  <a:srgbClr val="10065A"/>
                </a:solidFill>
                <a:latin typeface="Source Sans Pro"/>
              </a:rPr>
              <a:t> und </a:t>
            </a:r>
            <a:r>
              <a:rPr sz="1400" b="0" dirty="0" err="1">
                <a:solidFill>
                  <a:srgbClr val="10065A"/>
                </a:solidFill>
                <a:latin typeface="Source Sans Pro"/>
              </a:rPr>
              <a:t>langsame</a:t>
            </a:r>
            <a:r>
              <a:rPr sz="1400" b="0" dirty="0">
                <a:solidFill>
                  <a:srgbClr val="10065A"/>
                </a:solidFill>
                <a:latin typeface="Source Sans Pro"/>
              </a:rPr>
              <a:t> </a:t>
            </a:r>
            <a:r>
              <a:rPr sz="1400" b="0" dirty="0" err="1">
                <a:solidFill>
                  <a:srgbClr val="10065A"/>
                </a:solidFill>
                <a:latin typeface="Source Sans Pro"/>
              </a:rPr>
              <a:t>Behördenverfahren</a:t>
            </a:r>
            <a:r>
              <a:rPr sz="1400" b="0" dirty="0">
                <a:solidFill>
                  <a:srgbClr val="10065A"/>
                </a:solidFill>
                <a:latin typeface="Source Sans Pro"/>
              </a:rPr>
              <a:t>.</a:t>
            </a:r>
          </a:p>
        </p:txBody>
      </p:sp>
      <p:sp>
        <p:nvSpPr>
          <p:cNvPr id="14" name="TextBox 13"/>
          <p:cNvSpPr txBox="1"/>
          <p:nvPr/>
        </p:nvSpPr>
        <p:spPr>
          <a:xfrm>
            <a:off x="893616" y="3186684"/>
            <a:ext cx="4069080" cy="274320"/>
          </a:xfrm>
          <a:prstGeom prst="rect">
            <a:avLst/>
          </a:prstGeom>
          <a:noFill/>
        </p:spPr>
        <p:txBody>
          <a:bodyPr wrap="square" lIns="0" tIns="0" rIns="0" bIns="0" anchor="t">
            <a:noAutofit/>
          </a:bodyPr>
          <a:lstStyle/>
          <a:p>
            <a:pPr algn="l">
              <a:lnSpc>
                <a:spcPct val="100000"/>
              </a:lnSpc>
            </a:pPr>
            <a:r>
              <a:rPr sz="1600" b="1" dirty="0">
                <a:solidFill>
                  <a:srgbClr val="10065A"/>
                </a:solidFill>
                <a:latin typeface="Montserrat"/>
              </a:rPr>
              <a:t>Kosten &amp; </a:t>
            </a:r>
            <a:r>
              <a:rPr sz="1600" b="1" dirty="0" err="1">
                <a:solidFill>
                  <a:srgbClr val="10065A"/>
                </a:solidFill>
                <a:latin typeface="Montserrat"/>
              </a:rPr>
              <a:t>Finanzierung</a:t>
            </a:r>
            <a:endParaRPr sz="1600" b="1" dirty="0">
              <a:solidFill>
                <a:srgbClr val="10065A"/>
              </a:solidFill>
              <a:latin typeface="Montserrat"/>
            </a:endParaRPr>
          </a:p>
        </p:txBody>
      </p:sp>
      <p:sp>
        <p:nvSpPr>
          <p:cNvPr id="15" name="TextBox 14"/>
          <p:cNvSpPr txBox="1"/>
          <p:nvPr/>
        </p:nvSpPr>
        <p:spPr>
          <a:xfrm>
            <a:off x="918554" y="3538728"/>
            <a:ext cx="4343400" cy="457200"/>
          </a:xfrm>
          <a:prstGeom prst="rect">
            <a:avLst/>
          </a:prstGeom>
          <a:noFill/>
        </p:spPr>
        <p:txBody>
          <a:bodyPr wrap="square" lIns="0" tIns="0" rIns="0" bIns="0" anchor="t">
            <a:noAutofit/>
          </a:bodyPr>
          <a:lstStyle/>
          <a:p>
            <a:pPr algn="l">
              <a:lnSpc>
                <a:spcPct val="100000"/>
              </a:lnSpc>
            </a:pPr>
            <a:r>
              <a:rPr sz="1400" b="0">
                <a:solidFill>
                  <a:srgbClr val="10065A"/>
                </a:solidFill>
                <a:latin typeface="Source Sans Pro"/>
              </a:rPr>
              <a:t>Energie-, Arbeits- und Finanzierungskosten sowie erschwerter Förderzugang.</a:t>
            </a:r>
          </a:p>
        </p:txBody>
      </p:sp>
      <p:sp>
        <p:nvSpPr>
          <p:cNvPr id="18" name="TextBox 17"/>
          <p:cNvSpPr txBox="1"/>
          <p:nvPr/>
        </p:nvSpPr>
        <p:spPr>
          <a:xfrm>
            <a:off x="893616" y="4206240"/>
            <a:ext cx="4069080" cy="274320"/>
          </a:xfrm>
          <a:prstGeom prst="rect">
            <a:avLst/>
          </a:prstGeom>
          <a:noFill/>
        </p:spPr>
        <p:txBody>
          <a:bodyPr wrap="square" lIns="0" tIns="0" rIns="0" bIns="0" anchor="t">
            <a:noAutofit/>
          </a:bodyPr>
          <a:lstStyle/>
          <a:p>
            <a:pPr algn="l">
              <a:lnSpc>
                <a:spcPct val="100000"/>
              </a:lnSpc>
            </a:pPr>
            <a:r>
              <a:rPr sz="1600" b="1" dirty="0" err="1">
                <a:solidFill>
                  <a:srgbClr val="10065A"/>
                </a:solidFill>
                <a:latin typeface="Montserrat"/>
              </a:rPr>
              <a:t>Planungs</a:t>
            </a:r>
            <a:r>
              <a:rPr sz="1600" b="1" dirty="0">
                <a:solidFill>
                  <a:srgbClr val="10065A"/>
                </a:solidFill>
                <a:latin typeface="Montserrat"/>
              </a:rPr>
              <a:t>- &amp; </a:t>
            </a:r>
            <a:r>
              <a:rPr sz="1600" b="1" dirty="0" err="1">
                <a:solidFill>
                  <a:srgbClr val="10065A"/>
                </a:solidFill>
                <a:latin typeface="Montserrat"/>
              </a:rPr>
              <a:t>Standortsicherheit</a:t>
            </a:r>
            <a:endParaRPr sz="1600" b="1" dirty="0">
              <a:solidFill>
                <a:srgbClr val="10065A"/>
              </a:solidFill>
              <a:latin typeface="Montserrat"/>
            </a:endParaRPr>
          </a:p>
        </p:txBody>
      </p:sp>
      <p:sp>
        <p:nvSpPr>
          <p:cNvPr id="19" name="TextBox 18"/>
          <p:cNvSpPr txBox="1"/>
          <p:nvPr/>
        </p:nvSpPr>
        <p:spPr>
          <a:xfrm>
            <a:off x="918554" y="4562856"/>
            <a:ext cx="4343400" cy="457200"/>
          </a:xfrm>
          <a:prstGeom prst="rect">
            <a:avLst/>
          </a:prstGeom>
          <a:noFill/>
        </p:spPr>
        <p:txBody>
          <a:bodyPr wrap="square" lIns="0" tIns="0" rIns="0" bIns="0" anchor="t">
            <a:noAutofit/>
          </a:bodyPr>
          <a:lstStyle/>
          <a:p>
            <a:pPr algn="l">
              <a:lnSpc>
                <a:spcPct val="100000"/>
              </a:lnSpc>
            </a:pPr>
            <a:r>
              <a:rPr sz="1400" b="0">
                <a:solidFill>
                  <a:srgbClr val="10065A"/>
                </a:solidFill>
                <a:latin typeface="Source Sans Pro"/>
              </a:rPr>
              <a:t>Fehlende Verlässlichkeit, häufige Änderungen und Wettbewerbsnachteile.</a:t>
            </a:r>
          </a:p>
        </p:txBody>
      </p:sp>
      <p:sp>
        <p:nvSpPr>
          <p:cNvPr id="20" name="Rectangle 19">
            <a:extLst>
              <a:ext uri="{C183D7F6-B498-43B3-948B-1728B52AA6E4}">
                <adec:decorative xmlns:adec="http://schemas.microsoft.com/office/drawing/2017/decorative" val="1"/>
              </a:ext>
            </a:extLst>
          </p:cNvPr>
          <p:cNvSpPr/>
          <p:nvPr/>
        </p:nvSpPr>
        <p:spPr>
          <a:xfrm flipH="1">
            <a:off x="5852161" y="1901952"/>
            <a:ext cx="45719" cy="3278124"/>
          </a:xfrm>
          <a:prstGeom prst="rect">
            <a:avLst/>
          </a:prstGeom>
          <a:solidFill>
            <a:srgbClr val="D9E0EA"/>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6181344" y="1773936"/>
            <a:ext cx="2834640" cy="228600"/>
          </a:xfrm>
          <a:prstGeom prst="rect">
            <a:avLst/>
          </a:prstGeom>
          <a:noFill/>
        </p:spPr>
        <p:txBody>
          <a:bodyPr wrap="square" lIns="0" tIns="0" rIns="0" bIns="0" anchor="t">
            <a:noAutofit/>
          </a:bodyPr>
          <a:lstStyle/>
          <a:p>
            <a:pPr algn="l">
              <a:lnSpc>
                <a:spcPct val="100000"/>
              </a:lnSpc>
            </a:pPr>
            <a:r>
              <a:rPr sz="1600" b="1" dirty="0" err="1">
                <a:solidFill>
                  <a:srgbClr val="10AD00"/>
                </a:solidFill>
                <a:latin typeface="Montserrat"/>
              </a:rPr>
              <a:t>Umsetzungsrisiken</a:t>
            </a:r>
            <a:endParaRPr sz="1600" b="1" dirty="0">
              <a:solidFill>
                <a:srgbClr val="10AD00"/>
              </a:solidFill>
              <a:latin typeface="Montserrat"/>
            </a:endParaRPr>
          </a:p>
        </p:txBody>
      </p:sp>
      <p:sp>
        <p:nvSpPr>
          <p:cNvPr id="24" name="Oval 23">
            <a:extLst>
              <a:ext uri="{C183D7F6-B498-43B3-948B-1728B52AA6E4}">
                <adec:decorative xmlns:adec="http://schemas.microsoft.com/office/drawing/2017/decorative" val="1"/>
              </a:ext>
            </a:extLst>
          </p:cNvPr>
          <p:cNvSpPr/>
          <p:nvPr/>
        </p:nvSpPr>
        <p:spPr>
          <a:xfrm>
            <a:off x="6181344" y="2245677"/>
            <a:ext cx="146304" cy="146304"/>
          </a:xfrm>
          <a:prstGeom prst="ellipse">
            <a:avLst/>
          </a:prstGeom>
          <a:solidFill>
            <a:srgbClr val="8C3E9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5" name="TextBox 24"/>
          <p:cNvSpPr txBox="1"/>
          <p:nvPr/>
        </p:nvSpPr>
        <p:spPr>
          <a:xfrm>
            <a:off x="6446520" y="2221991"/>
            <a:ext cx="4206240" cy="219456"/>
          </a:xfrm>
          <a:prstGeom prst="rect">
            <a:avLst/>
          </a:prstGeom>
          <a:noFill/>
        </p:spPr>
        <p:txBody>
          <a:bodyPr wrap="square" lIns="0" tIns="0" rIns="0" bIns="0" anchor="t">
            <a:noAutofit/>
          </a:bodyPr>
          <a:lstStyle/>
          <a:p>
            <a:pPr algn="l">
              <a:lnSpc>
                <a:spcPct val="100000"/>
              </a:lnSpc>
            </a:pPr>
            <a:r>
              <a:rPr sz="1600" b="1" dirty="0">
                <a:solidFill>
                  <a:srgbClr val="10065A"/>
                </a:solidFill>
                <a:latin typeface="Montserrat"/>
              </a:rPr>
              <a:t>Markt- und </a:t>
            </a:r>
            <a:r>
              <a:rPr sz="1600" b="1" dirty="0" err="1">
                <a:solidFill>
                  <a:srgbClr val="10065A"/>
                </a:solidFill>
                <a:latin typeface="Montserrat"/>
              </a:rPr>
              <a:t>Technologierisiken</a:t>
            </a:r>
            <a:endParaRPr sz="1600" b="1" dirty="0">
              <a:solidFill>
                <a:srgbClr val="10065A"/>
              </a:solidFill>
              <a:latin typeface="Montserrat"/>
            </a:endParaRPr>
          </a:p>
        </p:txBody>
      </p:sp>
      <p:sp>
        <p:nvSpPr>
          <p:cNvPr id="26" name="TextBox 25"/>
          <p:cNvSpPr txBox="1"/>
          <p:nvPr/>
        </p:nvSpPr>
        <p:spPr>
          <a:xfrm>
            <a:off x="6446520" y="2478023"/>
            <a:ext cx="4315968" cy="274320"/>
          </a:xfrm>
          <a:prstGeom prst="rect">
            <a:avLst/>
          </a:prstGeom>
          <a:noFill/>
        </p:spPr>
        <p:txBody>
          <a:bodyPr wrap="square" lIns="0" tIns="0" rIns="0" bIns="0" anchor="t">
            <a:noAutofit/>
          </a:bodyPr>
          <a:lstStyle/>
          <a:p>
            <a:pPr algn="l">
              <a:lnSpc>
                <a:spcPct val="100000"/>
              </a:lnSpc>
            </a:pPr>
            <a:r>
              <a:rPr sz="1400" b="0" dirty="0" err="1">
                <a:solidFill>
                  <a:srgbClr val="10065A"/>
                </a:solidFill>
                <a:latin typeface="Source Sans Pro"/>
              </a:rPr>
              <a:t>Unsicherheit</a:t>
            </a:r>
            <a:r>
              <a:rPr sz="1400" b="0" dirty="0">
                <a:solidFill>
                  <a:srgbClr val="10065A"/>
                </a:solidFill>
                <a:latin typeface="Source Sans Pro"/>
              </a:rPr>
              <a:t> </a:t>
            </a:r>
            <a:r>
              <a:rPr sz="1400" b="0" dirty="0" err="1">
                <a:solidFill>
                  <a:srgbClr val="10065A"/>
                </a:solidFill>
                <a:latin typeface="Source Sans Pro"/>
              </a:rPr>
              <a:t>erschwert</a:t>
            </a:r>
            <a:r>
              <a:rPr sz="1400" b="0" dirty="0">
                <a:solidFill>
                  <a:srgbClr val="10065A"/>
                </a:solidFill>
                <a:latin typeface="Source Sans Pro"/>
              </a:rPr>
              <a:t> </a:t>
            </a:r>
            <a:r>
              <a:rPr sz="1400" b="0" dirty="0" err="1">
                <a:solidFill>
                  <a:srgbClr val="10065A"/>
                </a:solidFill>
                <a:latin typeface="Source Sans Pro"/>
              </a:rPr>
              <a:t>Investitionsentscheidungen</a:t>
            </a:r>
            <a:r>
              <a:rPr sz="1400" b="0" dirty="0">
                <a:solidFill>
                  <a:srgbClr val="10065A"/>
                </a:solidFill>
                <a:latin typeface="Source Sans Pro"/>
              </a:rPr>
              <a:t>.</a:t>
            </a:r>
          </a:p>
        </p:txBody>
      </p:sp>
      <p:sp>
        <p:nvSpPr>
          <p:cNvPr id="27" name="Oval 26">
            <a:extLst>
              <a:ext uri="{C183D7F6-B498-43B3-948B-1728B52AA6E4}">
                <adec:decorative xmlns:adec="http://schemas.microsoft.com/office/drawing/2017/decorative" val="1"/>
              </a:ext>
            </a:extLst>
          </p:cNvPr>
          <p:cNvSpPr/>
          <p:nvPr/>
        </p:nvSpPr>
        <p:spPr>
          <a:xfrm>
            <a:off x="6181344" y="2931477"/>
            <a:ext cx="146304" cy="146304"/>
          </a:xfrm>
          <a:prstGeom prst="ellipse">
            <a:avLst/>
          </a:prstGeom>
          <a:solidFill>
            <a:srgbClr val="FFAD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8" name="TextBox 27"/>
          <p:cNvSpPr txBox="1"/>
          <p:nvPr/>
        </p:nvSpPr>
        <p:spPr>
          <a:xfrm>
            <a:off x="6446520" y="2907791"/>
            <a:ext cx="4206240" cy="219456"/>
          </a:xfrm>
          <a:prstGeom prst="rect">
            <a:avLst/>
          </a:prstGeom>
          <a:noFill/>
        </p:spPr>
        <p:txBody>
          <a:bodyPr wrap="square" lIns="0" tIns="0" rIns="0" bIns="0" anchor="t">
            <a:noAutofit/>
          </a:bodyPr>
          <a:lstStyle/>
          <a:p>
            <a:pPr algn="l">
              <a:lnSpc>
                <a:spcPct val="100000"/>
              </a:lnSpc>
            </a:pPr>
            <a:r>
              <a:rPr sz="1600" b="1" dirty="0" err="1">
                <a:solidFill>
                  <a:srgbClr val="10065A"/>
                </a:solidFill>
                <a:latin typeface="Montserrat"/>
              </a:rPr>
              <a:t>Fachkräfte</a:t>
            </a:r>
            <a:r>
              <a:rPr sz="1600" b="1" dirty="0">
                <a:solidFill>
                  <a:srgbClr val="10065A"/>
                </a:solidFill>
                <a:latin typeface="Montserrat"/>
              </a:rPr>
              <a:t> &amp; </a:t>
            </a:r>
            <a:r>
              <a:rPr sz="1600" b="1" dirty="0" err="1">
                <a:solidFill>
                  <a:srgbClr val="10065A"/>
                </a:solidFill>
                <a:latin typeface="Montserrat"/>
              </a:rPr>
              <a:t>Kompetenzen</a:t>
            </a:r>
            <a:endParaRPr sz="1600" b="1" dirty="0">
              <a:solidFill>
                <a:srgbClr val="10065A"/>
              </a:solidFill>
              <a:latin typeface="Montserrat"/>
            </a:endParaRPr>
          </a:p>
        </p:txBody>
      </p:sp>
      <p:sp>
        <p:nvSpPr>
          <p:cNvPr id="29" name="TextBox 28"/>
          <p:cNvSpPr txBox="1"/>
          <p:nvPr/>
        </p:nvSpPr>
        <p:spPr>
          <a:xfrm>
            <a:off x="6446520" y="3163823"/>
            <a:ext cx="4315968" cy="274320"/>
          </a:xfrm>
          <a:prstGeom prst="rect">
            <a:avLst/>
          </a:prstGeom>
          <a:noFill/>
        </p:spPr>
        <p:txBody>
          <a:bodyPr wrap="square" lIns="0" tIns="0" rIns="0" bIns="0" anchor="t">
            <a:noAutofit/>
          </a:bodyPr>
          <a:lstStyle/>
          <a:p>
            <a:pPr algn="l">
              <a:lnSpc>
                <a:spcPct val="100000"/>
              </a:lnSpc>
            </a:pPr>
            <a:r>
              <a:rPr sz="1400" b="0">
                <a:solidFill>
                  <a:srgbClr val="10065A"/>
                </a:solidFill>
                <a:latin typeface="Source Sans Pro"/>
              </a:rPr>
              <a:t>Engpässe bremsen Umsetzung und Skalierung.</a:t>
            </a:r>
          </a:p>
        </p:txBody>
      </p:sp>
      <p:sp>
        <p:nvSpPr>
          <p:cNvPr id="30" name="Oval 29">
            <a:extLst>
              <a:ext uri="{C183D7F6-B498-43B3-948B-1728B52AA6E4}">
                <adec:decorative xmlns:adec="http://schemas.microsoft.com/office/drawing/2017/decorative" val="1"/>
              </a:ext>
            </a:extLst>
          </p:cNvPr>
          <p:cNvSpPr/>
          <p:nvPr/>
        </p:nvSpPr>
        <p:spPr>
          <a:xfrm>
            <a:off x="6181344" y="3617277"/>
            <a:ext cx="146304" cy="146304"/>
          </a:xfrm>
          <a:prstGeom prst="ellipse">
            <a:avLst/>
          </a:prstGeom>
          <a:solidFill>
            <a:srgbClr val="10AD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1" name="TextBox 30"/>
          <p:cNvSpPr txBox="1"/>
          <p:nvPr/>
        </p:nvSpPr>
        <p:spPr>
          <a:xfrm>
            <a:off x="6446520" y="3593591"/>
            <a:ext cx="4206240" cy="219456"/>
          </a:xfrm>
          <a:prstGeom prst="rect">
            <a:avLst/>
          </a:prstGeom>
          <a:noFill/>
        </p:spPr>
        <p:txBody>
          <a:bodyPr wrap="square" lIns="0" tIns="0" rIns="0" bIns="0" anchor="t">
            <a:noAutofit/>
          </a:bodyPr>
          <a:lstStyle/>
          <a:p>
            <a:pPr algn="l">
              <a:lnSpc>
                <a:spcPct val="100000"/>
              </a:lnSpc>
            </a:pPr>
            <a:r>
              <a:rPr sz="1600" b="1" dirty="0" err="1">
                <a:solidFill>
                  <a:srgbClr val="10065A"/>
                </a:solidFill>
                <a:latin typeface="Montserrat"/>
              </a:rPr>
              <a:t>Technologieoffenheit</a:t>
            </a:r>
            <a:r>
              <a:rPr sz="1600" b="1" dirty="0">
                <a:solidFill>
                  <a:srgbClr val="10065A"/>
                </a:solidFill>
                <a:latin typeface="Montserrat"/>
              </a:rPr>
              <a:t> &amp; Kultur</a:t>
            </a:r>
          </a:p>
        </p:txBody>
      </p:sp>
      <p:sp>
        <p:nvSpPr>
          <p:cNvPr id="32" name="TextBox 31"/>
          <p:cNvSpPr txBox="1"/>
          <p:nvPr/>
        </p:nvSpPr>
        <p:spPr>
          <a:xfrm>
            <a:off x="6446520" y="3849623"/>
            <a:ext cx="4315968" cy="274320"/>
          </a:xfrm>
          <a:prstGeom prst="rect">
            <a:avLst/>
          </a:prstGeom>
          <a:noFill/>
        </p:spPr>
        <p:txBody>
          <a:bodyPr wrap="square" lIns="0" tIns="0" rIns="0" bIns="0" anchor="t">
            <a:noAutofit/>
          </a:bodyPr>
          <a:lstStyle/>
          <a:p>
            <a:pPr algn="l">
              <a:lnSpc>
                <a:spcPct val="100000"/>
              </a:lnSpc>
            </a:pPr>
            <a:r>
              <a:rPr sz="1400" b="0">
                <a:solidFill>
                  <a:srgbClr val="10065A"/>
                </a:solidFill>
                <a:latin typeface="Source Sans Pro"/>
              </a:rPr>
              <a:t>Skepsis und geringe Risikobereitschaft hemmen Experimente.</a:t>
            </a:r>
          </a:p>
        </p:txBody>
      </p:sp>
      <p:sp>
        <p:nvSpPr>
          <p:cNvPr id="33" name="Rectangle 32">
            <a:extLst>
              <a:ext uri="{C183D7F6-B498-43B3-948B-1728B52AA6E4}">
                <adec:decorative xmlns:adec="http://schemas.microsoft.com/office/drawing/2017/decorative" val="1"/>
              </a:ext>
            </a:extLst>
          </p:cNvPr>
          <p:cNvSpPr/>
          <p:nvPr/>
        </p:nvSpPr>
        <p:spPr>
          <a:xfrm>
            <a:off x="539496" y="5719156"/>
            <a:ext cx="64008" cy="274320"/>
          </a:xfrm>
          <a:prstGeom prst="rect">
            <a:avLst/>
          </a:prstGeom>
          <a:solidFill>
            <a:srgbClr val="10AD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4" name="TextBox 33"/>
          <p:cNvSpPr txBox="1"/>
          <p:nvPr/>
        </p:nvSpPr>
        <p:spPr>
          <a:xfrm>
            <a:off x="743158" y="5628132"/>
            <a:ext cx="9829800" cy="329184"/>
          </a:xfrm>
          <a:prstGeom prst="rect">
            <a:avLst/>
          </a:prstGeom>
          <a:noFill/>
        </p:spPr>
        <p:txBody>
          <a:bodyPr wrap="square" lIns="0" tIns="0" rIns="0" bIns="0" anchor="t">
            <a:noAutofit/>
          </a:bodyPr>
          <a:lstStyle/>
          <a:p>
            <a:pPr algn="l">
              <a:lnSpc>
                <a:spcPct val="100000"/>
              </a:lnSpc>
            </a:pPr>
            <a:r>
              <a:rPr b="1" dirty="0">
                <a:solidFill>
                  <a:srgbClr val="10065A"/>
                </a:solidFill>
                <a:latin typeface="Source Sans Pro"/>
              </a:rPr>
              <a:t>Ein </a:t>
            </a:r>
            <a:r>
              <a:rPr b="1" dirty="0" err="1">
                <a:solidFill>
                  <a:srgbClr val="10065A"/>
                </a:solidFill>
                <a:latin typeface="Source Sans Pro"/>
              </a:rPr>
              <a:t>wirksamer</a:t>
            </a:r>
            <a:r>
              <a:rPr b="1" dirty="0">
                <a:solidFill>
                  <a:srgbClr val="10065A"/>
                </a:solidFill>
                <a:latin typeface="Source Sans Pro"/>
              </a:rPr>
              <a:t> </a:t>
            </a:r>
            <a:r>
              <a:rPr b="1" dirty="0" err="1">
                <a:solidFill>
                  <a:srgbClr val="10065A"/>
                </a:solidFill>
                <a:latin typeface="Source Sans Pro"/>
              </a:rPr>
              <a:t>Innovationsstandort</a:t>
            </a:r>
            <a:r>
              <a:rPr b="1" dirty="0">
                <a:solidFill>
                  <a:srgbClr val="10065A"/>
                </a:solidFill>
                <a:latin typeface="Source Sans Pro"/>
              </a:rPr>
              <a:t> </a:t>
            </a:r>
            <a:r>
              <a:rPr b="1" dirty="0" err="1">
                <a:solidFill>
                  <a:srgbClr val="10065A"/>
                </a:solidFill>
                <a:latin typeface="Source Sans Pro"/>
              </a:rPr>
              <a:t>braucht</a:t>
            </a:r>
            <a:r>
              <a:rPr b="1" dirty="0">
                <a:solidFill>
                  <a:srgbClr val="10065A"/>
                </a:solidFill>
                <a:latin typeface="Source Sans Pro"/>
              </a:rPr>
              <a:t> </a:t>
            </a:r>
            <a:r>
              <a:rPr b="1" dirty="0" err="1">
                <a:solidFill>
                  <a:srgbClr val="10065A"/>
                </a:solidFill>
                <a:latin typeface="Source Sans Pro"/>
              </a:rPr>
              <a:t>einfachere</a:t>
            </a:r>
            <a:r>
              <a:rPr b="1" dirty="0">
                <a:solidFill>
                  <a:srgbClr val="10065A"/>
                </a:solidFill>
                <a:latin typeface="Source Sans Pro"/>
              </a:rPr>
              <a:t> </a:t>
            </a:r>
            <a:r>
              <a:rPr b="1" dirty="0" err="1">
                <a:solidFill>
                  <a:srgbClr val="10065A"/>
                </a:solidFill>
                <a:latin typeface="Source Sans Pro"/>
              </a:rPr>
              <a:t>Verfahren</a:t>
            </a:r>
            <a:r>
              <a:rPr b="1" dirty="0">
                <a:solidFill>
                  <a:srgbClr val="10065A"/>
                </a:solidFill>
                <a:latin typeface="Source Sans Pro"/>
              </a:rPr>
              <a:t>, </a:t>
            </a:r>
            <a:r>
              <a:rPr b="1" dirty="0" err="1">
                <a:solidFill>
                  <a:srgbClr val="10065A"/>
                </a:solidFill>
                <a:latin typeface="Source Sans Pro"/>
              </a:rPr>
              <a:t>verlässliche</a:t>
            </a:r>
            <a:r>
              <a:rPr b="1" dirty="0">
                <a:solidFill>
                  <a:srgbClr val="10065A"/>
                </a:solidFill>
                <a:latin typeface="Source Sans Pro"/>
              </a:rPr>
              <a:t> </a:t>
            </a:r>
            <a:r>
              <a:rPr b="1" dirty="0" err="1">
                <a:solidFill>
                  <a:srgbClr val="10065A"/>
                </a:solidFill>
                <a:latin typeface="Source Sans Pro"/>
              </a:rPr>
              <a:t>Rahmenbedingungen</a:t>
            </a:r>
            <a:r>
              <a:rPr b="1" dirty="0">
                <a:solidFill>
                  <a:srgbClr val="10065A"/>
                </a:solidFill>
                <a:latin typeface="Source Sans Pro"/>
              </a:rPr>
              <a:t> und </a:t>
            </a:r>
            <a:r>
              <a:rPr b="1" dirty="0" err="1">
                <a:solidFill>
                  <a:srgbClr val="10065A"/>
                </a:solidFill>
                <a:latin typeface="Source Sans Pro"/>
              </a:rPr>
              <a:t>bessere</a:t>
            </a:r>
            <a:r>
              <a:rPr b="1" dirty="0">
                <a:solidFill>
                  <a:srgbClr val="10065A"/>
                </a:solidFill>
                <a:latin typeface="Source Sans Pro"/>
              </a:rPr>
              <a:t> </a:t>
            </a:r>
            <a:r>
              <a:rPr b="1" dirty="0" err="1">
                <a:solidFill>
                  <a:srgbClr val="10065A"/>
                </a:solidFill>
                <a:latin typeface="Source Sans Pro"/>
              </a:rPr>
              <a:t>Finanzierung</a:t>
            </a:r>
            <a:r>
              <a:rPr b="1" dirty="0">
                <a:solidFill>
                  <a:srgbClr val="10065A"/>
                </a:solidFill>
                <a:latin typeface="Source Sans Pro"/>
              </a:rPr>
              <a:t>.</a:t>
            </a:r>
          </a:p>
        </p:txBody>
      </p:sp>
      <p:sp>
        <p:nvSpPr>
          <p:cNvPr id="35" name="TextBox 34"/>
          <p:cNvSpPr txBox="1"/>
          <p:nvPr/>
        </p:nvSpPr>
        <p:spPr>
          <a:xfrm>
            <a:off x="539496" y="6364224"/>
            <a:ext cx="3840480" cy="164592"/>
          </a:xfrm>
          <a:prstGeom prst="rect">
            <a:avLst/>
          </a:prstGeom>
          <a:noFill/>
        </p:spPr>
        <p:txBody>
          <a:bodyPr wrap="square" lIns="0" tIns="0" rIns="0" bIns="0" anchor="t">
            <a:noAutofit/>
          </a:bodyPr>
          <a:lstStyle/>
          <a:p>
            <a:pPr algn="l">
              <a:lnSpc>
                <a:spcPct val="100000"/>
              </a:lnSpc>
            </a:pPr>
            <a:r>
              <a:rPr sz="800" b="0" dirty="0">
                <a:solidFill>
                  <a:srgbClr val="8C3E9F"/>
                </a:solidFill>
                <a:latin typeface="Source Sans Pro"/>
              </a:rPr>
              <a:t>Quelle: VCI-</a:t>
            </a:r>
            <a:r>
              <a:rPr sz="800" b="0" dirty="0" err="1">
                <a:solidFill>
                  <a:srgbClr val="8C3E9F"/>
                </a:solidFill>
                <a:latin typeface="Source Sans Pro"/>
              </a:rPr>
              <a:t>Mitgliederumfrage</a:t>
            </a:r>
            <a:r>
              <a:rPr sz="800" b="0" dirty="0">
                <a:solidFill>
                  <a:srgbClr val="8C3E9F"/>
                </a:solidFill>
                <a:latin typeface="Source Sans Pro"/>
              </a:rPr>
              <a:t>, Juni 2026</a:t>
            </a:r>
          </a:p>
        </p:txBody>
      </p:sp>
      <p:sp>
        <p:nvSpPr>
          <p:cNvPr id="36" name="Oval 23">
            <a:extLst>
              <a:ext uri="{FF2B5EF4-FFF2-40B4-BE49-F238E27FC236}">
                <a16:creationId xmlns:a16="http://schemas.microsoft.com/office/drawing/2014/main" id="{5C591FB7-DE69-BD8C-8D51-11FE29D3D0DB}"/>
              </a:ext>
              <a:ext uri="{C183D7F6-B498-43B3-948B-1728B52AA6E4}">
                <adec:decorative xmlns:adec="http://schemas.microsoft.com/office/drawing/2017/decorative" val="1"/>
              </a:ext>
            </a:extLst>
          </p:cNvPr>
          <p:cNvSpPr/>
          <p:nvPr/>
        </p:nvSpPr>
        <p:spPr>
          <a:xfrm>
            <a:off x="624286" y="2239033"/>
            <a:ext cx="146304" cy="146304"/>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8" name="Oval 26">
            <a:extLst>
              <a:ext uri="{FF2B5EF4-FFF2-40B4-BE49-F238E27FC236}">
                <a16:creationId xmlns:a16="http://schemas.microsoft.com/office/drawing/2014/main" id="{52E053C9-E1EF-EC0A-E14C-E2A4C01EB3C7}"/>
              </a:ext>
              <a:ext uri="{C183D7F6-B498-43B3-948B-1728B52AA6E4}">
                <adec:decorative xmlns:adec="http://schemas.microsoft.com/office/drawing/2017/decorative" val="1"/>
              </a:ext>
            </a:extLst>
          </p:cNvPr>
          <p:cNvSpPr/>
          <p:nvPr/>
        </p:nvSpPr>
        <p:spPr>
          <a:xfrm>
            <a:off x="569838" y="3232820"/>
            <a:ext cx="146304" cy="146304"/>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0" name="Oval 29">
            <a:extLst>
              <a:ext uri="{FF2B5EF4-FFF2-40B4-BE49-F238E27FC236}">
                <a16:creationId xmlns:a16="http://schemas.microsoft.com/office/drawing/2014/main" id="{5933D9E1-F770-9A96-5D8C-CBB7086E11A4}"/>
              </a:ext>
              <a:ext uri="{C183D7F6-B498-43B3-948B-1728B52AA6E4}">
                <adec:decorative xmlns:adec="http://schemas.microsoft.com/office/drawing/2017/decorative" val="1"/>
              </a:ext>
            </a:extLst>
          </p:cNvPr>
          <p:cNvSpPr/>
          <p:nvPr/>
        </p:nvSpPr>
        <p:spPr>
          <a:xfrm>
            <a:off x="596854" y="4256116"/>
            <a:ext cx="146304" cy="146304"/>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Tree>
    <p:extLst>
      <p:ext uri="{BB962C8B-B14F-4D97-AF65-F5344CB8AC3E}">
        <p14:creationId xmlns:p14="http://schemas.microsoft.com/office/powerpoint/2010/main" val="3398634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2A45165-CE98-4811-B4E0-5DC1FDE9144D}"/>
              </a:ext>
            </a:extLst>
          </p:cNvPr>
          <p:cNvGraphicFramePr>
            <a:graphicFrameLocks noChangeAspect="1"/>
          </p:cNvGraphicFramePr>
          <p:nvPr>
            <p:custDataLst>
              <p:tags r:id="rId1"/>
            </p:custDataLst>
            <p:extLst>
              <p:ext uri="{D42A27DB-BD31-4B8C-83A1-F6EECF244321}">
                <p14:modId xmlns:p14="http://schemas.microsoft.com/office/powerpoint/2010/main" val="2773549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2" name="Objekt 1" hidden="1">
                        <a:extLst>
                          <a:ext uri="{FF2B5EF4-FFF2-40B4-BE49-F238E27FC236}">
                            <a16:creationId xmlns:a16="http://schemas.microsoft.com/office/drawing/2014/main" id="{22A45165-CE98-4811-B4E0-5DC1FDE9144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1" name="Bildplatzhalter 10" descr="Ein Bild, das Laborausstattung, medizinische Ausrüstung, Chemie, Labor enthält.&#10;&#10;KI-generierte Inhalte können fehlerhaft sein.">
            <a:extLst>
              <a:ext uri="{FF2B5EF4-FFF2-40B4-BE49-F238E27FC236}">
                <a16:creationId xmlns:a16="http://schemas.microsoft.com/office/drawing/2014/main" id="{96281C68-6AD2-1445-73C7-CCE8F7364482}"/>
              </a:ext>
            </a:extLst>
          </p:cNvPr>
          <p:cNvPicPr>
            <a:picLocks noGrp="1" noChangeAspect="1"/>
          </p:cNvPicPr>
          <p:nvPr>
            <p:ph type="pic" sz="quarter" idx="10"/>
          </p:nvPr>
        </p:nvPicPr>
        <p:blipFill>
          <a:blip r:embed="rId6">
            <a:extLst>
              <a:ext uri="{28A0092B-C50C-407E-A947-70E740481C1C}">
                <a14:useLocalDpi xmlns:a14="http://schemas.microsoft.com/office/drawing/2010/main" val="0"/>
              </a:ext>
            </a:extLst>
          </a:blip>
          <a:srcRect l="11075" r="11075"/>
          <a:stretch>
            <a:fillRect/>
          </a:stretch>
        </p:blipFill>
        <p:spPr/>
      </p:pic>
      <p:sp>
        <p:nvSpPr>
          <p:cNvPr id="4" name="Untertitel 3">
            <a:extLst>
              <a:ext uri="{FF2B5EF4-FFF2-40B4-BE49-F238E27FC236}">
                <a16:creationId xmlns:a16="http://schemas.microsoft.com/office/drawing/2014/main" id="{9D20CE31-301B-4C8E-B67F-E46C59F10879}"/>
              </a:ext>
            </a:extLst>
          </p:cNvPr>
          <p:cNvSpPr>
            <a:spLocks noGrp="1"/>
          </p:cNvSpPr>
          <p:nvPr>
            <p:ph type="subTitle" idx="1"/>
          </p:nvPr>
        </p:nvSpPr>
        <p:spPr/>
        <p:txBody>
          <a:bodyPr/>
          <a:lstStyle/>
          <a:p>
            <a:r>
              <a:rPr lang="de-DE" sz="1800"/>
              <a:t>Daten und Fakten</a:t>
            </a:r>
            <a:endParaRPr lang="de-DE" sz="1600"/>
          </a:p>
        </p:txBody>
      </p:sp>
      <p:sp>
        <p:nvSpPr>
          <p:cNvPr id="3" name="Titel 2">
            <a:extLst>
              <a:ext uri="{FF2B5EF4-FFF2-40B4-BE49-F238E27FC236}">
                <a16:creationId xmlns:a16="http://schemas.microsoft.com/office/drawing/2014/main" id="{7158F0B1-3B21-420E-8738-EA91043454D0}"/>
              </a:ext>
            </a:extLst>
          </p:cNvPr>
          <p:cNvSpPr>
            <a:spLocks noGrp="1"/>
          </p:cNvSpPr>
          <p:nvPr>
            <p:ph type="title"/>
          </p:nvPr>
        </p:nvSpPr>
        <p:spPr>
          <a:xfrm>
            <a:off x="539997" y="1038757"/>
            <a:ext cx="6044968" cy="3901771"/>
          </a:xfrm>
        </p:spPr>
        <p:txBody>
          <a:bodyPr vert="horz"/>
          <a:lstStyle/>
          <a:p>
            <a:r>
              <a:rPr lang="de-DE" sz="4000" dirty="0"/>
              <a:t>Innovations-standort Deutschland: Fokus Chemie &amp; </a:t>
            </a:r>
            <a:r>
              <a:rPr lang="de-DE" sz="4000" dirty="0" err="1"/>
              <a:t>Pharma</a:t>
            </a:r>
            <a:endParaRPr lang="de-DE" sz="4000" dirty="0"/>
          </a:p>
        </p:txBody>
      </p:sp>
      <p:sp>
        <p:nvSpPr>
          <p:cNvPr id="8" name="Textplatzhalter 7">
            <a:extLst>
              <a:ext uri="{FF2B5EF4-FFF2-40B4-BE49-F238E27FC236}">
                <a16:creationId xmlns:a16="http://schemas.microsoft.com/office/drawing/2014/main" id="{C220D37D-E681-B447-83A6-1F11A0E399CC}"/>
              </a:ext>
            </a:extLst>
          </p:cNvPr>
          <p:cNvSpPr>
            <a:spLocks noGrp="1"/>
          </p:cNvSpPr>
          <p:nvPr>
            <p:ph type="body" sz="quarter" idx="25"/>
          </p:nvPr>
        </p:nvSpPr>
        <p:spPr/>
        <p:txBody>
          <a:bodyPr/>
          <a:lstStyle/>
          <a:p>
            <a:r>
              <a:rPr lang="de-DE"/>
              <a:t>© Alexander Raths/Fotolia</a:t>
            </a:r>
          </a:p>
        </p:txBody>
      </p:sp>
    </p:spTree>
    <p:extLst>
      <p:ext uri="{BB962C8B-B14F-4D97-AF65-F5344CB8AC3E}">
        <p14:creationId xmlns:p14="http://schemas.microsoft.com/office/powerpoint/2010/main" val="134508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45B5-8117-814F-528D-78338C37E531}"/>
            </a:ext>
          </a:extLst>
        </p:cNvPr>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7182F34C-0915-4125-A217-C69783E3438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5" imgH="343" progId="TCLayout.ActiveDocument.1">
                  <p:embed/>
                </p:oleObj>
              </mc:Choice>
              <mc:Fallback>
                <p:oleObj name="think-cell Folie" r:id="rId3" imgW="345" imgH="343" progId="TCLayout.ActiveDocument.1">
                  <p:embed/>
                  <p:pic>
                    <p:nvPicPr>
                      <p:cNvPr id="12" name="think-cell data - do not delete" hidden="1">
                        <a:extLst>
                          <a:ext uri="{FF2B5EF4-FFF2-40B4-BE49-F238E27FC236}">
                            <a16:creationId xmlns:a16="http://schemas.microsoft.com/office/drawing/2014/main" id="{7182F34C-0915-4125-A217-C69783E3438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Foliennummernplatzhalter 1">
            <a:extLst>
              <a:ext uri="{FF2B5EF4-FFF2-40B4-BE49-F238E27FC236}">
                <a16:creationId xmlns:a16="http://schemas.microsoft.com/office/drawing/2014/main" id="{C41FCD32-5D2A-1C18-995A-35F4F51C8035}"/>
              </a:ext>
            </a:extLst>
          </p:cNvPr>
          <p:cNvSpPr>
            <a:spLocks noGrp="1"/>
          </p:cNvSpPr>
          <p:nvPr>
            <p:ph type="sldNum" sz="quarter" idx="10"/>
          </p:nvPr>
        </p:nvSpPr>
        <p:spPr/>
        <p:txBody>
          <a:bodyPr/>
          <a:lstStyle/>
          <a:p>
            <a:fld id="{0EDB35FF-48FE-4539-886A-6B3E6CAB12DA}" type="slidenum">
              <a:rPr lang="de-DE" smtClean="0"/>
              <a:pPr/>
              <a:t>10</a:t>
            </a:fld>
            <a:endParaRPr lang="de-DE"/>
          </a:p>
        </p:txBody>
      </p:sp>
      <p:sp>
        <p:nvSpPr>
          <p:cNvPr id="3" name="Textplatzhalter 2">
            <a:extLst>
              <a:ext uri="{FF2B5EF4-FFF2-40B4-BE49-F238E27FC236}">
                <a16:creationId xmlns:a16="http://schemas.microsoft.com/office/drawing/2014/main" id="{928C3CF0-19CB-62D4-97DE-9F8ACBE5A6D6}"/>
              </a:ext>
            </a:extLst>
          </p:cNvPr>
          <p:cNvSpPr>
            <a:spLocks noGrp="1"/>
          </p:cNvSpPr>
          <p:nvPr>
            <p:ph type="body" sz="quarter" idx="43"/>
          </p:nvPr>
        </p:nvSpPr>
        <p:spPr/>
        <p:txBody>
          <a:bodyPr/>
          <a:lstStyle/>
          <a:p>
            <a:r>
              <a:rPr lang="de-DE" dirty="0"/>
              <a:t>Fast 80 Prozent der Unternehmen geben an, FuE am Standort Deutschland zu betreiben. Die Forschungsorientierung der Branche ist damit weiterhin hoch.</a:t>
            </a:r>
          </a:p>
          <a:p>
            <a:r>
              <a:rPr lang="de-DE" dirty="0"/>
              <a:t>Rund 43 Prozent der Unternehmen haben auch im Ausland FuE-Aktivitäten – Tendenz steigend. </a:t>
            </a:r>
          </a:p>
          <a:p>
            <a:endParaRPr lang="de-DE" dirty="0"/>
          </a:p>
          <a:p>
            <a:endParaRPr lang="de-DE" dirty="0"/>
          </a:p>
        </p:txBody>
      </p:sp>
      <p:sp>
        <p:nvSpPr>
          <p:cNvPr id="4" name="Textplatzhalter 3">
            <a:extLst>
              <a:ext uri="{FF2B5EF4-FFF2-40B4-BE49-F238E27FC236}">
                <a16:creationId xmlns:a16="http://schemas.microsoft.com/office/drawing/2014/main" id="{F80F8B3B-2C45-5341-7DCC-184CC14BF3DB}"/>
              </a:ext>
            </a:extLst>
          </p:cNvPr>
          <p:cNvSpPr>
            <a:spLocks noGrp="1"/>
          </p:cNvSpPr>
          <p:nvPr>
            <p:ph type="body" sz="quarter" idx="40"/>
          </p:nvPr>
        </p:nvSpPr>
        <p:spPr/>
        <p:txBody>
          <a:bodyPr/>
          <a:lstStyle/>
          <a:p>
            <a:r>
              <a:rPr lang="de-DE" dirty="0"/>
              <a:t>Quelle: VCI-Mitgliederumfrage, Juni 2026			</a:t>
            </a:r>
          </a:p>
        </p:txBody>
      </p:sp>
      <p:sp>
        <p:nvSpPr>
          <p:cNvPr id="6" name="Textplatzhalter 5">
            <a:extLst>
              <a:ext uri="{FF2B5EF4-FFF2-40B4-BE49-F238E27FC236}">
                <a16:creationId xmlns:a16="http://schemas.microsoft.com/office/drawing/2014/main" id="{ED0CACB7-B017-229B-0BBB-22EF851FBAE4}"/>
              </a:ext>
            </a:extLst>
          </p:cNvPr>
          <p:cNvSpPr>
            <a:spLocks noGrp="1"/>
          </p:cNvSpPr>
          <p:nvPr>
            <p:ph type="body" sz="quarter" idx="19"/>
          </p:nvPr>
        </p:nvSpPr>
        <p:spPr/>
        <p:txBody>
          <a:bodyPr/>
          <a:lstStyle/>
          <a:p>
            <a:r>
              <a:rPr lang="de-DE"/>
              <a:t>Anteil der Unternehmen</a:t>
            </a:r>
          </a:p>
        </p:txBody>
      </p:sp>
      <p:sp>
        <p:nvSpPr>
          <p:cNvPr id="7" name="Textplatzhalter 6">
            <a:extLst>
              <a:ext uri="{FF2B5EF4-FFF2-40B4-BE49-F238E27FC236}">
                <a16:creationId xmlns:a16="http://schemas.microsoft.com/office/drawing/2014/main" id="{5F900805-4515-B51F-6E61-1B5D7DF9D958}"/>
              </a:ext>
            </a:extLst>
          </p:cNvPr>
          <p:cNvSpPr>
            <a:spLocks noGrp="1"/>
          </p:cNvSpPr>
          <p:nvPr>
            <p:ph type="body" sz="quarter" idx="13"/>
          </p:nvPr>
        </p:nvSpPr>
        <p:spPr/>
        <p:txBody>
          <a:bodyPr/>
          <a:lstStyle/>
          <a:p>
            <a:r>
              <a:rPr lang="de-DE"/>
              <a:t>FuE-aktive Unternehmen im In- und Ausland</a:t>
            </a:r>
          </a:p>
        </p:txBody>
      </p:sp>
      <p:sp>
        <p:nvSpPr>
          <p:cNvPr id="8" name="Titel 7">
            <a:extLst>
              <a:ext uri="{FF2B5EF4-FFF2-40B4-BE49-F238E27FC236}">
                <a16:creationId xmlns:a16="http://schemas.microsoft.com/office/drawing/2014/main" id="{47C4480C-F0B8-9838-1353-62BD7075E332}"/>
              </a:ext>
            </a:extLst>
          </p:cNvPr>
          <p:cNvSpPr>
            <a:spLocks noGrp="1"/>
          </p:cNvSpPr>
          <p:nvPr>
            <p:ph type="title"/>
          </p:nvPr>
        </p:nvSpPr>
        <p:spPr/>
        <p:txBody>
          <a:bodyPr vert="horz"/>
          <a:lstStyle/>
          <a:p>
            <a:r>
              <a:rPr lang="de-DE" dirty="0"/>
              <a:t>Unternehmen forschen in Deutschland – noch!</a:t>
            </a:r>
          </a:p>
        </p:txBody>
      </p:sp>
      <p:graphicFrame>
        <p:nvGraphicFramePr>
          <p:cNvPr id="11" name="Diagrammplatzhalter 10">
            <a:extLst>
              <a:ext uri="{FF2B5EF4-FFF2-40B4-BE49-F238E27FC236}">
                <a16:creationId xmlns:a16="http://schemas.microsoft.com/office/drawing/2014/main" id="{A2FEE1E2-7BBB-4455-A1B6-0ADF78F679EF}"/>
              </a:ext>
            </a:extLst>
          </p:cNvPr>
          <p:cNvGraphicFramePr>
            <a:graphicFrameLocks noGrp="1"/>
          </p:cNvGraphicFramePr>
          <p:nvPr>
            <p:ph type="chart" sz="quarter" idx="18"/>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581676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5785379C-AC82-4DE2-A4F0-72ACB4C84E12}"/>
              </a:ext>
            </a:extLst>
          </p:cNvPr>
          <p:cNvGraphicFramePr>
            <a:graphicFrameLocks noChangeAspect="1"/>
          </p:cNvGraphicFramePr>
          <p:nvPr>
            <p:custDataLst>
              <p:tags r:id="rId1"/>
            </p:custDataLst>
            <p:extLst>
              <p:ext uri="{D42A27DB-BD31-4B8C-83A1-F6EECF244321}">
                <p14:modId xmlns:p14="http://schemas.microsoft.com/office/powerpoint/2010/main" val="1176594099"/>
              </p:ext>
            </p:ext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4" name="Objekt 3" hidden="1">
                        <a:extLst>
                          <a:ext uri="{FF2B5EF4-FFF2-40B4-BE49-F238E27FC236}">
                            <a16:creationId xmlns:a16="http://schemas.microsoft.com/office/drawing/2014/main" id="{5785379C-AC82-4DE2-A4F0-72ACB4C84E12}"/>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F54CBD04-9EEB-48D5-8938-179393ADF203}"/>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400" b="1" err="1">
              <a:solidFill>
                <a:schemeClr val="tx1"/>
              </a:solidFill>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11</a:t>
            </a:fld>
            <a:endParaRPr lang="de-DE"/>
          </a:p>
        </p:txBody>
      </p:sp>
      <p:sp>
        <p:nvSpPr>
          <p:cNvPr id="16" name="Inhaltsplatzhalter 15"/>
          <p:cNvSpPr>
            <a:spLocks noGrp="1"/>
          </p:cNvSpPr>
          <p:nvPr>
            <p:ph type="body" sz="quarter" idx="43"/>
          </p:nvPr>
        </p:nvSpPr>
        <p:spPr>
          <a:xfrm>
            <a:off x="8215438" y="1768288"/>
            <a:ext cx="3684635" cy="4184322"/>
          </a:xfrm>
        </p:spPr>
        <p:txBody>
          <a:bodyPr vert="horz" lIns="0" tIns="0" rIns="0" bIns="0" rtlCol="0">
            <a:noAutofit/>
          </a:bodyPr>
          <a:lstStyle/>
          <a:p>
            <a:r>
              <a:rPr lang="de-DE" sz="1800" dirty="0"/>
              <a:t>Trotz schwieriger Ertragslage konnten die FuE-Budgets in den letzten Jahren gesteigert werden. Die Dynamik lässt aber nach – in der Chemie waren die Budgets zuletzt rückläufig.</a:t>
            </a:r>
          </a:p>
          <a:p>
            <a:r>
              <a:rPr lang="de-DE" sz="1800" dirty="0"/>
              <a:t>Zwischen 6 und 7 Prozent ihrer Umsätze investiert die Branche jedes Jahr wieder in FuE.</a:t>
            </a:r>
          </a:p>
          <a:p>
            <a:r>
              <a:rPr lang="de-DE" sz="1800" dirty="0"/>
              <a:t>Nur der Fahrzeugbau und die Elektroindustrie investieren mehr in Forschung und Entwicklung.</a:t>
            </a:r>
          </a:p>
        </p:txBody>
      </p:sp>
      <p:sp>
        <p:nvSpPr>
          <p:cNvPr id="14" name="Inhaltsplatzhalter 13"/>
          <p:cNvSpPr>
            <a:spLocks noGrp="1"/>
          </p:cNvSpPr>
          <p:nvPr>
            <p:ph type="body" sz="quarter" idx="40"/>
          </p:nvPr>
        </p:nvSpPr>
        <p:spPr/>
        <p:txBody>
          <a:bodyPr vert="horz" lIns="0" tIns="0" rIns="0" bIns="0" rtlCol="0">
            <a:noAutofit/>
          </a:bodyPr>
          <a:lstStyle/>
          <a:p>
            <a:r>
              <a:rPr lang="de-DE" dirty="0"/>
              <a:t>Quellen: Stifterverband, * Schätzung VCI	</a:t>
            </a:r>
          </a:p>
        </p:txBody>
      </p:sp>
      <p:sp>
        <p:nvSpPr>
          <p:cNvPr id="11" name="Textplatzhalter 11"/>
          <p:cNvSpPr>
            <a:spLocks noGrp="1"/>
          </p:cNvSpPr>
          <p:nvPr>
            <p:ph type="body" sz="quarter" idx="19"/>
          </p:nvPr>
        </p:nvSpPr>
        <p:spPr/>
        <p:txBody>
          <a:bodyPr/>
          <a:lstStyle/>
          <a:p>
            <a:r>
              <a:rPr lang="de-DE"/>
              <a:t>Externe und interne </a:t>
            </a:r>
            <a:r>
              <a:rPr lang="de-DE" err="1"/>
              <a:t>FuE</a:t>
            </a:r>
            <a:r>
              <a:rPr lang="de-DE"/>
              <a:t>-Aufwendungen der Chemie- und Pharmaindustrie in Mrd. Euro</a:t>
            </a:r>
          </a:p>
        </p:txBody>
      </p:sp>
      <p:sp>
        <p:nvSpPr>
          <p:cNvPr id="13" name="Textplatzhalter 12"/>
          <p:cNvSpPr>
            <a:spLocks noGrp="1"/>
          </p:cNvSpPr>
          <p:nvPr>
            <p:ph type="body" sz="quarter" idx="13"/>
          </p:nvPr>
        </p:nvSpPr>
        <p:spPr/>
        <p:txBody>
          <a:bodyPr/>
          <a:lstStyle/>
          <a:p>
            <a:r>
              <a:rPr lang="de-DE" dirty="0"/>
              <a:t>Forschungs- und Entwicklungsaufwendungen</a:t>
            </a:r>
          </a:p>
        </p:txBody>
      </p:sp>
      <p:sp>
        <p:nvSpPr>
          <p:cNvPr id="19" name="Titel 18"/>
          <p:cNvSpPr>
            <a:spLocks noGrp="1"/>
          </p:cNvSpPr>
          <p:nvPr>
            <p:ph type="title"/>
          </p:nvPr>
        </p:nvSpPr>
        <p:spPr>
          <a:noFill/>
        </p:spPr>
        <p:txBody>
          <a:bodyPr vert="horz"/>
          <a:lstStyle/>
          <a:p>
            <a:r>
              <a:rPr lang="de-DE" dirty="0"/>
              <a:t>Chemie- und Pharmaindustrie ist forschungsstark – die innovationsdynamik lässt aber nach</a:t>
            </a:r>
          </a:p>
        </p:txBody>
      </p:sp>
      <p:sp>
        <p:nvSpPr>
          <p:cNvPr id="15" name="Textplatzhalter 1">
            <a:extLst>
              <a:ext uri="{FF2B5EF4-FFF2-40B4-BE49-F238E27FC236}">
                <a16:creationId xmlns:a16="http://schemas.microsoft.com/office/drawing/2014/main" id="{14B9A636-990D-4AF9-BB38-4B4F5351DE1D}"/>
              </a:ext>
            </a:extLst>
          </p:cNvPr>
          <p:cNvSpPr txBox="1">
            <a:spLocks/>
          </p:cNvSpPr>
          <p:nvPr/>
        </p:nvSpPr>
        <p:spPr>
          <a:xfrm>
            <a:off x="4913600" y="6030706"/>
            <a:ext cx="2808000" cy="12518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Clr>
                <a:schemeClr val="accent1"/>
              </a:buClr>
              <a:buSzPct val="90000"/>
              <a:buFontTx/>
              <a:buNone/>
              <a:defRPr sz="800" b="0" i="0" kern="1200">
                <a:solidFill>
                  <a:schemeClr val="tx1">
                    <a:lumMod val="60000"/>
                    <a:lumOff val="40000"/>
                  </a:schemeClr>
                </a:solidFill>
                <a:latin typeface="Source Sans Pro" panose="020B0503030403020204" pitchFamily="34" charset="0"/>
                <a:ea typeface="+mn-ea"/>
                <a:cs typeface="+mn-cs"/>
              </a:defRPr>
            </a:lvl1pPr>
            <a:lvl2pPr marL="648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2pPr>
            <a:lvl3pPr marL="972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3pPr>
            <a:lvl4pPr marL="1296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4pPr>
            <a:lvl5pPr marL="0" indent="0" algn="l" defTabSz="914400" rtl="0" eaLnBrk="1" latinLnBrk="0" hangingPunct="1">
              <a:lnSpc>
                <a:spcPts val="2400"/>
              </a:lnSpc>
              <a:spcBef>
                <a:spcPts val="500"/>
              </a:spcBef>
              <a:buFontTx/>
              <a:buNone/>
              <a:defRPr sz="800" b="0" i="0" kern="1200">
                <a:solidFill>
                  <a:schemeClr val="tx1">
                    <a:lumMod val="60000"/>
                    <a:lumOff val="40000"/>
                  </a:schemeClr>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a:p>
        </p:txBody>
      </p:sp>
      <p:graphicFrame>
        <p:nvGraphicFramePr>
          <p:cNvPr id="7" name="Object 2" descr="Chart">
            <a:extLst>
              <a:ext uri="{FF2B5EF4-FFF2-40B4-BE49-F238E27FC236}">
                <a16:creationId xmlns:a16="http://schemas.microsoft.com/office/drawing/2014/main" id="{1EAFBBE6-7975-4D6B-ABD5-190D7FA64906}"/>
              </a:ext>
            </a:extLst>
          </p:cNvPr>
          <p:cNvGraphicFramePr>
            <a:graphicFrameLocks noGrp="1"/>
          </p:cNvGraphicFramePr>
          <p:nvPr>
            <p:ph type="chart" sz="quarter" idx="18"/>
            <p:extLst>
              <p:ext uri="{D42A27DB-BD31-4B8C-83A1-F6EECF244321}">
                <p14:modId xmlns:p14="http://schemas.microsoft.com/office/powerpoint/2010/main" val="471870534"/>
              </p:ext>
            </p:extLst>
          </p:nvPr>
        </p:nvGraphicFramePr>
        <p:xfrm>
          <a:off x="623888" y="1871663"/>
          <a:ext cx="7097712"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799582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0F0A0-EB7C-E6AA-393C-519140AE95E3}"/>
            </a:ext>
          </a:extLst>
        </p:cNvPr>
        <p:cNvGrpSpPr/>
        <p:nvPr/>
      </p:nvGrpSpPr>
      <p:grpSpPr>
        <a:xfrm>
          <a:off x="0" y="0"/>
          <a:ext cx="0" cy="0"/>
          <a:chOff x="0" y="0"/>
          <a:chExt cx="0" cy="0"/>
        </a:xfrm>
      </p:grpSpPr>
      <p:graphicFrame>
        <p:nvGraphicFramePr>
          <p:cNvPr id="13" name="Objekt 12" hidden="1">
            <a:extLst>
              <a:ext uri="{FF2B5EF4-FFF2-40B4-BE49-F238E27FC236}">
                <a16:creationId xmlns:a16="http://schemas.microsoft.com/office/drawing/2014/main" id="{B8BDF2D9-0CE8-0810-CFDF-96A33D359D3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13" name="Objekt 12" hidden="1">
                        <a:extLst>
                          <a:ext uri="{FF2B5EF4-FFF2-40B4-BE49-F238E27FC236}">
                            <a16:creationId xmlns:a16="http://schemas.microsoft.com/office/drawing/2014/main" id="{B8BDF2D9-0CE8-0810-CFDF-96A33D359D3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Foliennummernplatzhalter 7">
            <a:extLst>
              <a:ext uri="{FF2B5EF4-FFF2-40B4-BE49-F238E27FC236}">
                <a16:creationId xmlns:a16="http://schemas.microsoft.com/office/drawing/2014/main" id="{84FAE4DE-D3EA-5E52-E584-080EBDBC80FF}"/>
              </a:ext>
            </a:extLst>
          </p:cNvPr>
          <p:cNvSpPr>
            <a:spLocks noGrp="1"/>
          </p:cNvSpPr>
          <p:nvPr>
            <p:ph type="sldNum" sz="quarter" idx="10"/>
          </p:nvPr>
        </p:nvSpPr>
        <p:spPr/>
        <p:txBody>
          <a:bodyPr/>
          <a:lstStyle/>
          <a:p>
            <a:fld id="{B42D4303-B7FF-7540-9F33-74BBD7018147}" type="slidenum">
              <a:rPr lang="de-DE" smtClean="0"/>
              <a:pPr/>
              <a:t>12</a:t>
            </a:fld>
            <a:endParaRPr lang="de-DE"/>
          </a:p>
        </p:txBody>
      </p:sp>
      <p:sp>
        <p:nvSpPr>
          <p:cNvPr id="3" name="Inhaltsplatzhalter 2">
            <a:extLst>
              <a:ext uri="{FF2B5EF4-FFF2-40B4-BE49-F238E27FC236}">
                <a16:creationId xmlns:a16="http://schemas.microsoft.com/office/drawing/2014/main" id="{20ACFAD9-7AFA-6F8C-5EBD-1211A82EBA7C}"/>
              </a:ext>
            </a:extLst>
          </p:cNvPr>
          <p:cNvSpPr>
            <a:spLocks noGrp="1"/>
          </p:cNvSpPr>
          <p:nvPr>
            <p:ph type="body" sz="quarter" idx="43"/>
          </p:nvPr>
        </p:nvSpPr>
        <p:spPr/>
        <p:txBody>
          <a:bodyPr/>
          <a:lstStyle/>
          <a:p>
            <a:pPr>
              <a:buClr>
                <a:schemeClr val="accent6"/>
              </a:buClr>
            </a:pPr>
            <a:r>
              <a:rPr lang="de-DE" dirty="0"/>
              <a:t>FuE-Budgets geraten unter Druck. Die Innovations-orientierung ist zwar hoch. Aber die Zurückhaltung steigt – insbesondere im Inland. </a:t>
            </a:r>
          </a:p>
          <a:p>
            <a:pPr>
              <a:buClr>
                <a:schemeClr val="accent6"/>
              </a:buClr>
            </a:pPr>
            <a:r>
              <a:rPr lang="de-DE" dirty="0"/>
              <a:t>Besser sieht es an den Auslandsstandorten aus. </a:t>
            </a:r>
          </a:p>
          <a:p>
            <a:pPr>
              <a:buClr>
                <a:schemeClr val="accent6"/>
              </a:buClr>
            </a:pPr>
            <a:r>
              <a:rPr lang="de-DE" dirty="0"/>
              <a:t>Hier plant eine deutliche Mehrheit der Unternehmen mit steigenden FuE-Budgets, während nur 11 Prozent einen Rückgang einkalkulieren.</a:t>
            </a:r>
          </a:p>
        </p:txBody>
      </p:sp>
      <p:sp>
        <p:nvSpPr>
          <p:cNvPr id="9" name="Textplatzhalter 8">
            <a:extLst>
              <a:ext uri="{FF2B5EF4-FFF2-40B4-BE49-F238E27FC236}">
                <a16:creationId xmlns:a16="http://schemas.microsoft.com/office/drawing/2014/main" id="{35F5809A-18EC-ED22-68A6-244F7F256B8A}"/>
              </a:ext>
            </a:extLst>
          </p:cNvPr>
          <p:cNvSpPr>
            <a:spLocks noGrp="1"/>
          </p:cNvSpPr>
          <p:nvPr>
            <p:ph type="body" sz="quarter" idx="40"/>
          </p:nvPr>
        </p:nvSpPr>
        <p:spPr/>
        <p:txBody>
          <a:bodyPr/>
          <a:lstStyle/>
          <a:p>
            <a:r>
              <a:rPr lang="de-DE" dirty="0"/>
              <a:t>Quelle: VCI-Mitgliederumfrage, Juni 2026		</a:t>
            </a:r>
          </a:p>
        </p:txBody>
      </p:sp>
      <p:sp>
        <p:nvSpPr>
          <p:cNvPr id="6" name="Textplatzhalter 5">
            <a:extLst>
              <a:ext uri="{FF2B5EF4-FFF2-40B4-BE49-F238E27FC236}">
                <a16:creationId xmlns:a16="http://schemas.microsoft.com/office/drawing/2014/main" id="{E2B933BB-507C-3DF8-48C5-EEE4CDD3EB46}"/>
              </a:ext>
            </a:extLst>
          </p:cNvPr>
          <p:cNvSpPr>
            <a:spLocks noGrp="1"/>
          </p:cNvSpPr>
          <p:nvPr>
            <p:ph type="body" sz="quarter" idx="19"/>
          </p:nvPr>
        </p:nvSpPr>
        <p:spPr/>
        <p:txBody>
          <a:bodyPr/>
          <a:lstStyle/>
          <a:p>
            <a:r>
              <a:rPr lang="de-DE"/>
              <a:t>Anteile der Unternehmen mit Investitionen im Inland bzw. im Ausland </a:t>
            </a:r>
          </a:p>
        </p:txBody>
      </p:sp>
      <p:sp>
        <p:nvSpPr>
          <p:cNvPr id="5" name="Textplatzhalter 4">
            <a:extLst>
              <a:ext uri="{FF2B5EF4-FFF2-40B4-BE49-F238E27FC236}">
                <a16:creationId xmlns:a16="http://schemas.microsoft.com/office/drawing/2014/main" id="{F7E25213-6106-143E-A34E-67EA2FEE3251}"/>
              </a:ext>
            </a:extLst>
          </p:cNvPr>
          <p:cNvSpPr>
            <a:spLocks noGrp="1"/>
          </p:cNvSpPr>
          <p:nvPr>
            <p:ph type="body" sz="quarter" idx="13"/>
          </p:nvPr>
        </p:nvSpPr>
        <p:spPr/>
        <p:txBody>
          <a:bodyPr/>
          <a:lstStyle/>
          <a:p>
            <a:r>
              <a:rPr lang="de-DE" dirty="0">
                <a:solidFill>
                  <a:schemeClr val="tx2"/>
                </a:solidFill>
              </a:rPr>
              <a:t>Pläne für Ausgaben in Forschung &amp; Entwicklung für 2026</a:t>
            </a:r>
          </a:p>
        </p:txBody>
      </p:sp>
      <p:sp>
        <p:nvSpPr>
          <p:cNvPr id="2" name="Titel 1">
            <a:extLst>
              <a:ext uri="{FF2B5EF4-FFF2-40B4-BE49-F238E27FC236}">
                <a16:creationId xmlns:a16="http://schemas.microsoft.com/office/drawing/2014/main" id="{52BF6339-970D-F85A-9BA6-DE2C85D95B1C}"/>
              </a:ext>
            </a:extLst>
          </p:cNvPr>
          <p:cNvSpPr>
            <a:spLocks noGrp="1"/>
          </p:cNvSpPr>
          <p:nvPr>
            <p:ph type="title"/>
          </p:nvPr>
        </p:nvSpPr>
        <p:spPr>
          <a:noFill/>
        </p:spPr>
        <p:txBody>
          <a:bodyPr vert="horz"/>
          <a:lstStyle/>
          <a:p>
            <a:r>
              <a:rPr lang="de-DE" dirty="0"/>
              <a:t>Rückgang im Inland – Ausbau im Ausland</a:t>
            </a:r>
          </a:p>
        </p:txBody>
      </p:sp>
      <p:graphicFrame>
        <p:nvGraphicFramePr>
          <p:cNvPr id="10" name="Diagrammplatzhalter 9">
            <a:extLst>
              <a:ext uri="{FF2B5EF4-FFF2-40B4-BE49-F238E27FC236}">
                <a16:creationId xmlns:a16="http://schemas.microsoft.com/office/drawing/2014/main" id="{3FB8BB64-C458-4FA0-B9CF-E1D3203EAD16}"/>
              </a:ext>
            </a:extLst>
          </p:cNvPr>
          <p:cNvGraphicFramePr>
            <a:graphicFrameLocks noGrp="1"/>
          </p:cNvGraphicFramePr>
          <p:nvPr>
            <p:ph type="chart" sz="quarter" idx="18"/>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268595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0E978-EB13-278D-4B4A-1782C5CFB606}"/>
            </a:ext>
          </a:extLst>
        </p:cNvPr>
        <p:cNvGrpSpPr/>
        <p:nvPr/>
      </p:nvGrpSpPr>
      <p:grpSpPr>
        <a:xfrm>
          <a:off x="0" y="0"/>
          <a:ext cx="0" cy="0"/>
          <a:chOff x="0" y="0"/>
          <a:chExt cx="0" cy="0"/>
        </a:xfrm>
      </p:grpSpPr>
      <p:graphicFrame>
        <p:nvGraphicFramePr>
          <p:cNvPr id="13" name="Objekt 12" hidden="1">
            <a:extLst>
              <a:ext uri="{FF2B5EF4-FFF2-40B4-BE49-F238E27FC236}">
                <a16:creationId xmlns:a16="http://schemas.microsoft.com/office/drawing/2014/main" id="{81ABD0BA-3927-A1D3-502C-E1D4DE2FE7F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13" name="Objekt 12" hidden="1">
                        <a:extLst>
                          <a:ext uri="{FF2B5EF4-FFF2-40B4-BE49-F238E27FC236}">
                            <a16:creationId xmlns:a16="http://schemas.microsoft.com/office/drawing/2014/main" id="{81ABD0BA-3927-A1D3-502C-E1D4DE2FE7F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Foliennummernplatzhalter 7">
            <a:extLst>
              <a:ext uri="{FF2B5EF4-FFF2-40B4-BE49-F238E27FC236}">
                <a16:creationId xmlns:a16="http://schemas.microsoft.com/office/drawing/2014/main" id="{3BD19566-9C0A-88CB-7D03-240430C99323}"/>
              </a:ext>
            </a:extLst>
          </p:cNvPr>
          <p:cNvSpPr>
            <a:spLocks noGrp="1"/>
          </p:cNvSpPr>
          <p:nvPr>
            <p:ph type="sldNum" sz="quarter" idx="10"/>
          </p:nvPr>
        </p:nvSpPr>
        <p:spPr/>
        <p:txBody>
          <a:bodyPr/>
          <a:lstStyle/>
          <a:p>
            <a:fld id="{B42D4303-B7FF-7540-9F33-74BBD7018147}" type="slidenum">
              <a:rPr lang="de-DE" smtClean="0"/>
              <a:pPr/>
              <a:t>13</a:t>
            </a:fld>
            <a:endParaRPr lang="de-DE"/>
          </a:p>
        </p:txBody>
      </p:sp>
      <p:sp>
        <p:nvSpPr>
          <p:cNvPr id="11" name="Textplatzhalter 10">
            <a:extLst>
              <a:ext uri="{FF2B5EF4-FFF2-40B4-BE49-F238E27FC236}">
                <a16:creationId xmlns:a16="http://schemas.microsoft.com/office/drawing/2014/main" id="{E5ED496E-5C37-6E0B-37BC-3B0B602AE2B4}"/>
              </a:ext>
            </a:extLst>
          </p:cNvPr>
          <p:cNvSpPr>
            <a:spLocks noGrp="1"/>
          </p:cNvSpPr>
          <p:nvPr>
            <p:ph type="body" sz="quarter" idx="44"/>
          </p:nvPr>
        </p:nvSpPr>
        <p:spPr/>
        <p:txBody>
          <a:bodyPr/>
          <a:lstStyle/>
          <a:p>
            <a:r>
              <a:rPr lang="de-DE" dirty="0"/>
              <a:t>Quelle: VCI-Mitgliederumfrage, Juni 2026	</a:t>
            </a:r>
          </a:p>
        </p:txBody>
      </p:sp>
      <p:sp>
        <p:nvSpPr>
          <p:cNvPr id="7" name="Textplatzhalter 6">
            <a:extLst>
              <a:ext uri="{FF2B5EF4-FFF2-40B4-BE49-F238E27FC236}">
                <a16:creationId xmlns:a16="http://schemas.microsoft.com/office/drawing/2014/main" id="{B547026C-A6DC-4D36-C6FA-5ABE82387012}"/>
              </a:ext>
            </a:extLst>
          </p:cNvPr>
          <p:cNvSpPr>
            <a:spLocks noGrp="1"/>
          </p:cNvSpPr>
          <p:nvPr>
            <p:ph type="body" sz="quarter" idx="42"/>
          </p:nvPr>
        </p:nvSpPr>
        <p:spPr/>
        <p:txBody>
          <a:bodyPr/>
          <a:lstStyle/>
          <a:p>
            <a:r>
              <a:rPr lang="de-DE" dirty="0"/>
              <a:t>Anteile der Unternehmen mit Investitionen im In- bzw. Ausland </a:t>
            </a:r>
          </a:p>
        </p:txBody>
      </p:sp>
      <p:sp>
        <p:nvSpPr>
          <p:cNvPr id="10" name="Textplatzhalter 9">
            <a:extLst>
              <a:ext uri="{FF2B5EF4-FFF2-40B4-BE49-F238E27FC236}">
                <a16:creationId xmlns:a16="http://schemas.microsoft.com/office/drawing/2014/main" id="{2F8DADB7-A1BD-B440-4FA5-511CBAD271F9}"/>
              </a:ext>
            </a:extLst>
          </p:cNvPr>
          <p:cNvSpPr>
            <a:spLocks noGrp="1"/>
          </p:cNvSpPr>
          <p:nvPr>
            <p:ph type="body" sz="quarter" idx="43"/>
          </p:nvPr>
        </p:nvSpPr>
        <p:spPr/>
        <p:txBody>
          <a:bodyPr/>
          <a:lstStyle/>
          <a:p>
            <a:r>
              <a:rPr lang="de-DE" dirty="0" err="1">
                <a:solidFill>
                  <a:schemeClr val="accent6"/>
                </a:solidFill>
              </a:rPr>
              <a:t>Pharma</a:t>
            </a:r>
            <a:r>
              <a:rPr lang="de-DE" dirty="0">
                <a:solidFill>
                  <a:schemeClr val="tx2"/>
                </a:solidFill>
              </a:rPr>
              <a:t>: Pläne für FuE-Ausgaben für 2026</a:t>
            </a:r>
          </a:p>
        </p:txBody>
      </p:sp>
      <p:sp>
        <p:nvSpPr>
          <p:cNvPr id="9" name="Textplatzhalter 8">
            <a:extLst>
              <a:ext uri="{FF2B5EF4-FFF2-40B4-BE49-F238E27FC236}">
                <a16:creationId xmlns:a16="http://schemas.microsoft.com/office/drawing/2014/main" id="{0B6E88AF-2A1D-6F66-55BD-AC0D1600F0B7}"/>
              </a:ext>
            </a:extLst>
          </p:cNvPr>
          <p:cNvSpPr>
            <a:spLocks noGrp="1"/>
          </p:cNvSpPr>
          <p:nvPr>
            <p:ph type="body" sz="quarter" idx="40"/>
          </p:nvPr>
        </p:nvSpPr>
        <p:spPr/>
        <p:txBody>
          <a:bodyPr/>
          <a:lstStyle/>
          <a:p>
            <a:r>
              <a:rPr lang="de-DE" dirty="0"/>
              <a:t>Quelle: VCI-Mitgliederumfrage, Juni 2026		</a:t>
            </a:r>
          </a:p>
        </p:txBody>
      </p:sp>
      <p:sp>
        <p:nvSpPr>
          <p:cNvPr id="6" name="Textplatzhalter 5">
            <a:extLst>
              <a:ext uri="{FF2B5EF4-FFF2-40B4-BE49-F238E27FC236}">
                <a16:creationId xmlns:a16="http://schemas.microsoft.com/office/drawing/2014/main" id="{F719DF87-E107-4060-63F0-4B87A7C1093B}"/>
              </a:ext>
            </a:extLst>
          </p:cNvPr>
          <p:cNvSpPr>
            <a:spLocks noGrp="1"/>
          </p:cNvSpPr>
          <p:nvPr>
            <p:ph type="body" sz="quarter" idx="19"/>
          </p:nvPr>
        </p:nvSpPr>
        <p:spPr/>
        <p:txBody>
          <a:bodyPr/>
          <a:lstStyle/>
          <a:p>
            <a:r>
              <a:rPr lang="de-DE" dirty="0"/>
              <a:t>Anteile der Unternehmen mit Investitionen im In- bzw. Ausland </a:t>
            </a:r>
          </a:p>
        </p:txBody>
      </p:sp>
      <p:sp>
        <p:nvSpPr>
          <p:cNvPr id="5" name="Textplatzhalter 4">
            <a:extLst>
              <a:ext uri="{FF2B5EF4-FFF2-40B4-BE49-F238E27FC236}">
                <a16:creationId xmlns:a16="http://schemas.microsoft.com/office/drawing/2014/main" id="{737F23B4-6F8C-7AAC-ECA8-346E59A86981}"/>
              </a:ext>
            </a:extLst>
          </p:cNvPr>
          <p:cNvSpPr>
            <a:spLocks noGrp="1"/>
          </p:cNvSpPr>
          <p:nvPr>
            <p:ph type="body" sz="quarter" idx="13"/>
          </p:nvPr>
        </p:nvSpPr>
        <p:spPr/>
        <p:txBody>
          <a:bodyPr/>
          <a:lstStyle/>
          <a:p>
            <a:r>
              <a:rPr lang="de-DE" dirty="0">
                <a:solidFill>
                  <a:schemeClr val="accent6"/>
                </a:solidFill>
              </a:rPr>
              <a:t>Chemie</a:t>
            </a:r>
            <a:r>
              <a:rPr lang="de-DE" dirty="0">
                <a:solidFill>
                  <a:schemeClr val="tx2"/>
                </a:solidFill>
              </a:rPr>
              <a:t>: Pläne für FuE-Ausgaben für 2026</a:t>
            </a:r>
          </a:p>
        </p:txBody>
      </p:sp>
      <p:sp>
        <p:nvSpPr>
          <p:cNvPr id="2" name="Titel 1">
            <a:extLst>
              <a:ext uri="{FF2B5EF4-FFF2-40B4-BE49-F238E27FC236}">
                <a16:creationId xmlns:a16="http://schemas.microsoft.com/office/drawing/2014/main" id="{0B4F4C59-FCBD-E65E-FBB0-6FD6940789BB}"/>
              </a:ext>
            </a:extLst>
          </p:cNvPr>
          <p:cNvSpPr>
            <a:spLocks noGrp="1"/>
          </p:cNvSpPr>
          <p:nvPr>
            <p:ph type="title"/>
          </p:nvPr>
        </p:nvSpPr>
        <p:spPr>
          <a:noFill/>
        </p:spPr>
        <p:txBody>
          <a:bodyPr vert="horz"/>
          <a:lstStyle/>
          <a:p>
            <a:r>
              <a:rPr lang="de-DE" dirty="0"/>
              <a:t>Forschung findet verstärkt im Ausland statt – vor allem bei </a:t>
            </a:r>
            <a:r>
              <a:rPr lang="de-DE" dirty="0" err="1"/>
              <a:t>Pharma</a:t>
            </a:r>
            <a:endParaRPr lang="de-DE" dirty="0"/>
          </a:p>
        </p:txBody>
      </p:sp>
      <p:graphicFrame>
        <p:nvGraphicFramePr>
          <p:cNvPr id="12" name="Diagrammplatzhalter 11">
            <a:extLst>
              <a:ext uri="{FF2B5EF4-FFF2-40B4-BE49-F238E27FC236}">
                <a16:creationId xmlns:a16="http://schemas.microsoft.com/office/drawing/2014/main" id="{4CEC438E-8604-4D8A-BF3E-670BA0FFDC9A}"/>
              </a:ext>
            </a:extLst>
          </p:cNvPr>
          <p:cNvGraphicFramePr>
            <a:graphicFrameLocks noGrp="1"/>
          </p:cNvGraphicFramePr>
          <p:nvPr>
            <p:ph type="chart" sz="quarter" idx="18"/>
            <p:extLst>
              <p:ext uri="{D42A27DB-BD31-4B8C-83A1-F6EECF244321}">
                <p14:modId xmlns:p14="http://schemas.microsoft.com/office/powerpoint/2010/main" val="3999425156"/>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8" name="Diagrammplatzhalter 17">
            <a:extLst>
              <a:ext uri="{FF2B5EF4-FFF2-40B4-BE49-F238E27FC236}">
                <a16:creationId xmlns:a16="http://schemas.microsoft.com/office/drawing/2014/main" id="{2FE5037A-E972-481A-920E-E082867F45E4}"/>
              </a:ext>
            </a:extLst>
          </p:cNvPr>
          <p:cNvGraphicFramePr>
            <a:graphicFrameLocks noGrp="1"/>
          </p:cNvGraphicFramePr>
          <p:nvPr>
            <p:ph type="chart" sz="quarter" idx="41"/>
            <p:extLst>
              <p:ext uri="{D42A27DB-BD31-4B8C-83A1-F6EECF244321}">
                <p14:modId xmlns:p14="http://schemas.microsoft.com/office/powerpoint/2010/main" val="3389635808"/>
              </p:ext>
            </p:extLst>
          </p:nvPr>
        </p:nvGraphicFramePr>
        <p:xfrm>
          <a:off x="628173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827877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F8C4F-2DD6-1A2F-7439-242E747F1BBB}"/>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2D714E6-7DDA-8C05-4AA5-18F7E6EB11B4}"/>
              </a:ext>
            </a:extLst>
          </p:cNvPr>
          <p:cNvSpPr>
            <a:spLocks noGrp="1"/>
          </p:cNvSpPr>
          <p:nvPr>
            <p:ph type="sldNum" sz="quarter" idx="10"/>
          </p:nvPr>
        </p:nvSpPr>
        <p:spPr/>
        <p:txBody>
          <a:bodyPr/>
          <a:lstStyle/>
          <a:p>
            <a:fld id="{0EDB35FF-48FE-4539-886A-6B3E6CAB12DA}" type="slidenum">
              <a:rPr lang="de-DE" smtClean="0"/>
              <a:pPr/>
              <a:t>14</a:t>
            </a:fld>
            <a:endParaRPr lang="de-DE"/>
          </a:p>
        </p:txBody>
      </p:sp>
      <p:sp>
        <p:nvSpPr>
          <p:cNvPr id="4" name="Textplatzhalter 3">
            <a:extLst>
              <a:ext uri="{FF2B5EF4-FFF2-40B4-BE49-F238E27FC236}">
                <a16:creationId xmlns:a16="http://schemas.microsoft.com/office/drawing/2014/main" id="{78CF1581-A2BA-57EC-F677-7EFF6A1C2B3C}"/>
              </a:ext>
            </a:extLst>
          </p:cNvPr>
          <p:cNvSpPr>
            <a:spLocks noGrp="1"/>
          </p:cNvSpPr>
          <p:nvPr>
            <p:ph type="body" sz="quarter" idx="45"/>
          </p:nvPr>
        </p:nvSpPr>
        <p:spPr/>
        <p:txBody>
          <a:bodyPr/>
          <a:lstStyle/>
          <a:p>
            <a:r>
              <a:rPr lang="de-DE" dirty="0"/>
              <a:t>Verlagerung von Forschung und Entwicklung ist kein Tabu mehr</a:t>
            </a:r>
          </a:p>
        </p:txBody>
      </p:sp>
      <p:sp>
        <p:nvSpPr>
          <p:cNvPr id="6" name="Titel 5">
            <a:extLst>
              <a:ext uri="{FF2B5EF4-FFF2-40B4-BE49-F238E27FC236}">
                <a16:creationId xmlns:a16="http://schemas.microsoft.com/office/drawing/2014/main" id="{4D8A3FDF-CE4D-A125-79B7-5B51E4282336}"/>
              </a:ext>
            </a:extLst>
          </p:cNvPr>
          <p:cNvSpPr>
            <a:spLocks noGrp="1"/>
          </p:cNvSpPr>
          <p:nvPr>
            <p:ph type="title"/>
          </p:nvPr>
        </p:nvSpPr>
        <p:spPr/>
        <p:txBody>
          <a:bodyPr/>
          <a:lstStyle/>
          <a:p>
            <a:r>
              <a:rPr lang="de-DE" dirty="0"/>
              <a:t>Forschung unter Druck</a:t>
            </a:r>
          </a:p>
        </p:txBody>
      </p:sp>
      <p:sp>
        <p:nvSpPr>
          <p:cNvPr id="5" name="Textplatzhalter 8">
            <a:extLst>
              <a:ext uri="{FF2B5EF4-FFF2-40B4-BE49-F238E27FC236}">
                <a16:creationId xmlns:a16="http://schemas.microsoft.com/office/drawing/2014/main" id="{FE7CB316-964D-58C6-02D0-3AD616E789BD}"/>
              </a:ext>
            </a:extLst>
          </p:cNvPr>
          <p:cNvSpPr txBox="1">
            <a:spLocks/>
          </p:cNvSpPr>
          <p:nvPr/>
        </p:nvSpPr>
        <p:spPr>
          <a:xfrm>
            <a:off x="540000" y="5977438"/>
            <a:ext cx="10080000" cy="115858"/>
          </a:xfrm>
          <a:prstGeom prst="rect">
            <a:avLst/>
          </a:prstGeom>
        </p:spPr>
        <p:txBody>
          <a:bodyPr/>
          <a:lstStyle>
            <a:lvl1pPr marL="263525" indent="-263525" algn="l" defTabSz="914400" rtl="0" eaLnBrk="1" latinLnBrk="0" hangingPunct="1">
              <a:lnSpc>
                <a:spcPct val="100000"/>
              </a:lnSpc>
              <a:spcBef>
                <a:spcPts val="1000"/>
              </a:spcBef>
              <a:spcAft>
                <a:spcPts val="0"/>
              </a:spcAft>
              <a:buClr>
                <a:srgbClr val="10065A"/>
              </a:buClr>
              <a:buFont typeface="VCI_Symbole" panose="02000503000000000000" pitchFamily="2" charset="2"/>
              <a:buChar char=""/>
              <a:defRPr sz="2400" kern="1200">
                <a:solidFill>
                  <a:srgbClr val="10065A"/>
                </a:solidFill>
                <a:latin typeface="Source Sans Pro" panose="020B0503030403020204" pitchFamily="34" charset="0"/>
                <a:ea typeface="+mn-ea"/>
                <a:cs typeface="+mn-cs"/>
              </a:defRPr>
            </a:lvl1pPr>
            <a:lvl2pPr marL="719138" indent="-431800"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2pPr>
            <a:lvl3pPr marL="1160463" indent="-441325"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3pPr>
            <a:lvl4pPr marL="1612900" indent="-452438"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4pPr>
            <a:lvl5pPr marL="2057400" indent="-446088" algn="l" defTabSz="914400" rtl="0" eaLnBrk="1" latinLnBrk="0" hangingPunct="1">
              <a:lnSpc>
                <a:spcPct val="90000"/>
              </a:lnSpc>
              <a:spcBef>
                <a:spcPts val="500"/>
              </a:spcBef>
              <a:buClr>
                <a:srgbClr val="10065A"/>
              </a:buClr>
              <a:buFont typeface="VCI_Symbole" panose="02000503000000000000" pitchFamily="2" charset="2"/>
              <a:buChar char=""/>
              <a:defRPr lang="de-DE" sz="2400" kern="1200" dirty="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800" dirty="0">
                <a:solidFill>
                  <a:srgbClr val="8C3E9F"/>
                </a:solidFill>
              </a:rPr>
              <a:t>Quelle: VCI-Mitgliederumfrage, Juni 2026</a:t>
            </a:r>
            <a:r>
              <a:rPr lang="de-DE" dirty="0"/>
              <a:t>	</a:t>
            </a:r>
          </a:p>
        </p:txBody>
      </p:sp>
      <p:graphicFrame>
        <p:nvGraphicFramePr>
          <p:cNvPr id="12" name="Inhaltsplatzhalter 11">
            <a:extLst>
              <a:ext uri="{FF2B5EF4-FFF2-40B4-BE49-F238E27FC236}">
                <a16:creationId xmlns:a16="http://schemas.microsoft.com/office/drawing/2014/main" id="{B6001102-4545-4D7C-AEAE-958C56522F10}"/>
              </a:ext>
            </a:extLst>
          </p:cNvPr>
          <p:cNvGraphicFramePr>
            <a:graphicFrameLocks noGrp="1"/>
          </p:cNvGraphicFramePr>
          <p:nvPr>
            <p:ph sz="quarter" idx="12"/>
          </p:nvPr>
        </p:nvGraphicFramePr>
        <p:xfrm>
          <a:off x="550863" y="1196975"/>
          <a:ext cx="7199312" cy="47529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9360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kt 9" hidden="1">
            <a:extLst>
              <a:ext uri="{FF2B5EF4-FFF2-40B4-BE49-F238E27FC236}">
                <a16:creationId xmlns:a16="http://schemas.microsoft.com/office/drawing/2014/main" id="{9E150122-D8C1-44F8-B02F-A3727C32A334}"/>
              </a:ext>
            </a:extLst>
          </p:cNvPr>
          <p:cNvGraphicFramePr>
            <a:graphicFrameLocks noChangeAspect="1"/>
          </p:cNvGraphicFramePr>
          <p:nvPr>
            <p:custDataLst>
              <p:tags r:id="rId1"/>
            </p:custDataLst>
            <p:extLst>
              <p:ext uri="{D42A27DB-BD31-4B8C-83A1-F6EECF244321}">
                <p14:modId xmlns:p14="http://schemas.microsoft.com/office/powerpoint/2010/main" val="1032094324"/>
              </p:ext>
            </p:ext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24" imgH="324" progId="TCLayout.ActiveDocument.1">
                  <p:embed/>
                </p:oleObj>
              </mc:Choice>
              <mc:Fallback>
                <p:oleObj name="think-cell Folie" r:id="rId5" imgW="324" imgH="324" progId="TCLayout.ActiveDocument.1">
                  <p:embed/>
                  <p:pic>
                    <p:nvPicPr>
                      <p:cNvPr id="10" name="Objekt 9" hidden="1">
                        <a:extLst>
                          <a:ext uri="{FF2B5EF4-FFF2-40B4-BE49-F238E27FC236}">
                            <a16:creationId xmlns:a16="http://schemas.microsoft.com/office/drawing/2014/main" id="{9E150122-D8C1-44F8-B02F-A3727C32A334}"/>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9" name="Rechteck 8" hidden="1">
            <a:extLst>
              <a:ext uri="{FF2B5EF4-FFF2-40B4-BE49-F238E27FC236}">
                <a16:creationId xmlns:a16="http://schemas.microsoft.com/office/drawing/2014/main" id="{037A6F43-1389-4666-83DA-76C597EC2C34}"/>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200" b="1" err="1">
              <a:solidFill>
                <a:schemeClr val="tx1"/>
              </a:solidFill>
              <a:latin typeface="Bahnschrift SemiBold" panose="020B0502040204020203" pitchFamily="34" charset="0"/>
              <a:ea typeface="+mj-ea"/>
              <a:cs typeface="+mj-cs"/>
              <a:sym typeface="Bahnschrift SemiBold" panose="020B0502040204020203" pitchFamily="34" charset="0"/>
            </a:endParaRPr>
          </a:p>
        </p:txBody>
      </p:sp>
      <p:sp>
        <p:nvSpPr>
          <p:cNvPr id="5" name="Foliennummernplatzhalter 4">
            <a:extLst>
              <a:ext uri="{FF2B5EF4-FFF2-40B4-BE49-F238E27FC236}">
                <a16:creationId xmlns:a16="http://schemas.microsoft.com/office/drawing/2014/main" id="{02BEAB1A-AEAB-448F-82D9-51E772609EE7}"/>
              </a:ext>
            </a:extLst>
          </p:cNvPr>
          <p:cNvSpPr>
            <a:spLocks noGrp="1"/>
          </p:cNvSpPr>
          <p:nvPr>
            <p:ph type="sldNum" sz="quarter" idx="10"/>
          </p:nvPr>
        </p:nvSpPr>
        <p:spPr/>
        <p:txBody>
          <a:bodyPr/>
          <a:lstStyle/>
          <a:p>
            <a:fld id="{02CEFE82-39F2-4F47-8A0C-D5AB3496FA5C}" type="slidenum">
              <a:rPr lang="en-US" smtClean="0"/>
              <a:pPr/>
              <a:t>15</a:t>
            </a:fld>
            <a:endParaRPr lang="en-US"/>
          </a:p>
        </p:txBody>
      </p:sp>
      <p:graphicFrame>
        <p:nvGraphicFramePr>
          <p:cNvPr id="7" name="Inhaltsplatzhalter 6">
            <a:extLst>
              <a:ext uri="{FF2B5EF4-FFF2-40B4-BE49-F238E27FC236}">
                <a16:creationId xmlns:a16="http://schemas.microsoft.com/office/drawing/2014/main" id="{2E27DA8B-BC0A-4105-953F-B3FB6EE072C8}"/>
              </a:ext>
            </a:extLst>
          </p:cNvPr>
          <p:cNvGraphicFramePr>
            <a:graphicFrameLocks noGrp="1"/>
          </p:cNvGraphicFramePr>
          <p:nvPr>
            <p:ph sz="quarter" idx="12"/>
            <p:extLst>
              <p:ext uri="{D42A27DB-BD31-4B8C-83A1-F6EECF244321}">
                <p14:modId xmlns:p14="http://schemas.microsoft.com/office/powerpoint/2010/main" val="634906812"/>
              </p:ext>
            </p:extLst>
          </p:nvPr>
        </p:nvGraphicFramePr>
        <p:xfrm>
          <a:off x="550863" y="1196975"/>
          <a:ext cx="11161712" cy="475297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Titel 5">
            <a:extLst>
              <a:ext uri="{FF2B5EF4-FFF2-40B4-BE49-F238E27FC236}">
                <a16:creationId xmlns:a16="http://schemas.microsoft.com/office/drawing/2014/main" id="{45712E32-7A3E-426C-9E71-378B188C733C}"/>
              </a:ext>
            </a:extLst>
          </p:cNvPr>
          <p:cNvSpPr>
            <a:spLocks noGrp="1"/>
          </p:cNvSpPr>
          <p:nvPr>
            <p:ph type="title"/>
          </p:nvPr>
        </p:nvSpPr>
        <p:spPr>
          <a:xfrm>
            <a:off x="539999" y="139663"/>
            <a:ext cx="11261475" cy="900000"/>
          </a:xfrm>
          <a:noFill/>
        </p:spPr>
        <p:txBody>
          <a:bodyPr vert="horz"/>
          <a:lstStyle/>
          <a:p>
            <a:r>
              <a:rPr lang="de-DE" dirty="0"/>
              <a:t>Erfolgskennzahlen von Chemie/</a:t>
            </a:r>
            <a:r>
              <a:rPr lang="de-DE" dirty="0" err="1"/>
              <a:t>Pharma</a:t>
            </a:r>
            <a:r>
              <a:rPr lang="de-DE" dirty="0"/>
              <a:t> in Deutschland</a:t>
            </a:r>
          </a:p>
        </p:txBody>
      </p:sp>
      <p:sp>
        <p:nvSpPr>
          <p:cNvPr id="13" name="Textplatzhalter 1">
            <a:extLst>
              <a:ext uri="{FF2B5EF4-FFF2-40B4-BE49-F238E27FC236}">
                <a16:creationId xmlns:a16="http://schemas.microsoft.com/office/drawing/2014/main" id="{F05E5B76-92D0-4966-8D10-DC104F11DAA6}"/>
              </a:ext>
            </a:extLst>
          </p:cNvPr>
          <p:cNvSpPr txBox="1">
            <a:spLocks/>
          </p:cNvSpPr>
          <p:nvPr/>
        </p:nvSpPr>
        <p:spPr>
          <a:xfrm>
            <a:off x="540000" y="6024577"/>
            <a:ext cx="6036916" cy="165370"/>
          </a:xfrm>
          <a:prstGeom prst="rect">
            <a:avLst/>
          </a:prstGeom>
        </p:spPr>
        <p:txBody>
          <a:bodyPr lIns="0" tIns="0" rIns="0" bIns="0"/>
          <a:lstStyle>
            <a:lvl1pPr marL="270000" indent="-270000" algn="l" defTabSz="914400" rtl="0" eaLnBrk="1" latinLnBrk="0" hangingPunct="1">
              <a:lnSpc>
                <a:spcPct val="100000"/>
              </a:lnSpc>
              <a:spcBef>
                <a:spcPts val="0"/>
              </a:spcBef>
              <a:spcAft>
                <a:spcPts val="1000"/>
              </a:spcAft>
              <a:buClr>
                <a:schemeClr val="tx2"/>
              </a:buClr>
              <a:buSzPct val="100000"/>
              <a:buFont typeface="Wingdings 3" panose="05040102010807070707" pitchFamily="18" charset="2"/>
              <a:buChar char=""/>
              <a:defRPr lang="de-DE" sz="2000" kern="1200" noProof="0" dirty="0" smtClean="0">
                <a:solidFill>
                  <a:schemeClr val="tx1"/>
                </a:solidFill>
                <a:latin typeface="+mn-lt"/>
                <a:ea typeface="+mn-ea"/>
                <a:cs typeface="+mn-cs"/>
              </a:defRPr>
            </a:lvl1pPr>
            <a:lvl2pPr marL="720000" indent="-270000" algn="l" defTabSz="914400" rtl="0" eaLnBrk="1" latinLnBrk="0" hangingPunct="1">
              <a:lnSpc>
                <a:spcPct val="100000"/>
              </a:lnSpc>
              <a:spcBef>
                <a:spcPts val="0"/>
              </a:spcBef>
              <a:spcAft>
                <a:spcPts val="1000"/>
              </a:spcAft>
              <a:buClr>
                <a:schemeClr val="tx2"/>
              </a:buClr>
              <a:buSzPct val="90000"/>
              <a:buFont typeface="Wingdings 3" panose="05040102010807070707" pitchFamily="18" charset="2"/>
              <a:buChar char=""/>
              <a:defRPr lang="de-DE" sz="1800" kern="1200" noProof="0" dirty="0" smtClean="0">
                <a:solidFill>
                  <a:schemeClr val="tx1"/>
                </a:solidFill>
                <a:latin typeface="+mn-lt"/>
                <a:ea typeface="+mn-ea"/>
                <a:cs typeface="+mn-cs"/>
              </a:defRPr>
            </a:lvl2pPr>
            <a:lvl3pPr marL="1080000" indent="-270000" algn="l" defTabSz="914400" rtl="0" eaLnBrk="1" latinLnBrk="0" hangingPunct="1">
              <a:lnSpc>
                <a:spcPct val="100000"/>
              </a:lnSpc>
              <a:spcBef>
                <a:spcPts val="0"/>
              </a:spcBef>
              <a:spcAft>
                <a:spcPts val="1000"/>
              </a:spcAft>
              <a:buClr>
                <a:schemeClr val="tx2"/>
              </a:buClr>
              <a:buSzPct val="90000"/>
              <a:buFont typeface="Wingdings 3" panose="05040102010807070707" pitchFamily="18" charset="2"/>
              <a:buChar char=""/>
              <a:defRPr lang="de-DE" sz="1800" kern="1200" noProof="0" dirty="0" smtClean="0">
                <a:solidFill>
                  <a:schemeClr val="tx1"/>
                </a:solidFill>
                <a:latin typeface="+mn-lt"/>
                <a:ea typeface="+mn-ea"/>
                <a:cs typeface="+mn-cs"/>
              </a:defRPr>
            </a:lvl3pPr>
            <a:lvl4pPr marL="1440000" indent="-270000" algn="l" defTabSz="914400" rtl="0" eaLnBrk="1" latinLnBrk="0" hangingPunct="1">
              <a:lnSpc>
                <a:spcPct val="100000"/>
              </a:lnSpc>
              <a:spcBef>
                <a:spcPts val="0"/>
              </a:spcBef>
              <a:spcAft>
                <a:spcPts val="1000"/>
              </a:spcAft>
              <a:buClr>
                <a:schemeClr val="tx2"/>
              </a:buClr>
              <a:buSzPct val="90000"/>
              <a:buFont typeface="Wingdings 3" panose="05040102010807070707" pitchFamily="18" charset="2"/>
              <a:buChar char=""/>
              <a:defRPr lang="de-DE" sz="1800" kern="1200" baseline="0" noProof="0" dirty="0" smtClean="0">
                <a:solidFill>
                  <a:schemeClr val="tx1"/>
                </a:solidFill>
                <a:latin typeface="+mn-lt"/>
                <a:ea typeface="+mn-ea"/>
                <a:cs typeface="+mn-cs"/>
              </a:defRPr>
            </a:lvl4pPr>
            <a:lvl5pPr marL="270000" marR="0" indent="-270000" algn="l" defTabSz="914400" rtl="0" eaLnBrk="1" fontAlgn="auto" latinLnBrk="0" hangingPunct="1">
              <a:lnSpc>
                <a:spcPct val="100000"/>
              </a:lnSpc>
              <a:spcBef>
                <a:spcPts val="0"/>
              </a:spcBef>
              <a:spcAft>
                <a:spcPts val="1000"/>
              </a:spcAft>
              <a:buClrTx/>
              <a:buSzTx/>
              <a:buFont typeface="+mj-lt"/>
              <a:buAutoNum type="arabicPeriod"/>
              <a:tabLst/>
              <a:defRPr sz="1800" kern="1200" baseline="0">
                <a:solidFill>
                  <a:schemeClr val="tx1"/>
                </a:solidFill>
                <a:latin typeface="+mn-lt"/>
                <a:ea typeface="+mn-ea"/>
                <a:cs typeface="+mn-cs"/>
              </a:defRPr>
            </a:lvl5pPr>
            <a:lvl6pPr marL="720000" indent="-270000" algn="l" defTabSz="914400" rtl="0" eaLnBrk="1" latinLnBrk="0" hangingPunct="1">
              <a:lnSpc>
                <a:spcPct val="100000"/>
              </a:lnSpc>
              <a:spcBef>
                <a:spcPts val="0"/>
              </a:spcBef>
              <a:spcAft>
                <a:spcPts val="1000"/>
              </a:spcAft>
              <a:buFont typeface="+mj-lt"/>
              <a:buAutoNum type="arabicPeriod"/>
              <a:defRPr sz="1800" kern="1200">
                <a:solidFill>
                  <a:schemeClr val="tx1"/>
                </a:solidFill>
                <a:latin typeface="+mn-lt"/>
                <a:ea typeface="+mn-ea"/>
                <a:cs typeface="+mn-cs"/>
              </a:defRPr>
            </a:lvl6pPr>
            <a:lvl7pPr marL="1080000" indent="-270000" algn="l" defTabSz="914400" rtl="0" eaLnBrk="1" latinLnBrk="0" hangingPunct="1">
              <a:lnSpc>
                <a:spcPct val="100000"/>
              </a:lnSpc>
              <a:spcBef>
                <a:spcPts val="0"/>
              </a:spcBef>
              <a:spcAft>
                <a:spcPts val="1000"/>
              </a:spcAft>
              <a:buFont typeface="+mj-lt"/>
              <a:buAutoNum type="arabicPeriod"/>
              <a:defRPr sz="1800" kern="1200">
                <a:solidFill>
                  <a:schemeClr val="tx1"/>
                </a:solidFill>
                <a:latin typeface="+mn-lt"/>
                <a:ea typeface="+mn-ea"/>
                <a:cs typeface="+mn-cs"/>
              </a:defRPr>
            </a:lvl7pPr>
            <a:lvl8pPr marL="1440000" indent="-270000" algn="l" defTabSz="914400" rtl="0" eaLnBrk="1" latinLnBrk="0" hangingPunct="1">
              <a:lnSpc>
                <a:spcPct val="100000"/>
              </a:lnSpc>
              <a:spcBef>
                <a:spcPts val="0"/>
              </a:spcBef>
              <a:spcAft>
                <a:spcPts val="1000"/>
              </a:spcAft>
              <a:buFont typeface="+mj-lt"/>
              <a:buAutoNum type="arabicPeriod"/>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de-DE" sz="800">
                <a:solidFill>
                  <a:srgbClr val="8C3E9F"/>
                </a:solidFill>
                <a:latin typeface="Source Sans Pro" panose="020B0503030403020204" pitchFamily="34" charset="0"/>
              </a:rPr>
              <a:t>Quellen: ZEW, </a:t>
            </a:r>
            <a:r>
              <a:rPr lang="de-DE" sz="800" err="1">
                <a:solidFill>
                  <a:srgbClr val="8C3E9F"/>
                </a:solidFill>
                <a:latin typeface="Source Sans Pro" panose="020B0503030403020204" pitchFamily="34" charset="0"/>
              </a:rPr>
              <a:t>Frauenhofer</a:t>
            </a:r>
            <a:r>
              <a:rPr lang="de-DE" sz="800">
                <a:solidFill>
                  <a:srgbClr val="8C3E9F"/>
                </a:solidFill>
                <a:latin typeface="Source Sans Pro" panose="020B0503030403020204" pitchFamily="34" charset="0"/>
              </a:rPr>
              <a:t>-ISI, VCI	Anmerkung: Erfolgskennzahlen von Industrie und Wissenschaft </a:t>
            </a:r>
          </a:p>
        </p:txBody>
      </p:sp>
      <p:sp>
        <p:nvSpPr>
          <p:cNvPr id="11" name="Textplatzhalter 1">
            <a:extLst>
              <a:ext uri="{FF2B5EF4-FFF2-40B4-BE49-F238E27FC236}">
                <a16:creationId xmlns:a16="http://schemas.microsoft.com/office/drawing/2014/main" id="{67F5813C-3C2E-4AB9-A9F3-D34C47628AA0}"/>
              </a:ext>
            </a:extLst>
          </p:cNvPr>
          <p:cNvSpPr txBox="1">
            <a:spLocks/>
          </p:cNvSpPr>
          <p:nvPr/>
        </p:nvSpPr>
        <p:spPr>
          <a:xfrm>
            <a:off x="3071664" y="5949280"/>
            <a:ext cx="1417894" cy="165370"/>
          </a:xfrm>
          <a:prstGeom prst="rect">
            <a:avLst/>
          </a:prstGeom>
        </p:spPr>
        <p:txBody>
          <a:bodyPr lIns="0" tIns="0" rIns="0" bIns="0"/>
          <a:lstStyle>
            <a:lvl1pPr marL="270000" indent="-270000" algn="l" defTabSz="914400" rtl="0" eaLnBrk="1" latinLnBrk="0" hangingPunct="1">
              <a:lnSpc>
                <a:spcPct val="100000"/>
              </a:lnSpc>
              <a:spcBef>
                <a:spcPts val="0"/>
              </a:spcBef>
              <a:spcAft>
                <a:spcPts val="1000"/>
              </a:spcAft>
              <a:buClr>
                <a:schemeClr val="tx2"/>
              </a:buClr>
              <a:buSzPct val="100000"/>
              <a:buFont typeface="Wingdings 3" panose="05040102010807070707" pitchFamily="18" charset="2"/>
              <a:buChar char=""/>
              <a:defRPr lang="de-DE" sz="2000" kern="1200" noProof="0" dirty="0" smtClean="0">
                <a:solidFill>
                  <a:schemeClr val="tx1"/>
                </a:solidFill>
                <a:latin typeface="+mn-lt"/>
                <a:ea typeface="+mn-ea"/>
                <a:cs typeface="+mn-cs"/>
              </a:defRPr>
            </a:lvl1pPr>
            <a:lvl2pPr marL="720000" indent="-270000" algn="l" defTabSz="914400" rtl="0" eaLnBrk="1" latinLnBrk="0" hangingPunct="1">
              <a:lnSpc>
                <a:spcPct val="100000"/>
              </a:lnSpc>
              <a:spcBef>
                <a:spcPts val="0"/>
              </a:spcBef>
              <a:spcAft>
                <a:spcPts val="1000"/>
              </a:spcAft>
              <a:buClr>
                <a:schemeClr val="tx2"/>
              </a:buClr>
              <a:buSzPct val="90000"/>
              <a:buFont typeface="Wingdings 3" panose="05040102010807070707" pitchFamily="18" charset="2"/>
              <a:buChar char=""/>
              <a:defRPr lang="de-DE" sz="1800" kern="1200" noProof="0" dirty="0" smtClean="0">
                <a:solidFill>
                  <a:schemeClr val="tx1"/>
                </a:solidFill>
                <a:latin typeface="+mn-lt"/>
                <a:ea typeface="+mn-ea"/>
                <a:cs typeface="+mn-cs"/>
              </a:defRPr>
            </a:lvl2pPr>
            <a:lvl3pPr marL="1080000" indent="-270000" algn="l" defTabSz="914400" rtl="0" eaLnBrk="1" latinLnBrk="0" hangingPunct="1">
              <a:lnSpc>
                <a:spcPct val="100000"/>
              </a:lnSpc>
              <a:spcBef>
                <a:spcPts val="0"/>
              </a:spcBef>
              <a:spcAft>
                <a:spcPts val="1000"/>
              </a:spcAft>
              <a:buClr>
                <a:schemeClr val="tx2"/>
              </a:buClr>
              <a:buSzPct val="90000"/>
              <a:buFont typeface="Wingdings 3" panose="05040102010807070707" pitchFamily="18" charset="2"/>
              <a:buChar char=""/>
              <a:defRPr lang="de-DE" sz="1800" kern="1200" noProof="0" dirty="0" smtClean="0">
                <a:solidFill>
                  <a:schemeClr val="tx1"/>
                </a:solidFill>
                <a:latin typeface="+mn-lt"/>
                <a:ea typeface="+mn-ea"/>
                <a:cs typeface="+mn-cs"/>
              </a:defRPr>
            </a:lvl3pPr>
            <a:lvl4pPr marL="1440000" indent="-270000" algn="l" defTabSz="914400" rtl="0" eaLnBrk="1" latinLnBrk="0" hangingPunct="1">
              <a:lnSpc>
                <a:spcPct val="100000"/>
              </a:lnSpc>
              <a:spcBef>
                <a:spcPts val="0"/>
              </a:spcBef>
              <a:spcAft>
                <a:spcPts val="1000"/>
              </a:spcAft>
              <a:buClr>
                <a:schemeClr val="tx2"/>
              </a:buClr>
              <a:buSzPct val="90000"/>
              <a:buFont typeface="Wingdings 3" panose="05040102010807070707" pitchFamily="18" charset="2"/>
              <a:buChar char=""/>
              <a:defRPr lang="de-DE" sz="1800" kern="1200" baseline="0" noProof="0" dirty="0" smtClean="0">
                <a:solidFill>
                  <a:schemeClr val="tx1"/>
                </a:solidFill>
                <a:latin typeface="+mn-lt"/>
                <a:ea typeface="+mn-ea"/>
                <a:cs typeface="+mn-cs"/>
              </a:defRPr>
            </a:lvl4pPr>
            <a:lvl5pPr marL="270000" marR="0" indent="-270000" algn="l" defTabSz="914400" rtl="0" eaLnBrk="1" fontAlgn="auto" latinLnBrk="0" hangingPunct="1">
              <a:lnSpc>
                <a:spcPct val="100000"/>
              </a:lnSpc>
              <a:spcBef>
                <a:spcPts val="0"/>
              </a:spcBef>
              <a:spcAft>
                <a:spcPts val="1000"/>
              </a:spcAft>
              <a:buClrTx/>
              <a:buSzTx/>
              <a:buFont typeface="+mj-lt"/>
              <a:buAutoNum type="arabicPeriod"/>
              <a:tabLst/>
              <a:defRPr sz="1800" kern="1200" baseline="0">
                <a:solidFill>
                  <a:schemeClr val="tx1"/>
                </a:solidFill>
                <a:latin typeface="+mn-lt"/>
                <a:ea typeface="+mn-ea"/>
                <a:cs typeface="+mn-cs"/>
              </a:defRPr>
            </a:lvl5pPr>
            <a:lvl6pPr marL="720000" indent="-270000" algn="l" defTabSz="914400" rtl="0" eaLnBrk="1" latinLnBrk="0" hangingPunct="1">
              <a:lnSpc>
                <a:spcPct val="100000"/>
              </a:lnSpc>
              <a:spcBef>
                <a:spcPts val="0"/>
              </a:spcBef>
              <a:spcAft>
                <a:spcPts val="1000"/>
              </a:spcAft>
              <a:buFont typeface="+mj-lt"/>
              <a:buAutoNum type="arabicPeriod"/>
              <a:defRPr sz="1800" kern="1200">
                <a:solidFill>
                  <a:schemeClr val="tx1"/>
                </a:solidFill>
                <a:latin typeface="+mn-lt"/>
                <a:ea typeface="+mn-ea"/>
                <a:cs typeface="+mn-cs"/>
              </a:defRPr>
            </a:lvl6pPr>
            <a:lvl7pPr marL="1080000" indent="-270000" algn="l" defTabSz="914400" rtl="0" eaLnBrk="1" latinLnBrk="0" hangingPunct="1">
              <a:lnSpc>
                <a:spcPct val="100000"/>
              </a:lnSpc>
              <a:spcBef>
                <a:spcPts val="0"/>
              </a:spcBef>
              <a:spcAft>
                <a:spcPts val="1000"/>
              </a:spcAft>
              <a:buFont typeface="+mj-lt"/>
              <a:buAutoNum type="arabicPeriod"/>
              <a:defRPr sz="1800" kern="1200">
                <a:solidFill>
                  <a:schemeClr val="tx1"/>
                </a:solidFill>
                <a:latin typeface="+mn-lt"/>
                <a:ea typeface="+mn-ea"/>
                <a:cs typeface="+mn-cs"/>
              </a:defRPr>
            </a:lvl7pPr>
            <a:lvl8pPr marL="1440000" indent="-270000" algn="l" defTabSz="914400" rtl="0" eaLnBrk="1" latinLnBrk="0" hangingPunct="1">
              <a:lnSpc>
                <a:spcPct val="100000"/>
              </a:lnSpc>
              <a:spcBef>
                <a:spcPts val="0"/>
              </a:spcBef>
              <a:spcAft>
                <a:spcPts val="1000"/>
              </a:spcAft>
              <a:buFont typeface="+mj-lt"/>
              <a:buAutoNum type="arabicPeriod"/>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spcAft>
                <a:spcPts val="0"/>
              </a:spcAft>
              <a:buNone/>
            </a:pPr>
            <a:endParaRPr lang="de-DE" sz="800">
              <a:solidFill>
                <a:schemeClr val="tx1">
                  <a:lumMod val="60000"/>
                  <a:lumOff val="40000"/>
                </a:schemeClr>
              </a:solidFill>
            </a:endParaRPr>
          </a:p>
        </p:txBody>
      </p:sp>
    </p:spTree>
    <p:extLst>
      <p:ext uri="{BB962C8B-B14F-4D97-AF65-F5344CB8AC3E}">
        <p14:creationId xmlns:p14="http://schemas.microsoft.com/office/powerpoint/2010/main" val="1253431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CE4F4489-C4E6-094C-63D9-6195EDF51EF0}"/>
              </a:ext>
            </a:extLst>
          </p:cNvPr>
          <p:cNvGraphicFramePr>
            <a:graphicFrameLocks noChangeAspect="1"/>
          </p:cNvGraphicFramePr>
          <p:nvPr>
            <p:custDataLst>
              <p:tags r:id="rId1"/>
            </p:custDataLst>
            <p:extLst>
              <p:ext uri="{D42A27DB-BD31-4B8C-83A1-F6EECF244321}">
                <p14:modId xmlns:p14="http://schemas.microsoft.com/office/powerpoint/2010/main" val="35569507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5" imgH="343" progId="TCLayout.ActiveDocument.1">
                  <p:embed/>
                </p:oleObj>
              </mc:Choice>
              <mc:Fallback>
                <p:oleObj name="think-cell Folie" r:id="rId4" imgW="345" imgH="343" progId="TCLayout.ActiveDocument.1">
                  <p:embed/>
                  <p:pic>
                    <p:nvPicPr>
                      <p:cNvPr id="11" name="think-cell data - do not delete" hidden="1">
                        <a:extLst>
                          <a:ext uri="{FF2B5EF4-FFF2-40B4-BE49-F238E27FC236}">
                            <a16:creationId xmlns:a16="http://schemas.microsoft.com/office/drawing/2014/main" id="{CE4F4489-C4E6-094C-63D9-6195EDF51EF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Foliennummernplatzhalter 1">
            <a:extLst>
              <a:ext uri="{FF2B5EF4-FFF2-40B4-BE49-F238E27FC236}">
                <a16:creationId xmlns:a16="http://schemas.microsoft.com/office/drawing/2014/main" id="{1079350D-7592-EE64-4A9B-0A63EC27D4BB}"/>
              </a:ext>
            </a:extLst>
          </p:cNvPr>
          <p:cNvSpPr>
            <a:spLocks noGrp="1"/>
          </p:cNvSpPr>
          <p:nvPr>
            <p:ph type="sldNum" sz="quarter" idx="10"/>
          </p:nvPr>
        </p:nvSpPr>
        <p:spPr/>
        <p:txBody>
          <a:bodyPr/>
          <a:lstStyle/>
          <a:p>
            <a:fld id="{0EDB35FF-48FE-4539-886A-6B3E6CAB12DA}" type="slidenum">
              <a:rPr lang="de-DE" smtClean="0"/>
              <a:pPr/>
              <a:t>16</a:t>
            </a:fld>
            <a:endParaRPr lang="de-DE"/>
          </a:p>
        </p:txBody>
      </p:sp>
      <p:sp>
        <p:nvSpPr>
          <p:cNvPr id="4" name="Inhaltsplatzhalter 3">
            <a:extLst>
              <a:ext uri="{FF2B5EF4-FFF2-40B4-BE49-F238E27FC236}">
                <a16:creationId xmlns:a16="http://schemas.microsoft.com/office/drawing/2014/main" id="{D8615719-AB7D-0B81-8F65-9C6358831E47}"/>
              </a:ext>
            </a:extLst>
          </p:cNvPr>
          <p:cNvSpPr>
            <a:spLocks noGrp="1"/>
          </p:cNvSpPr>
          <p:nvPr>
            <p:ph sz="quarter" idx="42"/>
          </p:nvPr>
        </p:nvSpPr>
        <p:spPr/>
        <p:txBody>
          <a:bodyPr/>
          <a:lstStyle/>
          <a:p>
            <a:r>
              <a:rPr lang="de-DE" dirty="0"/>
              <a:t>Es wird immer schwieriger Forschungsergebnisse in Innovationen umzusetzen.</a:t>
            </a:r>
          </a:p>
          <a:p>
            <a:r>
              <a:rPr lang="de-DE" dirty="0"/>
              <a:t>Trotz steigender FuE-Ausgaben sinken die Patente.</a:t>
            </a:r>
          </a:p>
          <a:p>
            <a:r>
              <a:rPr lang="de-DE" dirty="0"/>
              <a:t>Auch der Anteil des Umsatzes, der mit Markt- und Produktneuheiten erzielt wird, geht tendenziell zurück. Und dies obwohl die Unternehmen eher einen größeren Teil ihres Umsatzes in FuE stecken. </a:t>
            </a:r>
          </a:p>
        </p:txBody>
      </p:sp>
      <p:sp>
        <p:nvSpPr>
          <p:cNvPr id="5" name="Textplatzhalter 4">
            <a:extLst>
              <a:ext uri="{FF2B5EF4-FFF2-40B4-BE49-F238E27FC236}">
                <a16:creationId xmlns:a16="http://schemas.microsoft.com/office/drawing/2014/main" id="{2E507D86-DAA6-5127-6999-0F4741105BF9}"/>
              </a:ext>
            </a:extLst>
          </p:cNvPr>
          <p:cNvSpPr>
            <a:spLocks noGrp="1"/>
          </p:cNvSpPr>
          <p:nvPr>
            <p:ph type="body" sz="quarter" idx="40"/>
          </p:nvPr>
        </p:nvSpPr>
        <p:spPr/>
        <p:txBody>
          <a:bodyPr/>
          <a:lstStyle/>
          <a:p>
            <a:r>
              <a:rPr lang="de-DE" dirty="0"/>
              <a:t>Quellen: Stifterverband, ZEW, VCI</a:t>
            </a:r>
          </a:p>
        </p:txBody>
      </p:sp>
      <p:sp>
        <p:nvSpPr>
          <p:cNvPr id="7" name="Textplatzhalter 6">
            <a:extLst>
              <a:ext uri="{FF2B5EF4-FFF2-40B4-BE49-F238E27FC236}">
                <a16:creationId xmlns:a16="http://schemas.microsoft.com/office/drawing/2014/main" id="{AFBBCB04-5BDF-46A2-D381-0ED3464F73C1}"/>
              </a:ext>
            </a:extLst>
          </p:cNvPr>
          <p:cNvSpPr>
            <a:spLocks noGrp="1"/>
          </p:cNvSpPr>
          <p:nvPr>
            <p:ph type="body" sz="quarter" idx="19"/>
          </p:nvPr>
        </p:nvSpPr>
        <p:spPr/>
        <p:txBody>
          <a:bodyPr/>
          <a:lstStyle/>
          <a:p>
            <a:r>
              <a:rPr lang="de-DE" dirty="0"/>
              <a:t>Index 2010=100</a:t>
            </a:r>
          </a:p>
        </p:txBody>
      </p:sp>
      <p:sp>
        <p:nvSpPr>
          <p:cNvPr id="8" name="Textplatzhalter 7">
            <a:extLst>
              <a:ext uri="{FF2B5EF4-FFF2-40B4-BE49-F238E27FC236}">
                <a16:creationId xmlns:a16="http://schemas.microsoft.com/office/drawing/2014/main" id="{0A25AE19-F340-AC5F-8784-6E5B913F4826}"/>
              </a:ext>
            </a:extLst>
          </p:cNvPr>
          <p:cNvSpPr>
            <a:spLocks noGrp="1"/>
          </p:cNvSpPr>
          <p:nvPr>
            <p:ph type="body" sz="quarter" idx="13"/>
          </p:nvPr>
        </p:nvSpPr>
        <p:spPr/>
        <p:txBody>
          <a:bodyPr/>
          <a:lstStyle/>
          <a:p>
            <a:r>
              <a:rPr lang="de-DE" dirty="0"/>
              <a:t>Dynamik der FuE-Ausgaben und der Patentanmeldungen</a:t>
            </a:r>
          </a:p>
        </p:txBody>
      </p:sp>
      <p:sp>
        <p:nvSpPr>
          <p:cNvPr id="9" name="Titel 8">
            <a:extLst>
              <a:ext uri="{FF2B5EF4-FFF2-40B4-BE49-F238E27FC236}">
                <a16:creationId xmlns:a16="http://schemas.microsoft.com/office/drawing/2014/main" id="{CE1E0E34-C1EF-C352-BE34-FB197C99FB31}"/>
              </a:ext>
            </a:extLst>
          </p:cNvPr>
          <p:cNvSpPr>
            <a:spLocks noGrp="1"/>
          </p:cNvSpPr>
          <p:nvPr>
            <p:ph type="title"/>
          </p:nvPr>
        </p:nvSpPr>
        <p:spPr/>
        <p:txBody>
          <a:bodyPr vert="horz"/>
          <a:lstStyle/>
          <a:p>
            <a:r>
              <a:rPr lang="de-DE" dirty="0"/>
              <a:t>Umsetzung von Forschung in Innovation wird schwieriger</a:t>
            </a:r>
          </a:p>
        </p:txBody>
      </p:sp>
      <p:graphicFrame>
        <p:nvGraphicFramePr>
          <p:cNvPr id="15" name="Diagrammplatzhalter 14" descr="Chart">
            <a:extLst>
              <a:ext uri="{FF2B5EF4-FFF2-40B4-BE49-F238E27FC236}">
                <a16:creationId xmlns:a16="http://schemas.microsoft.com/office/drawing/2014/main" id="{EF7D8506-C593-4D5C-8E8F-9F762DACAD30}"/>
              </a:ext>
            </a:extLst>
          </p:cNvPr>
          <p:cNvGraphicFramePr>
            <a:graphicFrameLocks noGrp="1"/>
          </p:cNvGraphicFramePr>
          <p:nvPr>
            <p:ph type="chart" sz="quarter" idx="18"/>
            <p:extLst>
              <p:ext uri="{D42A27DB-BD31-4B8C-83A1-F6EECF244321}">
                <p14:modId xmlns:p14="http://schemas.microsoft.com/office/powerpoint/2010/main" val="2465765212"/>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756819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Objekt 22" hidden="1">
            <a:extLst>
              <a:ext uri="{FF2B5EF4-FFF2-40B4-BE49-F238E27FC236}">
                <a16:creationId xmlns:a16="http://schemas.microsoft.com/office/drawing/2014/main" id="{AA9F90FA-E637-4A3E-A4AA-DCDC5E20D30E}"/>
              </a:ext>
            </a:extLst>
          </p:cNvPr>
          <p:cNvGraphicFramePr>
            <a:graphicFrameLocks noChangeAspect="1"/>
          </p:cNvGraphicFramePr>
          <p:nvPr>
            <p:custDataLst>
              <p:tags r:id="rId1"/>
            </p:custDataLst>
            <p:extLst>
              <p:ext uri="{D42A27DB-BD31-4B8C-83A1-F6EECF244321}">
                <p14:modId xmlns:p14="http://schemas.microsoft.com/office/powerpoint/2010/main" val="10994590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98" imgH="499" progId="TCLayout.ActiveDocument.1">
                  <p:embed/>
                </p:oleObj>
              </mc:Choice>
              <mc:Fallback>
                <p:oleObj name="think-cell Folie" r:id="rId3" imgW="498" imgH="499" progId="TCLayout.ActiveDocument.1">
                  <p:embed/>
                  <p:pic>
                    <p:nvPicPr>
                      <p:cNvPr id="23" name="Objekt 22" hidden="1">
                        <a:extLst>
                          <a:ext uri="{FF2B5EF4-FFF2-40B4-BE49-F238E27FC236}">
                            <a16:creationId xmlns:a16="http://schemas.microsoft.com/office/drawing/2014/main" id="{AA9F90FA-E637-4A3E-A4AA-DCDC5E20D30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oliennummernplatzhalter 4"/>
          <p:cNvSpPr>
            <a:spLocks noGrp="1"/>
          </p:cNvSpPr>
          <p:nvPr>
            <p:ph type="sldNum" sz="quarter" idx="10"/>
          </p:nvPr>
        </p:nvSpPr>
        <p:spPr/>
        <p:txBody>
          <a:bodyPr/>
          <a:lstStyle/>
          <a:p>
            <a:fld id="{02CEFE82-39F2-4F47-8A0C-D5AB3496FA5C}" type="slidenum">
              <a:rPr lang="de-DE" smtClean="0"/>
              <a:pPr/>
              <a:t>17</a:t>
            </a:fld>
            <a:endParaRPr lang="de-DE"/>
          </a:p>
        </p:txBody>
      </p:sp>
      <p:sp>
        <p:nvSpPr>
          <p:cNvPr id="11" name="Inhaltsplatzhalter 10">
            <a:extLst>
              <a:ext uri="{FF2B5EF4-FFF2-40B4-BE49-F238E27FC236}">
                <a16:creationId xmlns:a16="http://schemas.microsoft.com/office/drawing/2014/main" id="{760FF5FD-1D37-46E1-BC82-1EC517E78653}"/>
              </a:ext>
            </a:extLst>
          </p:cNvPr>
          <p:cNvSpPr>
            <a:spLocks noGrp="1"/>
          </p:cNvSpPr>
          <p:nvPr>
            <p:ph type="body" sz="quarter" idx="43"/>
          </p:nvPr>
        </p:nvSpPr>
        <p:spPr/>
        <p:txBody>
          <a:bodyPr/>
          <a:lstStyle/>
          <a:p>
            <a:r>
              <a:rPr lang="de-DE" dirty="0"/>
              <a:t>73 Prozent der FuE-Ausgaben werden für Projekte verwendet, die von den Chemie- und Pharmaunternehmen selbst durchgeführt werden.</a:t>
            </a:r>
          </a:p>
          <a:p>
            <a:r>
              <a:rPr lang="de-DE" dirty="0"/>
              <a:t>27 Prozent der Ausgaben gehen an externe Dienstleister – hauptsächlich an Anbieter aus dem Ausland.</a:t>
            </a:r>
          </a:p>
          <a:p>
            <a:r>
              <a:rPr lang="de-DE" dirty="0"/>
              <a:t>Finanziert werden die Ausgaben zu 86 Prozent von der Wirtschaft im Inland.</a:t>
            </a:r>
          </a:p>
          <a:p>
            <a:endParaRPr lang="de-DE" dirty="0"/>
          </a:p>
        </p:txBody>
      </p:sp>
      <p:sp>
        <p:nvSpPr>
          <p:cNvPr id="7" name="Inhaltsplatzhalter 6"/>
          <p:cNvSpPr>
            <a:spLocks noGrp="1"/>
          </p:cNvSpPr>
          <p:nvPr>
            <p:ph type="body" sz="quarter" idx="40"/>
          </p:nvPr>
        </p:nvSpPr>
        <p:spPr/>
        <p:txBody>
          <a:bodyPr/>
          <a:lstStyle/>
          <a:p>
            <a:r>
              <a:rPr lang="de-DE" dirty="0"/>
              <a:t>Quelle: Stifterverband, VCI</a:t>
            </a:r>
          </a:p>
        </p:txBody>
      </p:sp>
      <p:sp>
        <p:nvSpPr>
          <p:cNvPr id="24" name="Textplatzhalter 23">
            <a:extLst>
              <a:ext uri="{FF2B5EF4-FFF2-40B4-BE49-F238E27FC236}">
                <a16:creationId xmlns:a16="http://schemas.microsoft.com/office/drawing/2014/main" id="{FEBD31A6-1DBE-467E-9B8A-A1A5336BD1A3}"/>
              </a:ext>
            </a:extLst>
          </p:cNvPr>
          <p:cNvSpPr>
            <a:spLocks noGrp="1"/>
          </p:cNvSpPr>
          <p:nvPr>
            <p:ph type="body" sz="quarter" idx="19"/>
          </p:nvPr>
        </p:nvSpPr>
        <p:spPr/>
        <p:txBody>
          <a:bodyPr/>
          <a:lstStyle/>
          <a:p>
            <a:r>
              <a:rPr lang="de-DE" dirty="0"/>
              <a:t>Chemie/</a:t>
            </a:r>
            <a:r>
              <a:rPr lang="de-DE" dirty="0" err="1"/>
              <a:t>Pharma</a:t>
            </a:r>
            <a:r>
              <a:rPr lang="de-DE" dirty="0"/>
              <a:t>, 2023, Anteile in Prozent</a:t>
            </a:r>
          </a:p>
        </p:txBody>
      </p:sp>
      <p:sp>
        <p:nvSpPr>
          <p:cNvPr id="6" name="Textplatzhalter 5"/>
          <p:cNvSpPr>
            <a:spLocks noGrp="1"/>
          </p:cNvSpPr>
          <p:nvPr>
            <p:ph type="body" sz="quarter" idx="13"/>
          </p:nvPr>
        </p:nvSpPr>
        <p:spPr/>
        <p:txBody>
          <a:bodyPr/>
          <a:lstStyle/>
          <a:p>
            <a:r>
              <a:rPr lang="de-DE"/>
              <a:t>Aufteilung interne und externe FuE-Aufwendungen &amp; Verteilung der externen FuE-Aufwendungen</a:t>
            </a:r>
          </a:p>
        </p:txBody>
      </p:sp>
      <p:sp>
        <p:nvSpPr>
          <p:cNvPr id="3" name="Titel 2"/>
          <p:cNvSpPr>
            <a:spLocks noGrp="1"/>
          </p:cNvSpPr>
          <p:nvPr>
            <p:ph type="title"/>
          </p:nvPr>
        </p:nvSpPr>
        <p:spPr>
          <a:noFill/>
        </p:spPr>
        <p:txBody>
          <a:bodyPr vert="horz"/>
          <a:lstStyle/>
          <a:p>
            <a:r>
              <a:rPr lang="de-DE" dirty="0"/>
              <a:t>hohe Auftragsvergabe an das Ausland</a:t>
            </a:r>
          </a:p>
        </p:txBody>
      </p:sp>
      <p:graphicFrame>
        <p:nvGraphicFramePr>
          <p:cNvPr id="13" name="Diagrammplatzhalter 12" descr="Chart">
            <a:extLst>
              <a:ext uri="{FF2B5EF4-FFF2-40B4-BE49-F238E27FC236}">
                <a16:creationId xmlns:a16="http://schemas.microsoft.com/office/drawing/2014/main" id="{00000000-0008-0000-0B00-000004000000}"/>
              </a:ext>
            </a:extLst>
          </p:cNvPr>
          <p:cNvGraphicFramePr>
            <a:graphicFrameLocks noGrp="1"/>
          </p:cNvGraphicFramePr>
          <p:nvPr>
            <p:ph type="chart" sz="quarter" idx="18"/>
            <p:extLst>
              <p:ext uri="{D42A27DB-BD31-4B8C-83A1-F6EECF244321}">
                <p14:modId xmlns:p14="http://schemas.microsoft.com/office/powerpoint/2010/main" val="3195042051"/>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908092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D2F76389-27F3-41E6-B9B5-F9C77A6D3905}"/>
              </a:ext>
            </a:extLst>
          </p:cNvPr>
          <p:cNvGraphicFramePr>
            <a:graphicFrameLocks noChangeAspect="1"/>
          </p:cNvGraphicFramePr>
          <p:nvPr>
            <p:custDataLst>
              <p:tags r:id="rId1"/>
            </p:custDataLst>
            <p:extLst>
              <p:ext uri="{D42A27DB-BD31-4B8C-83A1-F6EECF244321}">
                <p14:modId xmlns:p14="http://schemas.microsoft.com/office/powerpoint/2010/main" val="23143493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3" name="Objekt 2" hidden="1">
                        <a:extLst>
                          <a:ext uri="{FF2B5EF4-FFF2-40B4-BE49-F238E27FC236}">
                            <a16:creationId xmlns:a16="http://schemas.microsoft.com/office/drawing/2014/main" id="{D2F76389-27F3-41E6-B9B5-F9C77A6D390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Foliennummernplatzhalter 6"/>
          <p:cNvSpPr>
            <a:spLocks noGrp="1"/>
          </p:cNvSpPr>
          <p:nvPr>
            <p:ph type="sldNum" sz="quarter" idx="10"/>
          </p:nvPr>
        </p:nvSpPr>
        <p:spPr/>
        <p:txBody>
          <a:bodyPr/>
          <a:lstStyle/>
          <a:p>
            <a:fld id="{02CEFE82-39F2-4F47-8A0C-D5AB3496FA5C}" type="slidenum">
              <a:rPr lang="de-DE" smtClean="0"/>
              <a:pPr/>
              <a:t>18</a:t>
            </a:fld>
            <a:endParaRPr lang="de-DE"/>
          </a:p>
        </p:txBody>
      </p:sp>
      <p:sp>
        <p:nvSpPr>
          <p:cNvPr id="5" name="Titel 4"/>
          <p:cNvSpPr>
            <a:spLocks noGrp="1"/>
          </p:cNvSpPr>
          <p:nvPr>
            <p:ph type="title"/>
          </p:nvPr>
        </p:nvSpPr>
        <p:spPr>
          <a:noFill/>
        </p:spPr>
        <p:txBody>
          <a:bodyPr vert="horz"/>
          <a:lstStyle/>
          <a:p>
            <a:r>
              <a:rPr lang="de-DE" dirty="0"/>
              <a:t>externe Auftragsvergabe bei </a:t>
            </a:r>
            <a:r>
              <a:rPr lang="de-DE" dirty="0" err="1"/>
              <a:t>Pharma</a:t>
            </a:r>
            <a:r>
              <a:rPr lang="de-DE" dirty="0"/>
              <a:t> bedeutend</a:t>
            </a:r>
          </a:p>
        </p:txBody>
      </p:sp>
      <p:graphicFrame>
        <p:nvGraphicFramePr>
          <p:cNvPr id="6" name="Inhaltsplatzhalter 7" descr="Chart">
            <a:extLst>
              <a:ext uri="{FF2B5EF4-FFF2-40B4-BE49-F238E27FC236}">
                <a16:creationId xmlns:a16="http://schemas.microsoft.com/office/drawing/2014/main" id="{00000000-0008-0000-0B00-000002000000}"/>
              </a:ext>
            </a:extLst>
          </p:cNvPr>
          <p:cNvGraphicFramePr>
            <a:graphicFrameLocks noGrp="1"/>
          </p:cNvGraphicFramePr>
          <p:nvPr>
            <p:ph sz="quarter" idx="13"/>
            <p:extLst>
              <p:ext uri="{D42A27DB-BD31-4B8C-83A1-F6EECF244321}">
                <p14:modId xmlns:p14="http://schemas.microsoft.com/office/powerpoint/2010/main" val="3626300833"/>
              </p:ext>
            </p:extLst>
          </p:nvPr>
        </p:nvGraphicFramePr>
        <p:xfrm>
          <a:off x="6300788" y="1341438"/>
          <a:ext cx="5399087" cy="460851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2" name="Inhaltsplatzhalter 10" descr="Chart">
            <a:extLst>
              <a:ext uri="{FF2B5EF4-FFF2-40B4-BE49-F238E27FC236}">
                <a16:creationId xmlns:a16="http://schemas.microsoft.com/office/drawing/2014/main" id="{00000000-0008-0000-0B00-000003000000}"/>
              </a:ext>
            </a:extLst>
          </p:cNvPr>
          <p:cNvGraphicFramePr>
            <a:graphicFrameLocks noGrp="1"/>
          </p:cNvGraphicFramePr>
          <p:nvPr>
            <p:ph sz="quarter" idx="12"/>
            <p:extLst>
              <p:ext uri="{D42A27DB-BD31-4B8C-83A1-F6EECF244321}">
                <p14:modId xmlns:p14="http://schemas.microsoft.com/office/powerpoint/2010/main" val="3401370957"/>
              </p:ext>
            </p:extLst>
          </p:nvPr>
        </p:nvGraphicFramePr>
        <p:xfrm>
          <a:off x="550863" y="1341438"/>
          <a:ext cx="5400675" cy="4608512"/>
        </p:xfrm>
        <a:graphic>
          <a:graphicData uri="http://schemas.openxmlformats.org/drawingml/2006/chart">
            <c:chart xmlns:c="http://schemas.openxmlformats.org/drawingml/2006/chart" xmlns:r="http://schemas.openxmlformats.org/officeDocument/2006/relationships" r:id="rId7"/>
          </a:graphicData>
        </a:graphic>
      </p:graphicFrame>
      <p:sp>
        <p:nvSpPr>
          <p:cNvPr id="2" name="Inhaltsplatzhalter 6">
            <a:extLst>
              <a:ext uri="{FF2B5EF4-FFF2-40B4-BE49-F238E27FC236}">
                <a16:creationId xmlns:a16="http://schemas.microsoft.com/office/drawing/2014/main" id="{DFF8E59D-3C7D-72CD-26E7-D109EDF05636}"/>
              </a:ext>
            </a:extLst>
          </p:cNvPr>
          <p:cNvSpPr txBox="1">
            <a:spLocks/>
          </p:cNvSpPr>
          <p:nvPr/>
        </p:nvSpPr>
        <p:spPr>
          <a:xfrm>
            <a:off x="540000" y="5977438"/>
            <a:ext cx="10080000" cy="115858"/>
          </a:xfrm>
          <a:prstGeom prst="rect">
            <a:avLst/>
          </a:prstGeom>
        </p:spPr>
        <p:txBody>
          <a:bodyPr/>
          <a:lstStyle>
            <a:lvl1pPr marL="263525" indent="-263525" algn="l" defTabSz="914400" rtl="0" eaLnBrk="1" latinLnBrk="0" hangingPunct="1">
              <a:lnSpc>
                <a:spcPct val="100000"/>
              </a:lnSpc>
              <a:spcBef>
                <a:spcPts val="1000"/>
              </a:spcBef>
              <a:spcAft>
                <a:spcPts val="0"/>
              </a:spcAft>
              <a:buClr>
                <a:srgbClr val="10065A"/>
              </a:buClr>
              <a:buFont typeface="VCI_Symbole" panose="02000503000000000000" pitchFamily="2" charset="2"/>
              <a:buChar char=""/>
              <a:defRPr sz="2400" kern="1200">
                <a:solidFill>
                  <a:srgbClr val="10065A"/>
                </a:solidFill>
                <a:latin typeface="Source Sans Pro" panose="020B0503030403020204" pitchFamily="34" charset="0"/>
                <a:ea typeface="+mn-ea"/>
                <a:cs typeface="+mn-cs"/>
              </a:defRPr>
            </a:lvl1pPr>
            <a:lvl2pPr marL="719138" indent="-431800"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2pPr>
            <a:lvl3pPr marL="1160463" indent="-441325"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3pPr>
            <a:lvl4pPr marL="1612900" indent="-452438"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4pPr>
            <a:lvl5pPr marL="2057400" indent="-446088" algn="l" defTabSz="914400" rtl="0" eaLnBrk="1" latinLnBrk="0" hangingPunct="1">
              <a:lnSpc>
                <a:spcPct val="90000"/>
              </a:lnSpc>
              <a:spcBef>
                <a:spcPts val="500"/>
              </a:spcBef>
              <a:buClr>
                <a:srgbClr val="10065A"/>
              </a:buClr>
              <a:buFont typeface="VCI_Symbole" panose="02000503000000000000" pitchFamily="2" charset="2"/>
              <a:buChar char=""/>
              <a:defRPr lang="de-DE" sz="2400" kern="1200" dirty="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de-DE" sz="800" dirty="0">
                <a:solidFill>
                  <a:srgbClr val="8C3E9F"/>
                </a:solidFill>
              </a:rPr>
              <a:t>Quelle: Stifterverband, VCI</a:t>
            </a:r>
          </a:p>
        </p:txBody>
      </p:sp>
    </p:spTree>
    <p:extLst>
      <p:ext uri="{BB962C8B-B14F-4D97-AF65-F5344CB8AC3E}">
        <p14:creationId xmlns:p14="http://schemas.microsoft.com/office/powerpoint/2010/main" val="489111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5F0ECA08-91E8-4DCC-990D-707C45E1859A}"/>
              </a:ext>
            </a:extLst>
          </p:cNvPr>
          <p:cNvGraphicFramePr>
            <a:graphicFrameLocks noChangeAspect="1"/>
          </p:cNvGraphicFramePr>
          <p:nvPr>
            <p:custDataLst>
              <p:tags r:id="rId1"/>
            </p:custDataLst>
            <p:extLst>
              <p:ext uri="{D42A27DB-BD31-4B8C-83A1-F6EECF244321}">
                <p14:modId xmlns:p14="http://schemas.microsoft.com/office/powerpoint/2010/main" val="24181782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3" name="Objekt 2" hidden="1">
                        <a:extLst>
                          <a:ext uri="{FF2B5EF4-FFF2-40B4-BE49-F238E27FC236}">
                            <a16:creationId xmlns:a16="http://schemas.microsoft.com/office/drawing/2014/main" id="{5F0ECA08-91E8-4DCC-990D-707C45E1859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Pfeil nach unten 14"/>
          <p:cNvSpPr/>
          <p:nvPr/>
        </p:nvSpPr>
        <p:spPr>
          <a:xfrm>
            <a:off x="8014249" y="2515603"/>
            <a:ext cx="431973" cy="503969"/>
          </a:xfrm>
          <a:prstGeom prst="downArrow">
            <a:avLst/>
          </a:prstGeom>
          <a:solidFill>
            <a:srgbClr val="166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Foliennummernplatzhalter 4"/>
          <p:cNvSpPr>
            <a:spLocks noGrp="1"/>
          </p:cNvSpPr>
          <p:nvPr>
            <p:ph type="sldNum" sz="quarter" idx="10"/>
          </p:nvPr>
        </p:nvSpPr>
        <p:spPr/>
        <p:txBody>
          <a:bodyPr/>
          <a:lstStyle/>
          <a:p>
            <a:fld id="{02CEFE82-39F2-4F47-8A0C-D5AB3496FA5C}" type="slidenum">
              <a:rPr lang="de-DE" smtClean="0"/>
              <a:pPr/>
              <a:t>19</a:t>
            </a:fld>
            <a:endParaRPr lang="de-DE"/>
          </a:p>
        </p:txBody>
      </p:sp>
      <p:sp>
        <p:nvSpPr>
          <p:cNvPr id="6" name="Titel 5"/>
          <p:cNvSpPr>
            <a:spLocks noGrp="1"/>
          </p:cNvSpPr>
          <p:nvPr>
            <p:ph type="title"/>
          </p:nvPr>
        </p:nvSpPr>
        <p:spPr/>
        <p:txBody>
          <a:bodyPr vert="horz"/>
          <a:lstStyle/>
          <a:p>
            <a:r>
              <a:rPr lang="de-DE" dirty="0"/>
              <a:t>Hoher Finanzierungsanteil der Wirtschaft</a:t>
            </a:r>
          </a:p>
        </p:txBody>
      </p:sp>
      <p:grpSp>
        <p:nvGrpSpPr>
          <p:cNvPr id="51" name="Gruppieren 50">
            <a:extLst>
              <a:ext uri="{FF2B5EF4-FFF2-40B4-BE49-F238E27FC236}">
                <a16:creationId xmlns:a16="http://schemas.microsoft.com/office/drawing/2014/main" id="{99289981-60C1-4837-9FD8-3961063AFC1C}"/>
              </a:ext>
            </a:extLst>
          </p:cNvPr>
          <p:cNvGrpSpPr/>
          <p:nvPr/>
        </p:nvGrpSpPr>
        <p:grpSpPr>
          <a:xfrm>
            <a:off x="515937" y="2383452"/>
            <a:ext cx="6245989" cy="636120"/>
            <a:chOff x="515937" y="2383452"/>
            <a:chExt cx="5940103" cy="636120"/>
          </a:xfrm>
        </p:grpSpPr>
        <p:sp>
          <p:nvSpPr>
            <p:cNvPr id="10" name="Pfeil nach unten 12"/>
            <p:cNvSpPr/>
            <p:nvPr/>
          </p:nvSpPr>
          <p:spPr>
            <a:xfrm>
              <a:off x="3270002" y="2515603"/>
              <a:ext cx="431973" cy="503969"/>
            </a:xfrm>
            <a:prstGeom prst="downArrow">
              <a:avLst/>
            </a:prstGeom>
            <a:solidFill>
              <a:srgbClr val="004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p:cNvSpPr/>
            <p:nvPr/>
          </p:nvSpPr>
          <p:spPr>
            <a:xfrm>
              <a:off x="515937" y="2383452"/>
              <a:ext cx="5940103" cy="318439"/>
            </a:xfrm>
            <a:prstGeom prst="rect">
              <a:avLst/>
            </a:prstGeom>
            <a:solidFill>
              <a:srgbClr val="004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86 %</a:t>
              </a:r>
            </a:p>
          </p:txBody>
        </p:sp>
      </p:grpSp>
      <p:sp>
        <p:nvSpPr>
          <p:cNvPr id="15" name="Rechteck 14"/>
          <p:cNvSpPr/>
          <p:nvPr/>
        </p:nvSpPr>
        <p:spPr>
          <a:xfrm>
            <a:off x="515938" y="1778360"/>
            <a:ext cx="6245988" cy="576000"/>
          </a:xfrm>
          <a:prstGeom prst="rect">
            <a:avLst/>
          </a:prstGeom>
          <a:solidFill>
            <a:srgbClr val="004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Firmeninterne Mittel und Aufträge aus der Wirtschaft</a:t>
            </a:r>
          </a:p>
        </p:txBody>
      </p:sp>
      <p:sp>
        <p:nvSpPr>
          <p:cNvPr id="17" name="Rechteck 16"/>
          <p:cNvSpPr/>
          <p:nvPr/>
        </p:nvSpPr>
        <p:spPr>
          <a:xfrm>
            <a:off x="7172334" y="1778359"/>
            <a:ext cx="2115803" cy="923531"/>
          </a:xfrm>
          <a:prstGeom prst="rect">
            <a:avLst/>
          </a:prstGeom>
          <a:solidFill>
            <a:srgbClr val="166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Staatliche Zuschüsse  </a:t>
            </a:r>
          </a:p>
          <a:p>
            <a:pPr algn="ctr"/>
            <a:r>
              <a:rPr lang="de-DE" b="1" dirty="0"/>
              <a:t>2 %</a:t>
            </a:r>
          </a:p>
        </p:txBody>
      </p:sp>
      <p:grpSp>
        <p:nvGrpSpPr>
          <p:cNvPr id="50" name="Gruppieren 49">
            <a:extLst>
              <a:ext uri="{FF2B5EF4-FFF2-40B4-BE49-F238E27FC236}">
                <a16:creationId xmlns:a16="http://schemas.microsoft.com/office/drawing/2014/main" id="{99EC494A-1C81-46C1-BB94-B0DA782FB950}"/>
              </a:ext>
            </a:extLst>
          </p:cNvPr>
          <p:cNvGrpSpPr/>
          <p:nvPr/>
        </p:nvGrpSpPr>
        <p:grpSpPr>
          <a:xfrm>
            <a:off x="9612049" y="1778360"/>
            <a:ext cx="2057663" cy="1241212"/>
            <a:chOff x="9612049" y="1778360"/>
            <a:chExt cx="2057663" cy="1241212"/>
          </a:xfrm>
        </p:grpSpPr>
        <p:sp>
          <p:nvSpPr>
            <p:cNvPr id="12" name="Pfeil nach unten 15"/>
            <p:cNvSpPr/>
            <p:nvPr/>
          </p:nvSpPr>
          <p:spPr>
            <a:xfrm>
              <a:off x="10424894" y="2515603"/>
              <a:ext cx="431973" cy="503969"/>
            </a:xfrm>
            <a:prstGeom prst="down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hteck 17"/>
            <p:cNvSpPr/>
            <p:nvPr/>
          </p:nvSpPr>
          <p:spPr>
            <a:xfrm>
              <a:off x="9612049" y="1778360"/>
              <a:ext cx="2057663" cy="9235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Aufträge aus dem Ausland</a:t>
              </a:r>
            </a:p>
            <a:p>
              <a:pPr algn="ctr"/>
              <a:r>
                <a:rPr lang="de-DE" b="1"/>
                <a:t>12 %</a:t>
              </a:r>
            </a:p>
          </p:txBody>
        </p:sp>
      </p:grpSp>
      <p:grpSp>
        <p:nvGrpSpPr>
          <p:cNvPr id="49" name="Gruppieren 48">
            <a:extLst>
              <a:ext uri="{FF2B5EF4-FFF2-40B4-BE49-F238E27FC236}">
                <a16:creationId xmlns:a16="http://schemas.microsoft.com/office/drawing/2014/main" id="{BCDC35C2-FA2A-4E60-A330-6BA4F9344276}"/>
              </a:ext>
            </a:extLst>
          </p:cNvPr>
          <p:cNvGrpSpPr/>
          <p:nvPr/>
        </p:nvGrpSpPr>
        <p:grpSpPr>
          <a:xfrm>
            <a:off x="515938" y="3081817"/>
            <a:ext cx="11153775" cy="873095"/>
            <a:chOff x="515938" y="3068369"/>
            <a:chExt cx="11153775" cy="873095"/>
          </a:xfrm>
        </p:grpSpPr>
        <p:sp>
          <p:nvSpPr>
            <p:cNvPr id="20" name="Pfeil nach unten 17"/>
            <p:cNvSpPr/>
            <p:nvPr/>
          </p:nvSpPr>
          <p:spPr>
            <a:xfrm>
              <a:off x="7733940" y="3437495"/>
              <a:ext cx="431973" cy="503969"/>
            </a:xfrm>
            <a:prstGeom prst="downArrow">
              <a:avLst/>
            </a:prstGeom>
            <a:solidFill>
              <a:srgbClr val="004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a:p>
          </p:txBody>
        </p:sp>
        <p:sp>
          <p:nvSpPr>
            <p:cNvPr id="25" name="Pfeil nach unten 30"/>
            <p:cNvSpPr/>
            <p:nvPr/>
          </p:nvSpPr>
          <p:spPr>
            <a:xfrm>
              <a:off x="1898744" y="3437495"/>
              <a:ext cx="431973" cy="503969"/>
            </a:xfrm>
            <a:prstGeom prst="downArrow">
              <a:avLst/>
            </a:prstGeom>
            <a:solidFill>
              <a:srgbClr val="004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a:p>
          </p:txBody>
        </p:sp>
        <p:sp>
          <p:nvSpPr>
            <p:cNvPr id="19" name="Rechteck 18"/>
            <p:cNvSpPr/>
            <p:nvPr/>
          </p:nvSpPr>
          <p:spPr>
            <a:xfrm>
              <a:off x="515938" y="3068369"/>
              <a:ext cx="11153775" cy="528719"/>
            </a:xfrm>
            <a:prstGeom prst="rect">
              <a:avLst/>
            </a:prstGeom>
            <a:solidFill>
              <a:srgbClr val="004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a:t>Gesamte F+E-Aufwendungen der Chemieunternehmen (GERD)</a:t>
              </a:r>
            </a:p>
          </p:txBody>
        </p:sp>
      </p:grpSp>
      <p:sp>
        <p:nvSpPr>
          <p:cNvPr id="21" name="Rechteck 20"/>
          <p:cNvSpPr/>
          <p:nvPr/>
        </p:nvSpPr>
        <p:spPr>
          <a:xfrm>
            <a:off x="6761926" y="5050603"/>
            <a:ext cx="2376000" cy="869370"/>
          </a:xfrm>
          <a:prstGeom prst="rect">
            <a:avLst/>
          </a:prstGeom>
          <a:solidFill>
            <a:srgbClr val="166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Aufträge an die </a:t>
            </a:r>
            <a:br>
              <a:rPr lang="de-DE" dirty="0"/>
            </a:br>
            <a:r>
              <a:rPr lang="de-DE" dirty="0"/>
              <a:t>dt. Wissenschaft: </a:t>
            </a:r>
            <a:br>
              <a:rPr lang="de-DE" dirty="0"/>
            </a:br>
            <a:r>
              <a:rPr lang="de-DE" b="1" dirty="0"/>
              <a:t>25 %</a:t>
            </a:r>
          </a:p>
        </p:txBody>
      </p:sp>
      <p:sp>
        <p:nvSpPr>
          <p:cNvPr id="22" name="Rechteck 21"/>
          <p:cNvSpPr/>
          <p:nvPr/>
        </p:nvSpPr>
        <p:spPr>
          <a:xfrm>
            <a:off x="9300061" y="5050603"/>
            <a:ext cx="2376000" cy="86937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Aufträge an das Ausland:</a:t>
            </a:r>
            <a:br>
              <a:rPr lang="de-DE" dirty="0"/>
            </a:br>
            <a:r>
              <a:rPr lang="de-DE" b="1" dirty="0"/>
              <a:t>54 %</a:t>
            </a:r>
          </a:p>
        </p:txBody>
      </p:sp>
      <p:grpSp>
        <p:nvGrpSpPr>
          <p:cNvPr id="48" name="Gruppieren 47">
            <a:extLst>
              <a:ext uri="{FF2B5EF4-FFF2-40B4-BE49-F238E27FC236}">
                <a16:creationId xmlns:a16="http://schemas.microsoft.com/office/drawing/2014/main" id="{6E77F3BF-9B96-48F2-B876-340FD1C09E9A}"/>
              </a:ext>
            </a:extLst>
          </p:cNvPr>
          <p:cNvGrpSpPr/>
          <p:nvPr/>
        </p:nvGrpSpPr>
        <p:grpSpPr>
          <a:xfrm>
            <a:off x="4223792" y="4005420"/>
            <a:ext cx="7452269" cy="1018287"/>
            <a:chOff x="4223792" y="4032316"/>
            <a:chExt cx="7452269" cy="1018287"/>
          </a:xfrm>
        </p:grpSpPr>
        <p:sp>
          <p:nvSpPr>
            <p:cNvPr id="13" name="Pfeil nach unten 21"/>
            <p:cNvSpPr/>
            <p:nvPr/>
          </p:nvSpPr>
          <p:spPr>
            <a:xfrm>
              <a:off x="7733940" y="4546634"/>
              <a:ext cx="431973" cy="503969"/>
            </a:xfrm>
            <a:prstGeom prst="downArrow">
              <a:avLst/>
            </a:prstGeom>
            <a:solidFill>
              <a:srgbClr val="004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Pfeil nach unten 34"/>
            <p:cNvSpPr/>
            <p:nvPr/>
          </p:nvSpPr>
          <p:spPr>
            <a:xfrm>
              <a:off x="5195806" y="4546634"/>
              <a:ext cx="431973" cy="503969"/>
            </a:xfrm>
            <a:prstGeom prst="downArrow">
              <a:avLst/>
            </a:prstGeom>
            <a:solidFill>
              <a:srgbClr val="004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Pfeil nach unten 20"/>
            <p:cNvSpPr/>
            <p:nvPr/>
          </p:nvSpPr>
          <p:spPr>
            <a:xfrm>
              <a:off x="10272075" y="4546634"/>
              <a:ext cx="431973" cy="503969"/>
            </a:xfrm>
            <a:prstGeom prst="downArrow">
              <a:avLst/>
            </a:prstGeom>
            <a:solidFill>
              <a:srgbClr val="004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Rechteck 23"/>
            <p:cNvSpPr/>
            <p:nvPr/>
          </p:nvSpPr>
          <p:spPr>
            <a:xfrm>
              <a:off x="4223792" y="4032316"/>
              <a:ext cx="7452269" cy="660429"/>
            </a:xfrm>
            <a:prstGeom prst="rect">
              <a:avLst/>
            </a:prstGeom>
            <a:solidFill>
              <a:srgbClr val="004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Aufträge an Externe: </a:t>
              </a:r>
            </a:p>
            <a:p>
              <a:pPr algn="ctr"/>
              <a:r>
                <a:rPr lang="de-DE" b="1"/>
                <a:t>27 %</a:t>
              </a:r>
            </a:p>
          </p:txBody>
        </p:sp>
      </p:grpSp>
      <p:sp>
        <p:nvSpPr>
          <p:cNvPr id="26" name="Rechteck 25"/>
          <p:cNvSpPr/>
          <p:nvPr/>
        </p:nvSpPr>
        <p:spPr>
          <a:xfrm>
            <a:off x="515938" y="4005419"/>
            <a:ext cx="3184165" cy="1914553"/>
          </a:xfrm>
          <a:prstGeom prst="rect">
            <a:avLst/>
          </a:prstGeom>
          <a:solidFill>
            <a:srgbClr val="004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Interne F+E-Aufwendungen der Chemieunternehmen (BERD)</a:t>
            </a:r>
            <a:br>
              <a:rPr lang="de-DE"/>
            </a:br>
            <a:r>
              <a:rPr lang="de-DE" b="1"/>
              <a:t>73 %</a:t>
            </a:r>
          </a:p>
        </p:txBody>
      </p:sp>
      <p:sp>
        <p:nvSpPr>
          <p:cNvPr id="27" name="Rechteck 26"/>
          <p:cNvSpPr/>
          <p:nvPr/>
        </p:nvSpPr>
        <p:spPr>
          <a:xfrm>
            <a:off x="4223792" y="5050603"/>
            <a:ext cx="2376000" cy="869370"/>
          </a:xfrm>
          <a:prstGeom prst="rect">
            <a:avLst/>
          </a:prstGeom>
          <a:solidFill>
            <a:srgbClr val="B22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Aufträge an andere </a:t>
            </a:r>
            <a:br>
              <a:rPr lang="de-DE" dirty="0"/>
            </a:br>
            <a:r>
              <a:rPr lang="de-DE" dirty="0"/>
              <a:t>dt. Unternehmen:</a:t>
            </a:r>
            <a:br>
              <a:rPr lang="de-DE" dirty="0"/>
            </a:br>
            <a:r>
              <a:rPr lang="de-DE" dirty="0"/>
              <a:t>21</a:t>
            </a:r>
            <a:r>
              <a:rPr lang="de-DE" b="1" dirty="0"/>
              <a:t> %</a:t>
            </a:r>
          </a:p>
        </p:txBody>
      </p:sp>
      <p:sp>
        <p:nvSpPr>
          <p:cNvPr id="41" name="Textplatzhalter 6">
            <a:extLst>
              <a:ext uri="{FF2B5EF4-FFF2-40B4-BE49-F238E27FC236}">
                <a16:creationId xmlns:a16="http://schemas.microsoft.com/office/drawing/2014/main" id="{E6C7F777-316D-420C-AD71-40FD6EC633B3}"/>
              </a:ext>
            </a:extLst>
          </p:cNvPr>
          <p:cNvSpPr txBox="1">
            <a:spLocks/>
          </p:cNvSpPr>
          <p:nvPr/>
        </p:nvSpPr>
        <p:spPr>
          <a:xfrm>
            <a:off x="522288" y="1060450"/>
            <a:ext cx="11153775" cy="287338"/>
          </a:xfrm>
          <a:prstGeom prst="rect">
            <a:avLst/>
          </a:prstGeom>
        </p:spPr>
        <p:txBody>
          <a:bodyPr lIns="0" tIns="0" rIns="0" bIns="0"/>
          <a:lstStyle>
            <a:lvl1pPr marL="324000" indent="-324000" algn="l" defTabSz="914400" rtl="0" eaLnBrk="1" latinLnBrk="0" hangingPunct="1">
              <a:lnSpc>
                <a:spcPts val="2400"/>
              </a:lnSpc>
              <a:spcBef>
                <a:spcPts val="1000"/>
              </a:spcBef>
              <a:buClr>
                <a:schemeClr val="accent1"/>
              </a:buClr>
              <a:buSzPct val="90000"/>
              <a:buFont typeface="STIXGeneral-Regular" pitchFamily="2" charset="2"/>
              <a:buChar char="⬢"/>
              <a:defRPr sz="2000" b="0" i="0" kern="1200">
                <a:solidFill>
                  <a:schemeClr val="tx1"/>
                </a:solidFill>
                <a:latin typeface="Source Sans Pro" panose="020B0503030403020204" pitchFamily="34" charset="0"/>
                <a:ea typeface="+mn-ea"/>
                <a:cs typeface="+mn-cs"/>
              </a:defRPr>
            </a:lvl1pPr>
            <a:lvl2pPr marL="648000" indent="-324000" algn="l" defTabSz="914400" rtl="0" eaLnBrk="1" latinLnBrk="0" hangingPunct="1">
              <a:lnSpc>
                <a:spcPts val="2400"/>
              </a:lnSpc>
              <a:spcBef>
                <a:spcPts val="500"/>
              </a:spcBef>
              <a:buClr>
                <a:srgbClr val="CCDBEA"/>
              </a:buClr>
              <a:buSzPct val="90000"/>
              <a:buFont typeface="STIXGeneral-Regular" pitchFamily="2" charset="2"/>
              <a:buChar char="⬢"/>
              <a:defRPr sz="2000" b="0" i="0" kern="1200">
                <a:solidFill>
                  <a:schemeClr val="tx1"/>
                </a:solidFill>
                <a:latin typeface="Source Sans Pro" panose="020B0503030403020204" pitchFamily="34" charset="0"/>
                <a:ea typeface="+mn-ea"/>
                <a:cs typeface="+mn-cs"/>
              </a:defRPr>
            </a:lvl2pPr>
            <a:lvl3pPr marL="972000" indent="-324000" algn="l" defTabSz="914400" rtl="0" eaLnBrk="1" latinLnBrk="0" hangingPunct="1">
              <a:lnSpc>
                <a:spcPts val="2400"/>
              </a:lnSpc>
              <a:spcBef>
                <a:spcPts val="500"/>
              </a:spcBef>
              <a:buClr>
                <a:srgbClr val="CCDBEA"/>
              </a:buClr>
              <a:buSzPct val="90000"/>
              <a:buFont typeface="STIXGeneral-Regular" pitchFamily="2" charset="2"/>
              <a:buChar char="⬢"/>
              <a:defRPr sz="2000" b="0" i="0" kern="1200">
                <a:solidFill>
                  <a:schemeClr val="tx1"/>
                </a:solidFill>
                <a:latin typeface="Source Sans Pro" panose="020B0503030403020204" pitchFamily="34" charset="0"/>
                <a:ea typeface="+mn-ea"/>
                <a:cs typeface="+mn-cs"/>
              </a:defRPr>
            </a:lvl3pPr>
            <a:lvl4pPr marL="1296000" indent="-324000" algn="l" defTabSz="914400" rtl="0" eaLnBrk="1" latinLnBrk="0" hangingPunct="1">
              <a:lnSpc>
                <a:spcPts val="2400"/>
              </a:lnSpc>
              <a:spcBef>
                <a:spcPts val="500"/>
              </a:spcBef>
              <a:buClr>
                <a:srgbClr val="CCDBEA"/>
              </a:buClr>
              <a:buSzPct val="90000"/>
              <a:buFont typeface="STIXGeneral-Regular" pitchFamily="2" charset="2"/>
              <a:buChar char="⬢"/>
              <a:defRPr sz="2000" b="0" i="0" kern="1200">
                <a:solidFill>
                  <a:schemeClr val="tx1"/>
                </a:solidFill>
                <a:latin typeface="Source Sans Pro" panose="020B0503030403020204" pitchFamily="34" charset="0"/>
                <a:ea typeface="+mn-ea"/>
                <a:cs typeface="+mn-cs"/>
              </a:defRPr>
            </a:lvl4pPr>
            <a:lvl5pPr marL="324000" indent="-324000" algn="l" defTabSz="914400" rtl="0" eaLnBrk="1" latinLnBrk="0" hangingPunct="1">
              <a:lnSpc>
                <a:spcPts val="2400"/>
              </a:lnSpc>
              <a:spcBef>
                <a:spcPts val="500"/>
              </a:spcBef>
              <a:buFont typeface="+mj-lt"/>
              <a:buAutoNum type="arabicPeriod"/>
              <a:defRPr sz="24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a:solidFill>
                  <a:schemeClr val="tx2"/>
                </a:solidFill>
              </a:rPr>
              <a:t>Finanzierung der Chemie/Pharma-</a:t>
            </a:r>
            <a:r>
              <a:rPr lang="de-DE" err="1">
                <a:solidFill>
                  <a:schemeClr val="tx2"/>
                </a:solidFill>
              </a:rPr>
              <a:t>FuE</a:t>
            </a:r>
            <a:endParaRPr lang="de-DE">
              <a:solidFill>
                <a:schemeClr val="tx2"/>
              </a:solidFill>
            </a:endParaRPr>
          </a:p>
        </p:txBody>
      </p:sp>
      <p:sp>
        <p:nvSpPr>
          <p:cNvPr id="42" name="Textplatzhalter 7">
            <a:extLst>
              <a:ext uri="{FF2B5EF4-FFF2-40B4-BE49-F238E27FC236}">
                <a16:creationId xmlns:a16="http://schemas.microsoft.com/office/drawing/2014/main" id="{6EB07B08-4A32-47C6-990D-A8E7C45E1552}"/>
              </a:ext>
            </a:extLst>
          </p:cNvPr>
          <p:cNvSpPr txBox="1">
            <a:spLocks/>
          </p:cNvSpPr>
          <p:nvPr/>
        </p:nvSpPr>
        <p:spPr>
          <a:xfrm>
            <a:off x="522288" y="1347788"/>
            <a:ext cx="11153775" cy="252412"/>
          </a:xfrm>
          <a:prstGeom prst="rect">
            <a:avLst/>
          </a:prstGeom>
        </p:spPr>
        <p:txBody>
          <a:bodyPr lIns="0" tIns="0" rIns="0" bIns="0"/>
          <a:lstStyle>
            <a:lvl1pPr marL="324000" indent="-324000" algn="l" defTabSz="914400" rtl="0" eaLnBrk="1" latinLnBrk="0" hangingPunct="1">
              <a:lnSpc>
                <a:spcPts val="2400"/>
              </a:lnSpc>
              <a:spcBef>
                <a:spcPts val="1000"/>
              </a:spcBef>
              <a:buClr>
                <a:schemeClr val="accent1"/>
              </a:buClr>
              <a:buSzPct val="90000"/>
              <a:buFont typeface="STIXGeneral-Regular" pitchFamily="2" charset="2"/>
              <a:buChar char="⬢"/>
              <a:defRPr sz="2000" b="0" i="0" kern="1200">
                <a:solidFill>
                  <a:schemeClr val="tx1"/>
                </a:solidFill>
                <a:latin typeface="Source Sans Pro" panose="020B0503030403020204" pitchFamily="34" charset="0"/>
                <a:ea typeface="+mn-ea"/>
                <a:cs typeface="+mn-cs"/>
              </a:defRPr>
            </a:lvl1pPr>
            <a:lvl2pPr marL="648000" indent="-324000" algn="l" defTabSz="914400" rtl="0" eaLnBrk="1" latinLnBrk="0" hangingPunct="1">
              <a:lnSpc>
                <a:spcPts val="2400"/>
              </a:lnSpc>
              <a:spcBef>
                <a:spcPts val="500"/>
              </a:spcBef>
              <a:buClr>
                <a:srgbClr val="CCDBEA"/>
              </a:buClr>
              <a:buSzPct val="90000"/>
              <a:buFont typeface="STIXGeneral-Regular" pitchFamily="2" charset="2"/>
              <a:buChar char="⬢"/>
              <a:defRPr sz="2000" b="0" i="0" kern="1200">
                <a:solidFill>
                  <a:schemeClr val="tx1"/>
                </a:solidFill>
                <a:latin typeface="Source Sans Pro" panose="020B0503030403020204" pitchFamily="34" charset="0"/>
                <a:ea typeface="+mn-ea"/>
                <a:cs typeface="+mn-cs"/>
              </a:defRPr>
            </a:lvl2pPr>
            <a:lvl3pPr marL="972000" indent="-324000" algn="l" defTabSz="914400" rtl="0" eaLnBrk="1" latinLnBrk="0" hangingPunct="1">
              <a:lnSpc>
                <a:spcPts val="2400"/>
              </a:lnSpc>
              <a:spcBef>
                <a:spcPts val="500"/>
              </a:spcBef>
              <a:buClr>
                <a:srgbClr val="CCDBEA"/>
              </a:buClr>
              <a:buSzPct val="90000"/>
              <a:buFont typeface="STIXGeneral-Regular" pitchFamily="2" charset="2"/>
              <a:buChar char="⬢"/>
              <a:defRPr sz="2000" b="0" i="0" kern="1200">
                <a:solidFill>
                  <a:schemeClr val="tx1"/>
                </a:solidFill>
                <a:latin typeface="Source Sans Pro" panose="020B0503030403020204" pitchFamily="34" charset="0"/>
                <a:ea typeface="+mn-ea"/>
                <a:cs typeface="+mn-cs"/>
              </a:defRPr>
            </a:lvl3pPr>
            <a:lvl4pPr marL="1296000" indent="-324000" algn="l" defTabSz="914400" rtl="0" eaLnBrk="1" latinLnBrk="0" hangingPunct="1">
              <a:lnSpc>
                <a:spcPts val="2400"/>
              </a:lnSpc>
              <a:spcBef>
                <a:spcPts val="500"/>
              </a:spcBef>
              <a:buClr>
                <a:srgbClr val="CCDBEA"/>
              </a:buClr>
              <a:buSzPct val="90000"/>
              <a:buFont typeface="STIXGeneral-Regular" pitchFamily="2" charset="2"/>
              <a:buChar char="⬢"/>
              <a:defRPr sz="2000" b="0" i="0" kern="1200">
                <a:solidFill>
                  <a:schemeClr val="tx1"/>
                </a:solidFill>
                <a:latin typeface="Source Sans Pro" panose="020B0503030403020204" pitchFamily="34" charset="0"/>
                <a:ea typeface="+mn-ea"/>
                <a:cs typeface="+mn-cs"/>
              </a:defRPr>
            </a:lvl4pPr>
            <a:lvl5pPr marL="324000" indent="-324000" algn="l" defTabSz="914400" rtl="0" eaLnBrk="1" latinLnBrk="0" hangingPunct="1">
              <a:lnSpc>
                <a:spcPts val="2400"/>
              </a:lnSpc>
              <a:spcBef>
                <a:spcPts val="500"/>
              </a:spcBef>
              <a:buFont typeface="+mj-lt"/>
              <a:buAutoNum type="arabicPeriod"/>
              <a:defRPr sz="24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t>Struktur der Aufwendungen für Forschung und Entwicklung 2023</a:t>
            </a:r>
          </a:p>
        </p:txBody>
      </p:sp>
      <p:sp>
        <p:nvSpPr>
          <p:cNvPr id="43" name="Inhaltsplatzhalter 7">
            <a:extLst>
              <a:ext uri="{FF2B5EF4-FFF2-40B4-BE49-F238E27FC236}">
                <a16:creationId xmlns:a16="http://schemas.microsoft.com/office/drawing/2014/main" id="{0311738B-0FA0-43A3-B21A-9F4A21AC70D3}"/>
              </a:ext>
            </a:extLst>
          </p:cNvPr>
          <p:cNvSpPr txBox="1">
            <a:spLocks/>
          </p:cNvSpPr>
          <p:nvPr/>
        </p:nvSpPr>
        <p:spPr>
          <a:xfrm>
            <a:off x="545461" y="5934462"/>
            <a:ext cx="5688013" cy="141287"/>
          </a:xfrm>
          <a:prstGeom prst="rect">
            <a:avLst/>
          </a:prstGeom>
        </p:spPr>
        <p:txBody>
          <a:bodyPr vert="horz" lIns="0" tIns="0" rIns="0" bIns="0" rtlCol="0">
            <a:noAutofit/>
          </a:bodyPr>
          <a:lstStyle>
            <a:lvl1pPr indent="0">
              <a:lnSpc>
                <a:spcPct val="100000"/>
              </a:lnSpc>
              <a:spcBef>
                <a:spcPts val="0"/>
              </a:spcBef>
              <a:spcAft>
                <a:spcPts val="0"/>
              </a:spcAft>
              <a:buClr>
                <a:schemeClr val="accent1"/>
              </a:buClr>
              <a:buSzPct val="90000"/>
              <a:buFontTx/>
              <a:buNone/>
              <a:defRPr sz="800" b="0" i="0">
                <a:solidFill>
                  <a:schemeClr val="tx1">
                    <a:lumMod val="60000"/>
                    <a:lumOff val="40000"/>
                  </a:schemeClr>
                </a:solidFill>
                <a:latin typeface="Source Sans Pro" panose="020B0503030403020204" pitchFamily="34" charset="0"/>
              </a:defRPr>
            </a:lvl1pPr>
            <a:lvl2pPr marL="648000" indent="-324000">
              <a:lnSpc>
                <a:spcPts val="2400"/>
              </a:lnSpc>
              <a:spcBef>
                <a:spcPts val="500"/>
              </a:spcBef>
              <a:buClr>
                <a:srgbClr val="CCDBEA"/>
              </a:buClr>
              <a:buSzPct val="90000"/>
              <a:buFont typeface="STIXGeneral-Regular" pitchFamily="2" charset="2"/>
              <a:buChar char="⬢"/>
              <a:defRPr sz="800" b="0" i="0">
                <a:solidFill>
                  <a:schemeClr val="tx1">
                    <a:lumMod val="60000"/>
                    <a:lumOff val="40000"/>
                  </a:schemeClr>
                </a:solidFill>
                <a:latin typeface="Source Sans Pro" panose="020B0503030403020204" pitchFamily="34" charset="0"/>
              </a:defRPr>
            </a:lvl2pPr>
            <a:lvl3pPr marL="972000" indent="-324000">
              <a:lnSpc>
                <a:spcPts val="2400"/>
              </a:lnSpc>
              <a:spcBef>
                <a:spcPts val="500"/>
              </a:spcBef>
              <a:buClr>
                <a:srgbClr val="CCDBEA"/>
              </a:buClr>
              <a:buSzPct val="90000"/>
              <a:buFont typeface="STIXGeneral-Regular" pitchFamily="2" charset="2"/>
              <a:buChar char="⬢"/>
              <a:defRPr sz="800" b="0" i="0">
                <a:solidFill>
                  <a:schemeClr val="tx1">
                    <a:lumMod val="60000"/>
                    <a:lumOff val="40000"/>
                  </a:schemeClr>
                </a:solidFill>
                <a:latin typeface="Source Sans Pro" panose="020B0503030403020204" pitchFamily="34" charset="0"/>
              </a:defRPr>
            </a:lvl3pPr>
            <a:lvl4pPr marL="1296000" indent="-324000">
              <a:lnSpc>
                <a:spcPts val="2400"/>
              </a:lnSpc>
              <a:spcBef>
                <a:spcPts val="500"/>
              </a:spcBef>
              <a:buClr>
                <a:srgbClr val="CCDBEA"/>
              </a:buClr>
              <a:buSzPct val="90000"/>
              <a:buFont typeface="STIXGeneral-Regular" pitchFamily="2" charset="2"/>
              <a:buChar char="⬢"/>
              <a:defRPr sz="800" b="0" i="0">
                <a:solidFill>
                  <a:schemeClr val="tx1">
                    <a:lumMod val="60000"/>
                    <a:lumOff val="40000"/>
                  </a:schemeClr>
                </a:solidFill>
                <a:latin typeface="Source Sans Pro" panose="020B0503030403020204" pitchFamily="34" charset="0"/>
              </a:defRPr>
            </a:lvl4pPr>
            <a:lvl5pPr marL="0" indent="0">
              <a:lnSpc>
                <a:spcPts val="2400"/>
              </a:lnSpc>
              <a:spcBef>
                <a:spcPts val="500"/>
              </a:spcBef>
              <a:buFontTx/>
              <a:buNone/>
              <a:defRPr sz="800" b="0" i="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de-DE" sz="800">
                <a:solidFill>
                  <a:schemeClr val="tx1">
                    <a:lumMod val="60000"/>
                    <a:lumOff val="40000"/>
                  </a:schemeClr>
                </a:solidFill>
              </a:rPr>
              <a:t>Quellen: Stifterverband, VCI </a:t>
            </a:r>
          </a:p>
        </p:txBody>
      </p:sp>
    </p:spTree>
    <p:extLst>
      <p:ext uri="{BB962C8B-B14F-4D97-AF65-F5344CB8AC3E}">
        <p14:creationId xmlns:p14="http://schemas.microsoft.com/office/powerpoint/2010/main" val="40790664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E155DA37-206F-432E-A1A5-557E73D6EADA}"/>
              </a:ext>
            </a:extLst>
          </p:cNvPr>
          <p:cNvGraphicFramePr>
            <a:graphicFrameLocks noChangeAspect="1"/>
          </p:cNvGraphicFramePr>
          <p:nvPr>
            <p:custDataLst>
              <p:tags r:id="rId1"/>
            </p:custDataLst>
            <p:extLst>
              <p:ext uri="{D42A27DB-BD31-4B8C-83A1-F6EECF244321}">
                <p14:modId xmlns:p14="http://schemas.microsoft.com/office/powerpoint/2010/main" val="1397570667"/>
              </p:ext>
            </p:extLst>
          </p:nvPr>
        </p:nvGraphicFramePr>
        <p:xfrm>
          <a:off x="1524794"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12" name="Objekt 11" hidden="1">
                        <a:extLst>
                          <a:ext uri="{FF2B5EF4-FFF2-40B4-BE49-F238E27FC236}">
                            <a16:creationId xmlns:a16="http://schemas.microsoft.com/office/drawing/2014/main" id="{E155DA37-206F-432E-A1A5-557E73D6EADA}"/>
                          </a:ext>
                        </a:extLst>
                      </p:cNvPr>
                      <p:cNvPicPr/>
                      <p:nvPr/>
                    </p:nvPicPr>
                    <p:blipFill>
                      <a:blip r:embed="rId6"/>
                      <a:stretch>
                        <a:fillRect/>
                      </a:stretch>
                    </p:blipFill>
                    <p:spPr>
                      <a:xfrm>
                        <a:off x="1524794"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E005E0C9-F528-46CD-BEDB-1451F0E80DDA}"/>
              </a:ext>
            </a:extLst>
          </p:cNvPr>
          <p:cNvSpPr/>
          <p:nvPr>
            <p:custDataLst>
              <p:tags r:id="rId2"/>
            </p:custDataLst>
          </p:nvPr>
        </p:nvSpPr>
        <p:spPr>
          <a:xfrm>
            <a:off x="1523206" y="0"/>
            <a:ext cx="158750" cy="158750"/>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400" b="1">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20</a:t>
            </a:fld>
            <a:endParaRPr lang="de-DE"/>
          </a:p>
        </p:txBody>
      </p:sp>
      <p:sp>
        <p:nvSpPr>
          <p:cNvPr id="8" name="Inhaltsplatzhalter 7"/>
          <p:cNvSpPr>
            <a:spLocks noGrp="1"/>
          </p:cNvSpPr>
          <p:nvPr>
            <p:ph type="body" sz="quarter" idx="43"/>
          </p:nvPr>
        </p:nvSpPr>
        <p:spPr/>
        <p:txBody>
          <a:bodyPr/>
          <a:lstStyle/>
          <a:p>
            <a:r>
              <a:rPr lang="de-DE" sz="1800"/>
              <a:t>Künftige Herausforderungen – alternde Bevölkerung, Klimaschutz, veränderte Mobilität, Ressourcenschonung, Kreislaufwirtschaft, Ernährung einer zunehmenden Weltbevölkerung – sind nur mit Innovationen aus der Chemie- und Pharmaindustrie zu bewältigen.</a:t>
            </a:r>
          </a:p>
          <a:p>
            <a:r>
              <a:rPr lang="de-DE" sz="1800"/>
              <a:t>Unternehmen forschen in allen Zukunftsfeldern.</a:t>
            </a:r>
          </a:p>
          <a:p>
            <a:endParaRPr lang="de-DE"/>
          </a:p>
        </p:txBody>
      </p:sp>
      <p:sp>
        <p:nvSpPr>
          <p:cNvPr id="7" name="Inhaltsplatzhalter 6"/>
          <p:cNvSpPr>
            <a:spLocks noGrp="1"/>
          </p:cNvSpPr>
          <p:nvPr>
            <p:ph type="body" sz="quarter" idx="40"/>
          </p:nvPr>
        </p:nvSpPr>
        <p:spPr/>
        <p:txBody>
          <a:bodyPr/>
          <a:lstStyle/>
          <a:p>
            <a:r>
              <a:rPr lang="de-DE"/>
              <a:t>Quellen: Stifterverband, VCI</a:t>
            </a:r>
          </a:p>
        </p:txBody>
      </p:sp>
      <p:sp>
        <p:nvSpPr>
          <p:cNvPr id="9" name="Textplatzhalter 8"/>
          <p:cNvSpPr>
            <a:spLocks noGrp="1"/>
          </p:cNvSpPr>
          <p:nvPr>
            <p:ph type="body" sz="quarter" idx="19"/>
          </p:nvPr>
        </p:nvSpPr>
        <p:spPr/>
        <p:txBody>
          <a:bodyPr/>
          <a:lstStyle/>
          <a:p>
            <a:r>
              <a:rPr lang="de-DE"/>
              <a:t>Anteil der befragten Chemie- und Pharma-Unternehmen, die in den Forschungsfeldern agieren, 2021</a:t>
            </a:r>
          </a:p>
        </p:txBody>
      </p:sp>
      <p:sp>
        <p:nvSpPr>
          <p:cNvPr id="6" name="Textplatzhalter 5"/>
          <p:cNvSpPr>
            <a:spLocks noGrp="1"/>
          </p:cNvSpPr>
          <p:nvPr>
            <p:ph type="body" sz="quarter" idx="13"/>
          </p:nvPr>
        </p:nvSpPr>
        <p:spPr/>
        <p:txBody>
          <a:bodyPr/>
          <a:lstStyle/>
          <a:p>
            <a:r>
              <a:rPr lang="de-DE"/>
              <a:t>Forschungsfelder der Chemie- und Pharmaindustrie</a:t>
            </a:r>
          </a:p>
        </p:txBody>
      </p:sp>
      <p:sp>
        <p:nvSpPr>
          <p:cNvPr id="3" name="Titel 2"/>
          <p:cNvSpPr>
            <a:spLocks noGrp="1"/>
          </p:cNvSpPr>
          <p:nvPr>
            <p:ph type="title"/>
          </p:nvPr>
        </p:nvSpPr>
        <p:spPr>
          <a:noFill/>
        </p:spPr>
        <p:txBody>
          <a:bodyPr vert="horz"/>
          <a:lstStyle/>
          <a:p>
            <a:r>
              <a:rPr lang="de-DE"/>
              <a:t>Unternehmen forschen in allen Zukunftsfeldern</a:t>
            </a:r>
          </a:p>
        </p:txBody>
      </p:sp>
      <p:sp>
        <p:nvSpPr>
          <p:cNvPr id="22" name="Textplatzhalter 1">
            <a:extLst>
              <a:ext uri="{FF2B5EF4-FFF2-40B4-BE49-F238E27FC236}">
                <a16:creationId xmlns:a16="http://schemas.microsoft.com/office/drawing/2014/main" id="{79DCCA56-B86F-4731-A914-66A4B64E9EF7}"/>
              </a:ext>
            </a:extLst>
          </p:cNvPr>
          <p:cNvSpPr txBox="1">
            <a:spLocks/>
          </p:cNvSpPr>
          <p:nvPr/>
        </p:nvSpPr>
        <p:spPr>
          <a:xfrm>
            <a:off x="4914900" y="5984875"/>
            <a:ext cx="2806700" cy="12541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Clr>
                <a:schemeClr val="accent1"/>
              </a:buClr>
              <a:buSzPct val="90000"/>
              <a:buFontTx/>
              <a:buNone/>
              <a:defRPr sz="800" b="0" i="0" kern="1200">
                <a:solidFill>
                  <a:schemeClr val="tx1">
                    <a:lumMod val="60000"/>
                    <a:lumOff val="40000"/>
                  </a:schemeClr>
                </a:solidFill>
                <a:latin typeface="Source Sans Pro" panose="020B0503030403020204" pitchFamily="34" charset="0"/>
                <a:ea typeface="+mn-ea"/>
                <a:cs typeface="+mn-cs"/>
              </a:defRPr>
            </a:lvl1pPr>
            <a:lvl2pPr marL="648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2pPr>
            <a:lvl3pPr marL="972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3pPr>
            <a:lvl4pPr marL="1296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4pPr>
            <a:lvl5pPr marL="0" indent="0" algn="l" defTabSz="914400" rtl="0" eaLnBrk="1" latinLnBrk="0" hangingPunct="1">
              <a:lnSpc>
                <a:spcPts val="2400"/>
              </a:lnSpc>
              <a:spcBef>
                <a:spcPts val="500"/>
              </a:spcBef>
              <a:buFontTx/>
              <a:buNone/>
              <a:defRPr sz="800" b="0" i="0" kern="1200">
                <a:solidFill>
                  <a:schemeClr val="tx1">
                    <a:lumMod val="60000"/>
                    <a:lumOff val="40000"/>
                  </a:schemeClr>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de-DE"/>
              <a:t>246 Unternehmen, Mehrfachnennungen waren möglich</a:t>
            </a:r>
          </a:p>
          <a:p>
            <a:pPr algn="r"/>
            <a:endParaRPr lang="de-DE"/>
          </a:p>
        </p:txBody>
      </p:sp>
      <p:graphicFrame>
        <p:nvGraphicFramePr>
          <p:cNvPr id="14" name="Diagrammplatzhalter 9" descr="Chart">
            <a:extLst>
              <a:ext uri="{FF2B5EF4-FFF2-40B4-BE49-F238E27FC236}">
                <a16:creationId xmlns:a16="http://schemas.microsoft.com/office/drawing/2014/main" id="{DFE6A51D-AE1B-4E27-AAAE-921C6AB53CF1}"/>
              </a:ext>
            </a:extLst>
          </p:cNvPr>
          <p:cNvGraphicFramePr>
            <a:graphicFrameLocks noGrp="1"/>
          </p:cNvGraphicFramePr>
          <p:nvPr>
            <p:ph type="chart" sz="quarter" idx="18"/>
            <p:extLst>
              <p:ext uri="{D42A27DB-BD31-4B8C-83A1-F6EECF244321}">
                <p14:modId xmlns:p14="http://schemas.microsoft.com/office/powerpoint/2010/main" val="2852294163"/>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5971130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86E41-2693-4CFE-76F3-2AAECEF9237C}"/>
            </a:ext>
          </a:extLst>
        </p:cNvPr>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2E71AD38-35E8-DA39-C239-478CE35B9A08}"/>
              </a:ext>
            </a:extLst>
          </p:cNvPr>
          <p:cNvGraphicFramePr>
            <a:graphicFrameLocks noChangeAspect="1"/>
          </p:cNvGraphicFramePr>
          <p:nvPr>
            <p:custDataLst>
              <p:tags r:id="rId1"/>
            </p:custDataLst>
            <p:extLst>
              <p:ext uri="{D42A27DB-BD31-4B8C-83A1-F6EECF244321}">
                <p14:modId xmlns:p14="http://schemas.microsoft.com/office/powerpoint/2010/main" val="2218532752"/>
              </p:ext>
            </p:extLst>
          </p:nvPr>
        </p:nvGraphicFramePr>
        <p:xfrm>
          <a:off x="1524794"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12" name="Objekt 11" hidden="1">
                        <a:extLst>
                          <a:ext uri="{FF2B5EF4-FFF2-40B4-BE49-F238E27FC236}">
                            <a16:creationId xmlns:a16="http://schemas.microsoft.com/office/drawing/2014/main" id="{2E71AD38-35E8-DA39-C239-478CE35B9A08}"/>
                          </a:ext>
                        </a:extLst>
                      </p:cNvPr>
                      <p:cNvPicPr/>
                      <p:nvPr/>
                    </p:nvPicPr>
                    <p:blipFill>
                      <a:blip r:embed="rId6"/>
                      <a:stretch>
                        <a:fillRect/>
                      </a:stretch>
                    </p:blipFill>
                    <p:spPr>
                      <a:xfrm>
                        <a:off x="1524794"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65D87E46-A669-BD9C-6D7A-780E39A7AA80}"/>
              </a:ext>
            </a:extLst>
          </p:cNvPr>
          <p:cNvSpPr/>
          <p:nvPr>
            <p:custDataLst>
              <p:tags r:id="rId2"/>
            </p:custDataLst>
          </p:nvPr>
        </p:nvSpPr>
        <p:spPr>
          <a:xfrm>
            <a:off x="1523206" y="0"/>
            <a:ext cx="158750" cy="158750"/>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400" b="1">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a:extLst>
              <a:ext uri="{FF2B5EF4-FFF2-40B4-BE49-F238E27FC236}">
                <a16:creationId xmlns:a16="http://schemas.microsoft.com/office/drawing/2014/main" id="{77EE1C40-38F2-0A03-8B36-A13F454C082C}"/>
              </a:ext>
            </a:extLst>
          </p:cNvPr>
          <p:cNvSpPr>
            <a:spLocks noGrp="1"/>
          </p:cNvSpPr>
          <p:nvPr>
            <p:ph type="sldNum" sz="quarter" idx="10"/>
          </p:nvPr>
        </p:nvSpPr>
        <p:spPr/>
        <p:txBody>
          <a:bodyPr/>
          <a:lstStyle/>
          <a:p>
            <a:fld id="{02CEFE82-39F2-4F47-8A0C-D5AB3496FA5C}" type="slidenum">
              <a:rPr lang="de-DE" smtClean="0"/>
              <a:pPr/>
              <a:t>21</a:t>
            </a:fld>
            <a:endParaRPr lang="de-DE"/>
          </a:p>
        </p:txBody>
      </p:sp>
      <p:sp>
        <p:nvSpPr>
          <p:cNvPr id="19" name="Textplatzhalter 18">
            <a:extLst>
              <a:ext uri="{FF2B5EF4-FFF2-40B4-BE49-F238E27FC236}">
                <a16:creationId xmlns:a16="http://schemas.microsoft.com/office/drawing/2014/main" id="{5F076CD2-FB72-B915-0A3F-BC579BC0ABAF}"/>
              </a:ext>
            </a:extLst>
          </p:cNvPr>
          <p:cNvSpPr>
            <a:spLocks noGrp="1"/>
          </p:cNvSpPr>
          <p:nvPr>
            <p:ph type="body" sz="quarter" idx="44"/>
          </p:nvPr>
        </p:nvSpPr>
        <p:spPr>
          <a:xfrm>
            <a:off x="2364002" y="5985390"/>
            <a:ext cx="4644000" cy="115858"/>
          </a:xfrm>
        </p:spPr>
        <p:txBody>
          <a:bodyPr/>
          <a:lstStyle/>
          <a:p>
            <a:r>
              <a:rPr lang="de-DE" dirty="0"/>
              <a:t>Anmerkung: Angaben beruhen auf kleinen Teilnehmerkreis</a:t>
            </a:r>
          </a:p>
        </p:txBody>
      </p:sp>
      <p:sp>
        <p:nvSpPr>
          <p:cNvPr id="17" name="Textplatzhalter 16">
            <a:extLst>
              <a:ext uri="{FF2B5EF4-FFF2-40B4-BE49-F238E27FC236}">
                <a16:creationId xmlns:a16="http://schemas.microsoft.com/office/drawing/2014/main" id="{F4CA26E3-6FC0-C874-153E-D34EB20F7AF5}"/>
              </a:ext>
            </a:extLst>
          </p:cNvPr>
          <p:cNvSpPr>
            <a:spLocks noGrp="1"/>
          </p:cNvSpPr>
          <p:nvPr>
            <p:ph type="body" sz="quarter" idx="42"/>
          </p:nvPr>
        </p:nvSpPr>
        <p:spPr/>
        <p:txBody>
          <a:bodyPr/>
          <a:lstStyle/>
          <a:p>
            <a:r>
              <a:rPr lang="de-DE" dirty="0"/>
              <a:t>Anteil der internen FuE-Aufwendungen für das Feld, 2023</a:t>
            </a:r>
          </a:p>
        </p:txBody>
      </p:sp>
      <p:sp>
        <p:nvSpPr>
          <p:cNvPr id="18" name="Textplatzhalter 17">
            <a:extLst>
              <a:ext uri="{FF2B5EF4-FFF2-40B4-BE49-F238E27FC236}">
                <a16:creationId xmlns:a16="http://schemas.microsoft.com/office/drawing/2014/main" id="{0D940D79-BA4D-71FB-6B00-23FA8576CD50}"/>
              </a:ext>
            </a:extLst>
          </p:cNvPr>
          <p:cNvSpPr>
            <a:spLocks noGrp="1"/>
          </p:cNvSpPr>
          <p:nvPr>
            <p:ph type="body" sz="quarter" idx="43"/>
          </p:nvPr>
        </p:nvSpPr>
        <p:spPr/>
        <p:txBody>
          <a:bodyPr/>
          <a:lstStyle/>
          <a:p>
            <a:r>
              <a:rPr lang="de-DE" dirty="0"/>
              <a:t>Forschungsfelder der Pharmaindustrie</a:t>
            </a:r>
          </a:p>
        </p:txBody>
      </p:sp>
      <p:sp>
        <p:nvSpPr>
          <p:cNvPr id="7" name="Inhaltsplatzhalter 6">
            <a:extLst>
              <a:ext uri="{FF2B5EF4-FFF2-40B4-BE49-F238E27FC236}">
                <a16:creationId xmlns:a16="http://schemas.microsoft.com/office/drawing/2014/main" id="{1C12C0B9-517F-EACF-029B-7DD99EC7236E}"/>
              </a:ext>
            </a:extLst>
          </p:cNvPr>
          <p:cNvSpPr>
            <a:spLocks noGrp="1"/>
          </p:cNvSpPr>
          <p:nvPr>
            <p:ph type="body" sz="quarter" idx="40"/>
          </p:nvPr>
        </p:nvSpPr>
        <p:spPr/>
        <p:txBody>
          <a:bodyPr/>
          <a:lstStyle/>
          <a:p>
            <a:r>
              <a:rPr lang="de-DE" dirty="0"/>
              <a:t>Quellen: Stifterverband, VCI</a:t>
            </a:r>
          </a:p>
        </p:txBody>
      </p:sp>
      <p:sp>
        <p:nvSpPr>
          <p:cNvPr id="9" name="Textplatzhalter 8">
            <a:extLst>
              <a:ext uri="{FF2B5EF4-FFF2-40B4-BE49-F238E27FC236}">
                <a16:creationId xmlns:a16="http://schemas.microsoft.com/office/drawing/2014/main" id="{0C9DFE12-60F4-640A-9A39-B8D9E6DB2A22}"/>
              </a:ext>
            </a:extLst>
          </p:cNvPr>
          <p:cNvSpPr>
            <a:spLocks noGrp="1"/>
          </p:cNvSpPr>
          <p:nvPr>
            <p:ph type="body" sz="quarter" idx="19"/>
          </p:nvPr>
        </p:nvSpPr>
        <p:spPr/>
        <p:txBody>
          <a:bodyPr/>
          <a:lstStyle/>
          <a:p>
            <a:r>
              <a:rPr lang="de-DE" dirty="0"/>
              <a:t>Anteil der internen FuE-Aufwendungen für das Feld, 2023</a:t>
            </a:r>
          </a:p>
        </p:txBody>
      </p:sp>
      <p:sp>
        <p:nvSpPr>
          <p:cNvPr id="6" name="Textplatzhalter 5">
            <a:extLst>
              <a:ext uri="{FF2B5EF4-FFF2-40B4-BE49-F238E27FC236}">
                <a16:creationId xmlns:a16="http://schemas.microsoft.com/office/drawing/2014/main" id="{BB590A5B-383E-2367-D76B-D5B37123B998}"/>
              </a:ext>
            </a:extLst>
          </p:cNvPr>
          <p:cNvSpPr>
            <a:spLocks noGrp="1"/>
          </p:cNvSpPr>
          <p:nvPr>
            <p:ph type="body" sz="quarter" idx="13"/>
          </p:nvPr>
        </p:nvSpPr>
        <p:spPr/>
        <p:txBody>
          <a:bodyPr/>
          <a:lstStyle/>
          <a:p>
            <a:r>
              <a:rPr lang="de-DE" dirty="0"/>
              <a:t>Forschungsfelder der Chemieindustrie</a:t>
            </a:r>
          </a:p>
        </p:txBody>
      </p:sp>
      <p:sp>
        <p:nvSpPr>
          <p:cNvPr id="3" name="Titel 2">
            <a:extLst>
              <a:ext uri="{FF2B5EF4-FFF2-40B4-BE49-F238E27FC236}">
                <a16:creationId xmlns:a16="http://schemas.microsoft.com/office/drawing/2014/main" id="{B891FF0B-7E4E-C34F-4F1F-343BF7DA66A3}"/>
              </a:ext>
            </a:extLst>
          </p:cNvPr>
          <p:cNvSpPr>
            <a:spLocks noGrp="1"/>
          </p:cNvSpPr>
          <p:nvPr>
            <p:ph type="title"/>
          </p:nvPr>
        </p:nvSpPr>
        <p:spPr>
          <a:noFill/>
        </p:spPr>
        <p:txBody>
          <a:bodyPr vert="horz"/>
          <a:lstStyle/>
          <a:p>
            <a:r>
              <a:rPr lang="de-DE" dirty="0"/>
              <a:t>Neue Materialen und Biotechnologie sind bedeutende Forschungsfelder</a:t>
            </a:r>
          </a:p>
        </p:txBody>
      </p:sp>
      <p:graphicFrame>
        <p:nvGraphicFramePr>
          <p:cNvPr id="20" name="Diagrammplatzhalter 19" descr="Chart">
            <a:extLst>
              <a:ext uri="{FF2B5EF4-FFF2-40B4-BE49-F238E27FC236}">
                <a16:creationId xmlns:a16="http://schemas.microsoft.com/office/drawing/2014/main" id="{724768C5-6965-B5C1-75A8-068B49006354}"/>
              </a:ext>
            </a:extLst>
          </p:cNvPr>
          <p:cNvGraphicFramePr>
            <a:graphicFrameLocks noGrp="1"/>
          </p:cNvGraphicFramePr>
          <p:nvPr>
            <p:ph type="chart" sz="quarter" idx="18"/>
            <p:extLst>
              <p:ext uri="{D42A27DB-BD31-4B8C-83A1-F6EECF244321}">
                <p14:modId xmlns:p14="http://schemas.microsoft.com/office/powerpoint/2010/main" val="4264776712"/>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1" name="Diagrammplatzhalter 20" descr="Chart">
            <a:extLst>
              <a:ext uri="{FF2B5EF4-FFF2-40B4-BE49-F238E27FC236}">
                <a16:creationId xmlns:a16="http://schemas.microsoft.com/office/drawing/2014/main" id="{A7BA5880-7DC0-4D88-A3D9-6DA2760933FF}"/>
              </a:ext>
            </a:extLst>
          </p:cNvPr>
          <p:cNvGraphicFramePr>
            <a:graphicFrameLocks noGrp="1"/>
          </p:cNvGraphicFramePr>
          <p:nvPr>
            <p:ph type="chart" sz="quarter" idx="41"/>
            <p:extLst>
              <p:ext uri="{D42A27DB-BD31-4B8C-83A1-F6EECF244321}">
                <p14:modId xmlns:p14="http://schemas.microsoft.com/office/powerpoint/2010/main" val="3131148212"/>
              </p:ext>
            </p:extLst>
          </p:nvPr>
        </p:nvGraphicFramePr>
        <p:xfrm>
          <a:off x="6281738" y="1871663"/>
          <a:ext cx="5291137" cy="39243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2044248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40000" y="139663"/>
            <a:ext cx="11446352" cy="900000"/>
          </a:xfrm>
        </p:spPr>
        <p:txBody>
          <a:bodyPr wrap="square" lIns="0" tIns="0" rIns="0" bIns="0">
            <a:noAutofit/>
          </a:bodyPr>
          <a:lstStyle/>
          <a:p>
            <a:r>
              <a:rPr lang="de-DE" dirty="0"/>
              <a:t>SCHWERPUNKTE der </a:t>
            </a:r>
            <a:r>
              <a:rPr dirty="0"/>
              <a:t>INNOVATIONSVORHABEN</a:t>
            </a:r>
          </a:p>
        </p:txBody>
      </p:sp>
      <p:sp>
        <p:nvSpPr>
          <p:cNvPr id="6" name="Rectangle 5">
            <a:extLst>
              <a:ext uri="{C183D7F6-B498-43B3-948B-1728B52AA6E4}">
                <adec:decorative xmlns:adec="http://schemas.microsoft.com/office/drawing/2017/decorative" val="1"/>
              </a:ext>
            </a:extLst>
          </p:cNvPr>
          <p:cNvSpPr/>
          <p:nvPr/>
        </p:nvSpPr>
        <p:spPr>
          <a:xfrm>
            <a:off x="589788" y="1397204"/>
            <a:ext cx="9852660" cy="91440"/>
          </a:xfrm>
          <a:prstGeom prst="rect">
            <a:avLst/>
          </a:prstGeom>
          <a:solidFill>
            <a:srgbClr val="F0F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548640" y="1682496"/>
            <a:ext cx="3840480" cy="201168"/>
          </a:xfrm>
          <a:prstGeom prst="rect">
            <a:avLst/>
          </a:prstGeom>
          <a:noFill/>
        </p:spPr>
        <p:txBody>
          <a:bodyPr wrap="square" lIns="0" tIns="0" rIns="0" bIns="0">
            <a:noAutofit/>
          </a:bodyPr>
          <a:lstStyle/>
          <a:p>
            <a:pPr algn="l">
              <a:lnSpc>
                <a:spcPct val="100000"/>
              </a:lnSpc>
            </a:pPr>
            <a:r>
              <a:rPr sz="1400" b="1" dirty="0">
                <a:solidFill>
                  <a:schemeClr val="tx2"/>
                </a:solidFill>
                <a:latin typeface="Montserrat"/>
              </a:rPr>
              <a:t>STRATEGISCHE PRIORITÄTEN</a:t>
            </a:r>
          </a:p>
        </p:txBody>
      </p:sp>
      <p:sp>
        <p:nvSpPr>
          <p:cNvPr id="8" name="Rectangle 7">
            <a:extLst>
              <a:ext uri="{C183D7F6-B498-43B3-948B-1728B52AA6E4}">
                <adec:decorative xmlns:adec="http://schemas.microsoft.com/office/drawing/2017/decorative" val="1"/>
              </a:ext>
            </a:extLst>
          </p:cNvPr>
          <p:cNvSpPr/>
          <p:nvPr/>
        </p:nvSpPr>
        <p:spPr>
          <a:xfrm>
            <a:off x="621792" y="2103120"/>
            <a:ext cx="41148" cy="1335024"/>
          </a:xfrm>
          <a:prstGeom prst="rect">
            <a:avLst/>
          </a:prstGeom>
          <a:solidFill>
            <a:srgbClr val="FF3EB5"/>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731520" y="1975104"/>
            <a:ext cx="685800" cy="475488"/>
          </a:xfrm>
          <a:prstGeom prst="rect">
            <a:avLst/>
          </a:prstGeom>
          <a:noFill/>
        </p:spPr>
        <p:txBody>
          <a:bodyPr wrap="square" lIns="0" tIns="0" rIns="0" bIns="0">
            <a:noAutofit/>
          </a:bodyPr>
          <a:lstStyle/>
          <a:p>
            <a:pPr algn="l">
              <a:lnSpc>
                <a:spcPct val="100000"/>
              </a:lnSpc>
            </a:pPr>
            <a:r>
              <a:rPr sz="2900" b="0" dirty="0">
                <a:solidFill>
                  <a:srgbClr val="FF3EB5"/>
                </a:solidFill>
                <a:latin typeface="Montserrat"/>
              </a:rPr>
              <a:t>01</a:t>
            </a:r>
          </a:p>
        </p:txBody>
      </p:sp>
      <p:sp>
        <p:nvSpPr>
          <p:cNvPr id="10" name="TextBox 9"/>
          <p:cNvSpPr txBox="1"/>
          <p:nvPr/>
        </p:nvSpPr>
        <p:spPr>
          <a:xfrm>
            <a:off x="1463040" y="2011680"/>
            <a:ext cx="2377439" cy="347472"/>
          </a:xfrm>
          <a:prstGeom prst="rect">
            <a:avLst/>
          </a:prstGeom>
          <a:noFill/>
        </p:spPr>
        <p:txBody>
          <a:bodyPr wrap="square" lIns="0" tIns="0" rIns="0" bIns="0">
            <a:noAutofit/>
          </a:bodyPr>
          <a:lstStyle/>
          <a:p>
            <a:pPr algn="l">
              <a:lnSpc>
                <a:spcPct val="100000"/>
              </a:lnSpc>
            </a:pPr>
            <a:r>
              <a:rPr sz="1850" b="1">
                <a:solidFill>
                  <a:srgbClr val="10065A"/>
                </a:solidFill>
                <a:latin typeface="Montserrat"/>
              </a:rPr>
              <a:t>Nachhaltigkeit</a:t>
            </a:r>
          </a:p>
        </p:txBody>
      </p:sp>
      <p:sp>
        <p:nvSpPr>
          <p:cNvPr id="11" name="TextBox 10"/>
          <p:cNvSpPr txBox="1"/>
          <p:nvPr/>
        </p:nvSpPr>
        <p:spPr>
          <a:xfrm>
            <a:off x="1463040" y="2468880"/>
            <a:ext cx="2377439" cy="859536"/>
          </a:xfrm>
          <a:prstGeom prst="rect">
            <a:avLst/>
          </a:prstGeom>
          <a:noFill/>
        </p:spPr>
        <p:txBody>
          <a:bodyPr wrap="square" lIns="0" tIns="0" rIns="0" bIns="0">
            <a:noAutofit/>
          </a:bodyPr>
          <a:lstStyle/>
          <a:p>
            <a:pPr algn="l">
              <a:lnSpc>
                <a:spcPct val="100000"/>
              </a:lnSpc>
            </a:pPr>
            <a:r>
              <a:rPr sz="1480" b="0" dirty="0">
                <a:solidFill>
                  <a:srgbClr val="10065A"/>
                </a:solidFill>
                <a:latin typeface="Source Sans Pro"/>
              </a:rPr>
              <a:t>CO2-Fußabdruck </a:t>
            </a:r>
            <a:r>
              <a:rPr sz="1480" b="0" dirty="0" err="1">
                <a:solidFill>
                  <a:srgbClr val="10065A"/>
                </a:solidFill>
                <a:latin typeface="Source Sans Pro"/>
              </a:rPr>
              <a:t>senken</a:t>
            </a:r>
            <a:r>
              <a:rPr sz="1480" b="0" dirty="0">
                <a:solidFill>
                  <a:srgbClr val="10065A"/>
                </a:solidFill>
                <a:latin typeface="Source Sans Pro"/>
              </a:rPr>
              <a:t>; </a:t>
            </a:r>
            <a:r>
              <a:rPr sz="1480" b="0" dirty="0" err="1">
                <a:solidFill>
                  <a:srgbClr val="10065A"/>
                </a:solidFill>
                <a:latin typeface="Source Sans Pro"/>
              </a:rPr>
              <a:t>nachhaltige</a:t>
            </a:r>
            <a:r>
              <a:rPr sz="1480" b="0" dirty="0">
                <a:solidFill>
                  <a:srgbClr val="10065A"/>
                </a:solidFill>
                <a:latin typeface="Source Sans Pro"/>
              </a:rPr>
              <a:t> und </a:t>
            </a:r>
            <a:r>
              <a:rPr sz="1480" b="0" dirty="0" err="1">
                <a:solidFill>
                  <a:srgbClr val="10065A"/>
                </a:solidFill>
                <a:latin typeface="Source Sans Pro"/>
              </a:rPr>
              <a:t>recyclingfähige</a:t>
            </a:r>
            <a:r>
              <a:rPr sz="1480" b="0" dirty="0">
                <a:solidFill>
                  <a:srgbClr val="10065A"/>
                </a:solidFill>
                <a:latin typeface="Source Sans Pro"/>
              </a:rPr>
              <a:t> </a:t>
            </a:r>
            <a:r>
              <a:rPr sz="1480" b="0" dirty="0" err="1">
                <a:solidFill>
                  <a:srgbClr val="10065A"/>
                </a:solidFill>
                <a:latin typeface="Source Sans Pro"/>
              </a:rPr>
              <a:t>Produkte</a:t>
            </a:r>
            <a:r>
              <a:rPr sz="1480" b="0" dirty="0">
                <a:solidFill>
                  <a:srgbClr val="10065A"/>
                </a:solidFill>
                <a:latin typeface="Source Sans Pro"/>
              </a:rPr>
              <a:t> </a:t>
            </a:r>
            <a:r>
              <a:rPr sz="1480" b="0" dirty="0" err="1">
                <a:solidFill>
                  <a:srgbClr val="10065A"/>
                </a:solidFill>
                <a:latin typeface="Source Sans Pro"/>
              </a:rPr>
              <a:t>entwickeln</a:t>
            </a:r>
            <a:r>
              <a:rPr sz="1480" b="0" dirty="0">
                <a:solidFill>
                  <a:srgbClr val="10065A"/>
                </a:solidFill>
                <a:latin typeface="Source Sans Pro"/>
              </a:rPr>
              <a:t>.</a:t>
            </a:r>
          </a:p>
        </p:txBody>
      </p:sp>
      <p:sp>
        <p:nvSpPr>
          <p:cNvPr id="12" name="Rectangle 11">
            <a:extLst>
              <a:ext uri="{C183D7F6-B498-43B3-948B-1728B52AA6E4}">
                <adec:decorative xmlns:adec="http://schemas.microsoft.com/office/drawing/2017/decorative" val="1"/>
              </a:ext>
            </a:extLst>
          </p:cNvPr>
          <p:cNvSpPr/>
          <p:nvPr/>
        </p:nvSpPr>
        <p:spPr>
          <a:xfrm>
            <a:off x="4224527" y="2103120"/>
            <a:ext cx="41148" cy="1335024"/>
          </a:xfrm>
          <a:prstGeom prst="rect">
            <a:avLst/>
          </a:prstGeom>
          <a:solidFill>
            <a:srgbClr val="10ADAA"/>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4334255" y="1975104"/>
            <a:ext cx="685800" cy="475488"/>
          </a:xfrm>
          <a:prstGeom prst="rect">
            <a:avLst/>
          </a:prstGeom>
          <a:noFill/>
        </p:spPr>
        <p:txBody>
          <a:bodyPr wrap="square" lIns="0" tIns="0" rIns="0" bIns="0">
            <a:noAutofit/>
          </a:bodyPr>
          <a:lstStyle/>
          <a:p>
            <a:pPr algn="l">
              <a:lnSpc>
                <a:spcPct val="100000"/>
              </a:lnSpc>
            </a:pPr>
            <a:r>
              <a:rPr sz="2900" b="0">
                <a:solidFill>
                  <a:srgbClr val="10ADAA"/>
                </a:solidFill>
                <a:latin typeface="Montserrat"/>
              </a:rPr>
              <a:t>02</a:t>
            </a:r>
          </a:p>
        </p:txBody>
      </p:sp>
      <p:sp>
        <p:nvSpPr>
          <p:cNvPr id="14" name="TextBox 13"/>
          <p:cNvSpPr txBox="1"/>
          <p:nvPr/>
        </p:nvSpPr>
        <p:spPr>
          <a:xfrm>
            <a:off x="5065775" y="2011680"/>
            <a:ext cx="2377439" cy="347472"/>
          </a:xfrm>
          <a:prstGeom prst="rect">
            <a:avLst/>
          </a:prstGeom>
          <a:noFill/>
        </p:spPr>
        <p:txBody>
          <a:bodyPr wrap="square" lIns="0" tIns="0" rIns="0" bIns="0">
            <a:noAutofit/>
          </a:bodyPr>
          <a:lstStyle/>
          <a:p>
            <a:pPr algn="l">
              <a:lnSpc>
                <a:spcPct val="100000"/>
              </a:lnSpc>
            </a:pPr>
            <a:r>
              <a:rPr sz="1850" b="1">
                <a:solidFill>
                  <a:srgbClr val="10065A"/>
                </a:solidFill>
                <a:latin typeface="Montserrat"/>
              </a:rPr>
              <a:t>Digitalisierung</a:t>
            </a:r>
          </a:p>
        </p:txBody>
      </p:sp>
      <p:sp>
        <p:nvSpPr>
          <p:cNvPr id="15" name="TextBox 14"/>
          <p:cNvSpPr txBox="1"/>
          <p:nvPr/>
        </p:nvSpPr>
        <p:spPr>
          <a:xfrm>
            <a:off x="5065775" y="2468880"/>
            <a:ext cx="2377439" cy="859536"/>
          </a:xfrm>
          <a:prstGeom prst="rect">
            <a:avLst/>
          </a:prstGeom>
          <a:noFill/>
        </p:spPr>
        <p:txBody>
          <a:bodyPr wrap="square" lIns="0" tIns="0" rIns="0" bIns="0">
            <a:noAutofit/>
          </a:bodyPr>
          <a:lstStyle/>
          <a:p>
            <a:pPr algn="l">
              <a:lnSpc>
                <a:spcPct val="100000"/>
              </a:lnSpc>
            </a:pPr>
            <a:r>
              <a:rPr sz="1480" b="0" dirty="0" err="1">
                <a:solidFill>
                  <a:srgbClr val="10065A"/>
                </a:solidFill>
                <a:latin typeface="Source Sans Pro"/>
              </a:rPr>
              <a:t>Digitale</a:t>
            </a:r>
            <a:r>
              <a:rPr sz="1480" b="0" dirty="0">
                <a:solidFill>
                  <a:srgbClr val="10065A"/>
                </a:solidFill>
                <a:latin typeface="Source Sans Pro"/>
              </a:rPr>
              <a:t> </a:t>
            </a:r>
            <a:r>
              <a:rPr sz="1480" b="0" dirty="0" err="1">
                <a:solidFill>
                  <a:srgbClr val="10065A"/>
                </a:solidFill>
                <a:latin typeface="Source Sans Pro"/>
              </a:rPr>
              <a:t>Technologien</a:t>
            </a:r>
            <a:r>
              <a:rPr sz="1480" b="0" dirty="0">
                <a:solidFill>
                  <a:srgbClr val="10065A"/>
                </a:solidFill>
                <a:latin typeface="Source Sans Pro"/>
              </a:rPr>
              <a:t> </a:t>
            </a:r>
            <a:r>
              <a:rPr sz="1480" b="0" dirty="0" err="1">
                <a:solidFill>
                  <a:srgbClr val="10065A"/>
                </a:solidFill>
                <a:latin typeface="Source Sans Pro"/>
              </a:rPr>
              <a:t>nutzen</a:t>
            </a:r>
            <a:r>
              <a:rPr sz="1480" b="0" dirty="0">
                <a:solidFill>
                  <a:srgbClr val="10065A"/>
                </a:solidFill>
                <a:latin typeface="Source Sans Pro"/>
              </a:rPr>
              <a:t>, um </a:t>
            </a:r>
            <a:r>
              <a:rPr sz="1480" b="0" dirty="0" err="1">
                <a:solidFill>
                  <a:srgbClr val="10065A"/>
                </a:solidFill>
                <a:latin typeface="Source Sans Pro"/>
              </a:rPr>
              <a:t>Prozesse</a:t>
            </a:r>
            <a:r>
              <a:rPr sz="1480" b="0" dirty="0">
                <a:solidFill>
                  <a:srgbClr val="10065A"/>
                </a:solidFill>
                <a:latin typeface="Source Sans Pro"/>
              </a:rPr>
              <a:t> </a:t>
            </a:r>
            <a:r>
              <a:rPr sz="1480" b="0" dirty="0" err="1">
                <a:solidFill>
                  <a:srgbClr val="10065A"/>
                </a:solidFill>
                <a:latin typeface="Source Sans Pro"/>
              </a:rPr>
              <a:t>zu</a:t>
            </a:r>
            <a:r>
              <a:rPr sz="1480" b="0" dirty="0">
                <a:solidFill>
                  <a:srgbClr val="10065A"/>
                </a:solidFill>
                <a:latin typeface="Source Sans Pro"/>
              </a:rPr>
              <a:t> </a:t>
            </a:r>
            <a:r>
              <a:rPr sz="1480" b="0" dirty="0" err="1">
                <a:solidFill>
                  <a:srgbClr val="10065A"/>
                </a:solidFill>
                <a:latin typeface="Source Sans Pro"/>
              </a:rPr>
              <a:t>optimieren</a:t>
            </a:r>
            <a:r>
              <a:rPr sz="1480" b="0" dirty="0">
                <a:solidFill>
                  <a:srgbClr val="10065A"/>
                </a:solidFill>
                <a:latin typeface="Source Sans Pro"/>
              </a:rPr>
              <a:t> und </a:t>
            </a:r>
            <a:r>
              <a:rPr sz="1480" b="0" dirty="0" err="1">
                <a:solidFill>
                  <a:srgbClr val="10065A"/>
                </a:solidFill>
                <a:latin typeface="Source Sans Pro"/>
              </a:rPr>
              <a:t>Automatisierung</a:t>
            </a:r>
            <a:r>
              <a:rPr sz="1480" b="0" dirty="0">
                <a:solidFill>
                  <a:srgbClr val="10065A"/>
                </a:solidFill>
                <a:latin typeface="Source Sans Pro"/>
              </a:rPr>
              <a:t> </a:t>
            </a:r>
            <a:r>
              <a:rPr sz="1480" b="0" dirty="0" err="1">
                <a:solidFill>
                  <a:srgbClr val="10065A"/>
                </a:solidFill>
                <a:latin typeface="Source Sans Pro"/>
              </a:rPr>
              <a:t>voranzutreiben</a:t>
            </a:r>
            <a:r>
              <a:rPr sz="1480" b="0" dirty="0">
                <a:solidFill>
                  <a:srgbClr val="10065A"/>
                </a:solidFill>
                <a:latin typeface="Source Sans Pro"/>
              </a:rPr>
              <a:t>.</a:t>
            </a:r>
          </a:p>
        </p:txBody>
      </p:sp>
      <p:sp>
        <p:nvSpPr>
          <p:cNvPr id="16" name="Rectangle 15">
            <a:extLst>
              <a:ext uri="{C183D7F6-B498-43B3-948B-1728B52AA6E4}">
                <adec:decorative xmlns:adec="http://schemas.microsoft.com/office/drawing/2017/decorative" val="1"/>
              </a:ext>
            </a:extLst>
          </p:cNvPr>
          <p:cNvSpPr/>
          <p:nvPr/>
        </p:nvSpPr>
        <p:spPr>
          <a:xfrm>
            <a:off x="7827264" y="2103120"/>
            <a:ext cx="41148" cy="1335024"/>
          </a:xfrm>
          <a:prstGeom prst="rect">
            <a:avLst/>
          </a:prstGeom>
          <a:solidFill>
            <a:srgbClr val="8C3E9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7936992" y="1975104"/>
            <a:ext cx="685800" cy="475488"/>
          </a:xfrm>
          <a:prstGeom prst="rect">
            <a:avLst/>
          </a:prstGeom>
          <a:noFill/>
        </p:spPr>
        <p:txBody>
          <a:bodyPr wrap="square" lIns="0" tIns="0" rIns="0" bIns="0">
            <a:noAutofit/>
          </a:bodyPr>
          <a:lstStyle/>
          <a:p>
            <a:pPr algn="l">
              <a:lnSpc>
                <a:spcPct val="100000"/>
              </a:lnSpc>
            </a:pPr>
            <a:r>
              <a:rPr sz="2900" b="0">
                <a:solidFill>
                  <a:srgbClr val="8C3E9F"/>
                </a:solidFill>
                <a:latin typeface="Montserrat"/>
              </a:rPr>
              <a:t>03</a:t>
            </a:r>
          </a:p>
        </p:txBody>
      </p:sp>
      <p:sp>
        <p:nvSpPr>
          <p:cNvPr id="18" name="TextBox 17"/>
          <p:cNvSpPr txBox="1"/>
          <p:nvPr/>
        </p:nvSpPr>
        <p:spPr>
          <a:xfrm>
            <a:off x="8668512" y="2011680"/>
            <a:ext cx="2377439" cy="347472"/>
          </a:xfrm>
          <a:prstGeom prst="rect">
            <a:avLst/>
          </a:prstGeom>
          <a:noFill/>
        </p:spPr>
        <p:txBody>
          <a:bodyPr wrap="square" lIns="0" tIns="0" rIns="0" bIns="0">
            <a:noAutofit/>
          </a:bodyPr>
          <a:lstStyle/>
          <a:p>
            <a:pPr algn="l">
              <a:lnSpc>
                <a:spcPct val="100000"/>
              </a:lnSpc>
            </a:pPr>
            <a:r>
              <a:rPr sz="1850" b="1">
                <a:solidFill>
                  <a:srgbClr val="10065A"/>
                </a:solidFill>
                <a:latin typeface="Montserrat"/>
              </a:rPr>
              <a:t>Neue Produkte</a:t>
            </a:r>
          </a:p>
        </p:txBody>
      </p:sp>
      <p:sp>
        <p:nvSpPr>
          <p:cNvPr id="19" name="TextBox 18"/>
          <p:cNvSpPr txBox="1"/>
          <p:nvPr/>
        </p:nvSpPr>
        <p:spPr>
          <a:xfrm>
            <a:off x="8668512" y="2468880"/>
            <a:ext cx="2377439" cy="859536"/>
          </a:xfrm>
          <a:prstGeom prst="rect">
            <a:avLst/>
          </a:prstGeom>
          <a:noFill/>
        </p:spPr>
        <p:txBody>
          <a:bodyPr wrap="square" lIns="0" tIns="0" rIns="0" bIns="0">
            <a:noAutofit/>
          </a:bodyPr>
          <a:lstStyle/>
          <a:p>
            <a:pPr algn="l">
              <a:lnSpc>
                <a:spcPct val="100000"/>
              </a:lnSpc>
            </a:pPr>
            <a:r>
              <a:rPr sz="1480" b="0">
                <a:solidFill>
                  <a:srgbClr val="10065A"/>
                </a:solidFill>
                <a:latin typeface="Source Sans Pro"/>
              </a:rPr>
              <a:t>Portfolio erweitern und neue Produkte mit klarer Marktperspektive entwickeln.</a:t>
            </a:r>
          </a:p>
        </p:txBody>
      </p:sp>
      <p:sp>
        <p:nvSpPr>
          <p:cNvPr id="20" name="Rectangle 19">
            <a:extLst>
              <a:ext uri="{C183D7F6-B498-43B3-948B-1728B52AA6E4}">
                <adec:decorative xmlns:adec="http://schemas.microsoft.com/office/drawing/2017/decorative" val="1"/>
              </a:ext>
            </a:extLst>
          </p:cNvPr>
          <p:cNvSpPr/>
          <p:nvPr/>
        </p:nvSpPr>
        <p:spPr>
          <a:xfrm>
            <a:off x="548640" y="3703320"/>
            <a:ext cx="9921240" cy="16459"/>
          </a:xfrm>
          <a:prstGeom prst="rect">
            <a:avLst/>
          </a:prstGeom>
          <a:solidFill>
            <a:srgbClr val="F0F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548640" y="3895344"/>
            <a:ext cx="2926080" cy="201168"/>
          </a:xfrm>
          <a:prstGeom prst="rect">
            <a:avLst/>
          </a:prstGeom>
          <a:noFill/>
        </p:spPr>
        <p:txBody>
          <a:bodyPr wrap="square" lIns="0" tIns="0" rIns="0" bIns="0">
            <a:noAutofit/>
          </a:bodyPr>
          <a:lstStyle/>
          <a:p>
            <a:pPr algn="l">
              <a:lnSpc>
                <a:spcPct val="100000"/>
              </a:lnSpc>
            </a:pPr>
            <a:r>
              <a:rPr sz="1400" b="1" dirty="0">
                <a:solidFill>
                  <a:schemeClr val="tx2"/>
                </a:solidFill>
                <a:latin typeface="Montserrat"/>
              </a:rPr>
              <a:t>UMSETZUNGSHEBEL</a:t>
            </a:r>
          </a:p>
        </p:txBody>
      </p:sp>
      <p:sp>
        <p:nvSpPr>
          <p:cNvPr id="22" name="Rectangle 21">
            <a:extLst>
              <a:ext uri="{C183D7F6-B498-43B3-948B-1728B52AA6E4}">
                <adec:decorative xmlns:adec="http://schemas.microsoft.com/office/drawing/2017/decorative" val="1"/>
              </a:ext>
            </a:extLst>
          </p:cNvPr>
          <p:cNvSpPr/>
          <p:nvPr/>
        </p:nvSpPr>
        <p:spPr>
          <a:xfrm>
            <a:off x="621792" y="4297680"/>
            <a:ext cx="41148" cy="1115568"/>
          </a:xfrm>
          <a:prstGeom prst="rect">
            <a:avLst/>
          </a:prstGeom>
          <a:solidFill>
            <a:srgbClr val="FF4414"/>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3" name="TextBox 22"/>
          <p:cNvSpPr txBox="1"/>
          <p:nvPr/>
        </p:nvSpPr>
        <p:spPr>
          <a:xfrm>
            <a:off x="731520" y="4169664"/>
            <a:ext cx="685800" cy="475488"/>
          </a:xfrm>
          <a:prstGeom prst="rect">
            <a:avLst/>
          </a:prstGeom>
          <a:noFill/>
        </p:spPr>
        <p:txBody>
          <a:bodyPr wrap="square" lIns="0" tIns="0" rIns="0" bIns="0">
            <a:noAutofit/>
          </a:bodyPr>
          <a:lstStyle/>
          <a:p>
            <a:pPr algn="l">
              <a:lnSpc>
                <a:spcPct val="100000"/>
              </a:lnSpc>
            </a:pPr>
            <a:r>
              <a:rPr sz="2900" b="0" dirty="0">
                <a:solidFill>
                  <a:srgbClr val="FF4414"/>
                </a:solidFill>
                <a:latin typeface="Montserrat"/>
              </a:rPr>
              <a:t>04</a:t>
            </a:r>
          </a:p>
        </p:txBody>
      </p:sp>
      <p:sp>
        <p:nvSpPr>
          <p:cNvPr id="24" name="TextBox 23"/>
          <p:cNvSpPr txBox="1"/>
          <p:nvPr/>
        </p:nvSpPr>
        <p:spPr>
          <a:xfrm>
            <a:off x="1463040" y="4206240"/>
            <a:ext cx="2377439" cy="347472"/>
          </a:xfrm>
          <a:prstGeom prst="rect">
            <a:avLst/>
          </a:prstGeom>
          <a:noFill/>
        </p:spPr>
        <p:txBody>
          <a:bodyPr wrap="square" lIns="0" tIns="0" rIns="0" bIns="0">
            <a:noAutofit/>
          </a:bodyPr>
          <a:lstStyle/>
          <a:p>
            <a:pPr algn="l">
              <a:lnSpc>
                <a:spcPct val="100000"/>
              </a:lnSpc>
            </a:pPr>
            <a:r>
              <a:rPr sz="1650" b="1">
                <a:solidFill>
                  <a:srgbClr val="10065A"/>
                </a:solidFill>
                <a:latin typeface="Montserrat"/>
              </a:rPr>
              <a:t>Energieeffizienz</a:t>
            </a:r>
          </a:p>
        </p:txBody>
      </p:sp>
      <p:sp>
        <p:nvSpPr>
          <p:cNvPr id="25" name="TextBox 24"/>
          <p:cNvSpPr txBox="1"/>
          <p:nvPr/>
        </p:nvSpPr>
        <p:spPr>
          <a:xfrm>
            <a:off x="1463040" y="4663440"/>
            <a:ext cx="2377439" cy="713232"/>
          </a:xfrm>
          <a:prstGeom prst="rect">
            <a:avLst/>
          </a:prstGeom>
          <a:noFill/>
        </p:spPr>
        <p:txBody>
          <a:bodyPr wrap="square" lIns="0" tIns="0" rIns="0" bIns="0">
            <a:noAutofit/>
          </a:bodyPr>
          <a:lstStyle/>
          <a:p>
            <a:pPr algn="l">
              <a:lnSpc>
                <a:spcPct val="100000"/>
              </a:lnSpc>
            </a:pPr>
            <a:r>
              <a:rPr sz="1400" b="0">
                <a:solidFill>
                  <a:srgbClr val="10065A"/>
                </a:solidFill>
                <a:latin typeface="Source Sans Pro"/>
              </a:rPr>
              <a:t>Energiekosten reduzieren, Effizienz steigern und erneuerbare Energien nutzen.</a:t>
            </a:r>
          </a:p>
        </p:txBody>
      </p:sp>
      <p:sp>
        <p:nvSpPr>
          <p:cNvPr id="26" name="Rectangle 25">
            <a:extLst>
              <a:ext uri="{C183D7F6-B498-43B3-948B-1728B52AA6E4}">
                <adec:decorative xmlns:adec="http://schemas.microsoft.com/office/drawing/2017/decorative" val="1"/>
              </a:ext>
            </a:extLst>
          </p:cNvPr>
          <p:cNvSpPr/>
          <p:nvPr/>
        </p:nvSpPr>
        <p:spPr>
          <a:xfrm>
            <a:off x="4224527" y="4297680"/>
            <a:ext cx="41148" cy="1115568"/>
          </a:xfrm>
          <a:prstGeom prst="rect">
            <a:avLst/>
          </a:prstGeom>
          <a:solidFill>
            <a:srgbClr val="FFAD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7" name="TextBox 26"/>
          <p:cNvSpPr txBox="1"/>
          <p:nvPr/>
        </p:nvSpPr>
        <p:spPr>
          <a:xfrm>
            <a:off x="4334255" y="4169664"/>
            <a:ext cx="685800" cy="475488"/>
          </a:xfrm>
          <a:prstGeom prst="rect">
            <a:avLst/>
          </a:prstGeom>
          <a:noFill/>
        </p:spPr>
        <p:txBody>
          <a:bodyPr wrap="square" lIns="0" tIns="0" rIns="0" bIns="0">
            <a:noAutofit/>
          </a:bodyPr>
          <a:lstStyle/>
          <a:p>
            <a:pPr algn="l">
              <a:lnSpc>
                <a:spcPct val="100000"/>
              </a:lnSpc>
            </a:pPr>
            <a:r>
              <a:rPr sz="2900" b="0" dirty="0">
                <a:solidFill>
                  <a:srgbClr val="FFAD00"/>
                </a:solidFill>
                <a:latin typeface="Montserrat"/>
              </a:rPr>
              <a:t>05</a:t>
            </a:r>
          </a:p>
        </p:txBody>
      </p:sp>
      <p:sp>
        <p:nvSpPr>
          <p:cNvPr id="28" name="TextBox 27"/>
          <p:cNvSpPr txBox="1"/>
          <p:nvPr/>
        </p:nvSpPr>
        <p:spPr>
          <a:xfrm>
            <a:off x="5065775" y="4206240"/>
            <a:ext cx="2692909" cy="347472"/>
          </a:xfrm>
          <a:prstGeom prst="rect">
            <a:avLst/>
          </a:prstGeom>
          <a:noFill/>
        </p:spPr>
        <p:txBody>
          <a:bodyPr wrap="square" lIns="0" tIns="0" rIns="0" bIns="0">
            <a:noAutofit/>
          </a:bodyPr>
          <a:lstStyle/>
          <a:p>
            <a:pPr algn="l">
              <a:lnSpc>
                <a:spcPct val="100000"/>
              </a:lnSpc>
            </a:pPr>
            <a:r>
              <a:rPr sz="1650" b="1" dirty="0" err="1">
                <a:solidFill>
                  <a:srgbClr val="10065A"/>
                </a:solidFill>
                <a:latin typeface="Montserrat"/>
              </a:rPr>
              <a:t>Prozesse</a:t>
            </a:r>
            <a:r>
              <a:rPr sz="1650" b="1" dirty="0">
                <a:solidFill>
                  <a:srgbClr val="10065A"/>
                </a:solidFill>
                <a:latin typeface="Montserrat"/>
              </a:rPr>
              <a:t> &amp; Technologie</a:t>
            </a:r>
          </a:p>
        </p:txBody>
      </p:sp>
      <p:sp>
        <p:nvSpPr>
          <p:cNvPr id="29" name="TextBox 28"/>
          <p:cNvSpPr txBox="1"/>
          <p:nvPr/>
        </p:nvSpPr>
        <p:spPr>
          <a:xfrm>
            <a:off x="5065775" y="4663440"/>
            <a:ext cx="2377439" cy="713232"/>
          </a:xfrm>
          <a:prstGeom prst="rect">
            <a:avLst/>
          </a:prstGeom>
          <a:noFill/>
        </p:spPr>
        <p:txBody>
          <a:bodyPr wrap="square" lIns="0" tIns="0" rIns="0" bIns="0">
            <a:noAutofit/>
          </a:bodyPr>
          <a:lstStyle/>
          <a:p>
            <a:pPr algn="l">
              <a:lnSpc>
                <a:spcPct val="100000"/>
              </a:lnSpc>
            </a:pPr>
            <a:r>
              <a:rPr sz="1400" b="0">
                <a:solidFill>
                  <a:srgbClr val="10065A"/>
                </a:solidFill>
                <a:latin typeface="Source Sans Pro"/>
              </a:rPr>
              <a:t>Bestehende Abläufe verbessern und neue Technologien in die Anwendung bringen.</a:t>
            </a:r>
          </a:p>
        </p:txBody>
      </p:sp>
      <p:sp>
        <p:nvSpPr>
          <p:cNvPr id="30" name="Rectangle 29">
            <a:extLst>
              <a:ext uri="{C183D7F6-B498-43B3-948B-1728B52AA6E4}">
                <adec:decorative xmlns:adec="http://schemas.microsoft.com/office/drawing/2017/decorative" val="1"/>
              </a:ext>
            </a:extLst>
          </p:cNvPr>
          <p:cNvSpPr/>
          <p:nvPr/>
        </p:nvSpPr>
        <p:spPr>
          <a:xfrm>
            <a:off x="7827264" y="4297680"/>
            <a:ext cx="41148" cy="1115568"/>
          </a:xfrm>
          <a:prstGeom prst="rect">
            <a:avLst/>
          </a:prstGeom>
          <a:solidFill>
            <a:srgbClr val="10AD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1" name="TextBox 30"/>
          <p:cNvSpPr txBox="1"/>
          <p:nvPr/>
        </p:nvSpPr>
        <p:spPr>
          <a:xfrm>
            <a:off x="7936992" y="4169664"/>
            <a:ext cx="685800" cy="475488"/>
          </a:xfrm>
          <a:prstGeom prst="rect">
            <a:avLst/>
          </a:prstGeom>
          <a:noFill/>
        </p:spPr>
        <p:txBody>
          <a:bodyPr wrap="square" lIns="0" tIns="0" rIns="0" bIns="0">
            <a:noAutofit/>
          </a:bodyPr>
          <a:lstStyle/>
          <a:p>
            <a:pPr algn="l">
              <a:lnSpc>
                <a:spcPct val="100000"/>
              </a:lnSpc>
            </a:pPr>
            <a:r>
              <a:rPr sz="2900" b="0" dirty="0">
                <a:solidFill>
                  <a:srgbClr val="10AD00"/>
                </a:solidFill>
                <a:latin typeface="Montserrat"/>
              </a:rPr>
              <a:t>06</a:t>
            </a:r>
          </a:p>
        </p:txBody>
      </p:sp>
      <p:sp>
        <p:nvSpPr>
          <p:cNvPr id="32" name="TextBox 31"/>
          <p:cNvSpPr txBox="1"/>
          <p:nvPr/>
        </p:nvSpPr>
        <p:spPr>
          <a:xfrm>
            <a:off x="8668512" y="4206240"/>
            <a:ext cx="2377439" cy="347472"/>
          </a:xfrm>
          <a:prstGeom prst="rect">
            <a:avLst/>
          </a:prstGeom>
          <a:noFill/>
        </p:spPr>
        <p:txBody>
          <a:bodyPr wrap="square" lIns="0" tIns="0" rIns="0" bIns="0">
            <a:noAutofit/>
          </a:bodyPr>
          <a:lstStyle/>
          <a:p>
            <a:pPr algn="l">
              <a:lnSpc>
                <a:spcPct val="100000"/>
              </a:lnSpc>
            </a:pPr>
            <a:r>
              <a:rPr sz="1650" b="1">
                <a:solidFill>
                  <a:srgbClr val="10065A"/>
                </a:solidFill>
                <a:latin typeface="Montserrat"/>
              </a:rPr>
              <a:t>Regulierung</a:t>
            </a:r>
          </a:p>
        </p:txBody>
      </p:sp>
      <p:sp>
        <p:nvSpPr>
          <p:cNvPr id="33" name="TextBox 32"/>
          <p:cNvSpPr txBox="1"/>
          <p:nvPr/>
        </p:nvSpPr>
        <p:spPr>
          <a:xfrm>
            <a:off x="8668512" y="4663440"/>
            <a:ext cx="2377439" cy="713232"/>
          </a:xfrm>
          <a:prstGeom prst="rect">
            <a:avLst/>
          </a:prstGeom>
          <a:noFill/>
        </p:spPr>
        <p:txBody>
          <a:bodyPr wrap="square" lIns="0" tIns="0" rIns="0" bIns="0">
            <a:noAutofit/>
          </a:bodyPr>
          <a:lstStyle/>
          <a:p>
            <a:pPr algn="l">
              <a:lnSpc>
                <a:spcPct val="100000"/>
              </a:lnSpc>
            </a:pPr>
            <a:r>
              <a:rPr sz="1400" b="0">
                <a:solidFill>
                  <a:srgbClr val="10065A"/>
                </a:solidFill>
                <a:latin typeface="Source Sans Pro"/>
              </a:rPr>
              <a:t>Neue Anforderungen frühzeitig adressieren – besonders Umwelt und Sicherheit.</a:t>
            </a:r>
          </a:p>
        </p:txBody>
      </p:sp>
      <p:sp>
        <p:nvSpPr>
          <p:cNvPr id="36" name="TextBox 35"/>
          <p:cNvSpPr txBox="1"/>
          <p:nvPr/>
        </p:nvSpPr>
        <p:spPr>
          <a:xfrm>
            <a:off x="589788" y="6206947"/>
            <a:ext cx="3611880" cy="164592"/>
          </a:xfrm>
          <a:prstGeom prst="rect">
            <a:avLst/>
          </a:prstGeom>
          <a:noFill/>
        </p:spPr>
        <p:txBody>
          <a:bodyPr wrap="square" lIns="0" tIns="0" rIns="0" bIns="0">
            <a:noAutofit/>
          </a:bodyPr>
          <a:lstStyle/>
          <a:p>
            <a:pPr algn="l">
              <a:lnSpc>
                <a:spcPct val="100000"/>
              </a:lnSpc>
            </a:pPr>
            <a:r>
              <a:rPr sz="800" b="0">
                <a:solidFill>
                  <a:srgbClr val="6F737A"/>
                </a:solidFill>
                <a:latin typeface="Source Sans Pro"/>
              </a:rPr>
              <a:t>Quelle: VCI-Mitgliederumfrage, Juni 2024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E155DA37-206F-432E-A1A5-557E73D6EADA}"/>
              </a:ext>
            </a:extLst>
          </p:cNvPr>
          <p:cNvGraphicFramePr>
            <a:graphicFrameLocks noChangeAspect="1"/>
          </p:cNvGraphicFramePr>
          <p:nvPr>
            <p:custDataLst>
              <p:tags r:id="rId1"/>
            </p:custDataLst>
            <p:extLst>
              <p:ext uri="{D42A27DB-BD31-4B8C-83A1-F6EECF244321}">
                <p14:modId xmlns:p14="http://schemas.microsoft.com/office/powerpoint/2010/main" val="153715550"/>
              </p:ext>
            </p:extLst>
          </p:nvPr>
        </p:nvGraphicFramePr>
        <p:xfrm>
          <a:off x="1524794"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12" name="Objekt 11" hidden="1">
                        <a:extLst>
                          <a:ext uri="{FF2B5EF4-FFF2-40B4-BE49-F238E27FC236}">
                            <a16:creationId xmlns:a16="http://schemas.microsoft.com/office/drawing/2014/main" id="{E155DA37-206F-432E-A1A5-557E73D6EADA}"/>
                          </a:ext>
                        </a:extLst>
                      </p:cNvPr>
                      <p:cNvPicPr/>
                      <p:nvPr/>
                    </p:nvPicPr>
                    <p:blipFill>
                      <a:blip r:embed="rId6"/>
                      <a:stretch>
                        <a:fillRect/>
                      </a:stretch>
                    </p:blipFill>
                    <p:spPr>
                      <a:xfrm>
                        <a:off x="1524794"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E005E0C9-F528-46CD-BEDB-1451F0E80DDA}"/>
              </a:ext>
            </a:extLst>
          </p:cNvPr>
          <p:cNvSpPr/>
          <p:nvPr>
            <p:custDataLst>
              <p:tags r:id="rId2"/>
            </p:custDataLst>
          </p:nvPr>
        </p:nvSpPr>
        <p:spPr>
          <a:xfrm>
            <a:off x="1523206" y="0"/>
            <a:ext cx="158750" cy="158750"/>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400" b="1">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23</a:t>
            </a:fld>
            <a:endParaRPr lang="de-DE"/>
          </a:p>
        </p:txBody>
      </p:sp>
      <p:sp>
        <p:nvSpPr>
          <p:cNvPr id="8" name="Inhaltsplatzhalter 7"/>
          <p:cNvSpPr>
            <a:spLocks noGrp="1"/>
          </p:cNvSpPr>
          <p:nvPr>
            <p:ph type="body" sz="quarter" idx="43"/>
          </p:nvPr>
        </p:nvSpPr>
        <p:spPr/>
        <p:txBody>
          <a:bodyPr/>
          <a:lstStyle/>
          <a:p>
            <a:r>
              <a:rPr lang="de-DE" sz="1700"/>
              <a:t>Forschungsergebnisse und neue Technologien aus der Chemie/</a:t>
            </a:r>
            <a:r>
              <a:rPr lang="de-DE" sz="1700" err="1"/>
              <a:t>Pharma</a:t>
            </a:r>
            <a:r>
              <a:rPr lang="de-DE" sz="1700"/>
              <a:t> tragen in vielfältiger Form zur Lösung gesellschaftlicher Herausforderungen bei. </a:t>
            </a:r>
          </a:p>
          <a:p>
            <a:r>
              <a:rPr lang="de-DE" sz="1700"/>
              <a:t>Der Anteil der Chemie- und Pharmapatente  an allen Patentanmeldungen zu einem SDG-Ziel zeigt, wie groß der Beitrag der Chemie/</a:t>
            </a:r>
            <a:r>
              <a:rPr lang="de-DE" sz="1700" err="1"/>
              <a:t>Pharma</a:t>
            </a:r>
            <a:r>
              <a:rPr lang="de-DE" sz="1700"/>
              <a:t> zur Entwicklung von technologischen Lösungen ist.</a:t>
            </a:r>
          </a:p>
          <a:p>
            <a:endParaRPr lang="de-DE"/>
          </a:p>
        </p:txBody>
      </p:sp>
      <p:sp>
        <p:nvSpPr>
          <p:cNvPr id="7" name="Inhaltsplatzhalter 6"/>
          <p:cNvSpPr>
            <a:spLocks noGrp="1"/>
          </p:cNvSpPr>
          <p:nvPr>
            <p:ph type="body" sz="quarter" idx="40"/>
          </p:nvPr>
        </p:nvSpPr>
        <p:spPr/>
        <p:txBody>
          <a:bodyPr/>
          <a:lstStyle/>
          <a:p>
            <a:r>
              <a:rPr lang="de-DE"/>
              <a:t>Quellen: ZEW, VCI</a:t>
            </a:r>
          </a:p>
        </p:txBody>
      </p:sp>
      <p:sp>
        <p:nvSpPr>
          <p:cNvPr id="9" name="Textplatzhalter 8"/>
          <p:cNvSpPr>
            <a:spLocks noGrp="1"/>
          </p:cNvSpPr>
          <p:nvPr>
            <p:ph type="body" sz="quarter" idx="19"/>
          </p:nvPr>
        </p:nvSpPr>
        <p:spPr/>
        <p:txBody>
          <a:bodyPr/>
          <a:lstStyle/>
          <a:p>
            <a:r>
              <a:rPr lang="de-DE"/>
              <a:t>Anteile der Chemie/Pharmapatente an allen Technologiepatenten zu einem SDG, Durchschnitt der Jahre 2018-2021 in Prozent</a:t>
            </a:r>
          </a:p>
        </p:txBody>
      </p:sp>
      <p:sp>
        <p:nvSpPr>
          <p:cNvPr id="6" name="Textplatzhalter 5"/>
          <p:cNvSpPr>
            <a:spLocks noGrp="1"/>
          </p:cNvSpPr>
          <p:nvPr>
            <p:ph type="body" sz="quarter" idx="13"/>
          </p:nvPr>
        </p:nvSpPr>
        <p:spPr/>
        <p:txBody>
          <a:bodyPr/>
          <a:lstStyle/>
          <a:p>
            <a:r>
              <a:rPr lang="de-DE"/>
              <a:t>Bedeutung von Chemie/Pharmapatenten für ein </a:t>
            </a:r>
            <a:r>
              <a:rPr lang="de-DE" err="1"/>
              <a:t>Social</a:t>
            </a:r>
            <a:r>
              <a:rPr lang="de-DE"/>
              <a:t> Development Goal (SDG) in Deutschland</a:t>
            </a:r>
          </a:p>
        </p:txBody>
      </p:sp>
      <p:sp>
        <p:nvSpPr>
          <p:cNvPr id="3" name="Titel 2"/>
          <p:cNvSpPr>
            <a:spLocks noGrp="1"/>
          </p:cNvSpPr>
          <p:nvPr>
            <p:ph type="title"/>
          </p:nvPr>
        </p:nvSpPr>
        <p:spPr>
          <a:noFill/>
        </p:spPr>
        <p:txBody>
          <a:bodyPr vert="horz"/>
          <a:lstStyle/>
          <a:p>
            <a:r>
              <a:rPr lang="de-DE" dirty="0"/>
              <a:t>Chemie/Pharmapatente setzen Technologieimpulse</a:t>
            </a:r>
          </a:p>
        </p:txBody>
      </p:sp>
      <p:sp>
        <p:nvSpPr>
          <p:cNvPr id="22" name="Textplatzhalter 1">
            <a:extLst>
              <a:ext uri="{FF2B5EF4-FFF2-40B4-BE49-F238E27FC236}">
                <a16:creationId xmlns:a16="http://schemas.microsoft.com/office/drawing/2014/main" id="{79DCCA56-B86F-4731-A914-66A4B64E9EF7}"/>
              </a:ext>
            </a:extLst>
          </p:cNvPr>
          <p:cNvSpPr txBox="1">
            <a:spLocks/>
          </p:cNvSpPr>
          <p:nvPr/>
        </p:nvSpPr>
        <p:spPr>
          <a:xfrm>
            <a:off x="4914900" y="5984875"/>
            <a:ext cx="2806700" cy="12541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Clr>
                <a:schemeClr val="accent1"/>
              </a:buClr>
              <a:buSzPct val="90000"/>
              <a:buFontTx/>
              <a:buNone/>
              <a:defRPr sz="800" b="0" i="0" kern="1200">
                <a:solidFill>
                  <a:schemeClr val="tx1">
                    <a:lumMod val="60000"/>
                    <a:lumOff val="40000"/>
                  </a:schemeClr>
                </a:solidFill>
                <a:latin typeface="Source Sans Pro" panose="020B0503030403020204" pitchFamily="34" charset="0"/>
                <a:ea typeface="+mn-ea"/>
                <a:cs typeface="+mn-cs"/>
              </a:defRPr>
            </a:lvl1pPr>
            <a:lvl2pPr marL="648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2pPr>
            <a:lvl3pPr marL="972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3pPr>
            <a:lvl4pPr marL="1296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4pPr>
            <a:lvl5pPr marL="0" indent="0" algn="l" defTabSz="914400" rtl="0" eaLnBrk="1" latinLnBrk="0" hangingPunct="1">
              <a:lnSpc>
                <a:spcPts val="2400"/>
              </a:lnSpc>
              <a:spcBef>
                <a:spcPts val="500"/>
              </a:spcBef>
              <a:buFontTx/>
              <a:buNone/>
              <a:defRPr sz="800" b="0" i="0" kern="1200">
                <a:solidFill>
                  <a:schemeClr val="tx1">
                    <a:lumMod val="60000"/>
                    <a:lumOff val="40000"/>
                  </a:schemeClr>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endParaRPr lang="de-DE"/>
          </a:p>
        </p:txBody>
      </p:sp>
      <p:graphicFrame>
        <p:nvGraphicFramePr>
          <p:cNvPr id="13" name="Diagrammplatzhalter 12" descr="Chart">
            <a:extLst>
              <a:ext uri="{FF2B5EF4-FFF2-40B4-BE49-F238E27FC236}">
                <a16:creationId xmlns:a16="http://schemas.microsoft.com/office/drawing/2014/main" id="{2A1EFED7-B771-4FBF-8C02-D7A09B3C70C2}"/>
              </a:ext>
            </a:extLst>
          </p:cNvPr>
          <p:cNvGraphicFramePr>
            <a:graphicFrameLocks noGrp="1"/>
          </p:cNvGraphicFramePr>
          <p:nvPr>
            <p:ph type="chart" sz="quarter" idx="18"/>
            <p:extLst>
              <p:ext uri="{D42A27DB-BD31-4B8C-83A1-F6EECF244321}">
                <p14:modId xmlns:p14="http://schemas.microsoft.com/office/powerpoint/2010/main" val="2405687646"/>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433855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E155DA37-206F-432E-A1A5-557E73D6EADA}"/>
              </a:ext>
            </a:extLst>
          </p:cNvPr>
          <p:cNvGraphicFramePr>
            <a:graphicFrameLocks noChangeAspect="1"/>
          </p:cNvGraphicFramePr>
          <p:nvPr>
            <p:custDataLst>
              <p:tags r:id="rId1"/>
            </p:custDataLst>
            <p:extLst>
              <p:ext uri="{D42A27DB-BD31-4B8C-83A1-F6EECF244321}">
                <p14:modId xmlns:p14="http://schemas.microsoft.com/office/powerpoint/2010/main" val="1046108025"/>
              </p:ext>
            </p:extLst>
          </p:nvPr>
        </p:nvGraphicFramePr>
        <p:xfrm>
          <a:off x="1524794"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12" name="Objekt 11" hidden="1">
                        <a:extLst>
                          <a:ext uri="{FF2B5EF4-FFF2-40B4-BE49-F238E27FC236}">
                            <a16:creationId xmlns:a16="http://schemas.microsoft.com/office/drawing/2014/main" id="{E155DA37-206F-432E-A1A5-557E73D6EADA}"/>
                          </a:ext>
                        </a:extLst>
                      </p:cNvPr>
                      <p:cNvPicPr/>
                      <p:nvPr/>
                    </p:nvPicPr>
                    <p:blipFill>
                      <a:blip r:embed="rId6"/>
                      <a:stretch>
                        <a:fillRect/>
                      </a:stretch>
                    </p:blipFill>
                    <p:spPr>
                      <a:xfrm>
                        <a:off x="1524794"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E005E0C9-F528-46CD-BEDB-1451F0E80DDA}"/>
              </a:ext>
            </a:extLst>
          </p:cNvPr>
          <p:cNvSpPr/>
          <p:nvPr>
            <p:custDataLst>
              <p:tags r:id="rId2"/>
            </p:custDataLst>
          </p:nvPr>
        </p:nvSpPr>
        <p:spPr>
          <a:xfrm>
            <a:off x="1523206" y="0"/>
            <a:ext cx="158750" cy="158750"/>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400" b="1">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24</a:t>
            </a:fld>
            <a:endParaRPr lang="de-DE"/>
          </a:p>
        </p:txBody>
      </p:sp>
      <p:sp>
        <p:nvSpPr>
          <p:cNvPr id="8" name="Inhaltsplatzhalter 7"/>
          <p:cNvSpPr>
            <a:spLocks noGrp="1"/>
          </p:cNvSpPr>
          <p:nvPr>
            <p:ph type="body" sz="quarter" idx="43"/>
          </p:nvPr>
        </p:nvSpPr>
        <p:spPr/>
        <p:txBody>
          <a:bodyPr/>
          <a:lstStyle/>
          <a:p>
            <a:r>
              <a:rPr lang="de-DE" sz="1700"/>
              <a:t>Forschungsergebnisse und neue Technologien aus der Chemie tragen in vielfältiger Form zur Lösung gesellschaftlicher Herausforderungen bei. </a:t>
            </a:r>
          </a:p>
          <a:p>
            <a:r>
              <a:rPr lang="de-DE" sz="1700"/>
              <a:t>Der Anteil der Chemiepatente  an allen Patentanmeldungen zu einem SDG-Ziel zeigt, wie groß der Beitrag der Chemie zur Entwicklung von technologischen Lösungen ist.</a:t>
            </a:r>
          </a:p>
          <a:p>
            <a:endParaRPr lang="de-DE"/>
          </a:p>
        </p:txBody>
      </p:sp>
      <p:sp>
        <p:nvSpPr>
          <p:cNvPr id="7" name="Inhaltsplatzhalter 6"/>
          <p:cNvSpPr>
            <a:spLocks noGrp="1"/>
          </p:cNvSpPr>
          <p:nvPr>
            <p:ph type="body" sz="quarter" idx="40"/>
          </p:nvPr>
        </p:nvSpPr>
        <p:spPr/>
        <p:txBody>
          <a:bodyPr/>
          <a:lstStyle/>
          <a:p>
            <a:r>
              <a:rPr lang="de-DE"/>
              <a:t>Quellen: ZEW, VCI</a:t>
            </a:r>
          </a:p>
        </p:txBody>
      </p:sp>
      <p:sp>
        <p:nvSpPr>
          <p:cNvPr id="9" name="Textplatzhalter 8"/>
          <p:cNvSpPr>
            <a:spLocks noGrp="1"/>
          </p:cNvSpPr>
          <p:nvPr>
            <p:ph type="body" sz="quarter" idx="19"/>
          </p:nvPr>
        </p:nvSpPr>
        <p:spPr>
          <a:xfrm>
            <a:off x="540000" y="1399449"/>
            <a:ext cx="11388648" cy="252000"/>
          </a:xfrm>
        </p:spPr>
        <p:txBody>
          <a:bodyPr/>
          <a:lstStyle/>
          <a:p>
            <a:r>
              <a:rPr lang="de-DE"/>
              <a:t>Anteile der Chemiepatente  </a:t>
            </a:r>
            <a:r>
              <a:rPr lang="de-DE" b="1"/>
              <a:t>(ohne </a:t>
            </a:r>
            <a:r>
              <a:rPr lang="de-DE" b="1" err="1"/>
              <a:t>Pharma</a:t>
            </a:r>
            <a:r>
              <a:rPr lang="de-DE" b="1"/>
              <a:t>) </a:t>
            </a:r>
            <a:r>
              <a:rPr lang="de-DE"/>
              <a:t>an allen Technologiepatenten zu einem SDG, Durchschnitt der Jahre 2018-2021 in Prozent</a:t>
            </a:r>
          </a:p>
        </p:txBody>
      </p:sp>
      <p:sp>
        <p:nvSpPr>
          <p:cNvPr id="6" name="Textplatzhalter 5"/>
          <p:cNvSpPr>
            <a:spLocks noGrp="1"/>
          </p:cNvSpPr>
          <p:nvPr>
            <p:ph type="body" sz="quarter" idx="13"/>
          </p:nvPr>
        </p:nvSpPr>
        <p:spPr/>
        <p:txBody>
          <a:bodyPr/>
          <a:lstStyle/>
          <a:p>
            <a:r>
              <a:rPr lang="de-DE"/>
              <a:t>Bedeutung von Chemiepatenten für ein </a:t>
            </a:r>
            <a:r>
              <a:rPr lang="de-DE" err="1"/>
              <a:t>Social</a:t>
            </a:r>
            <a:r>
              <a:rPr lang="de-DE"/>
              <a:t> Development Goal (SDG) in Deutschland</a:t>
            </a:r>
          </a:p>
        </p:txBody>
      </p:sp>
      <p:sp>
        <p:nvSpPr>
          <p:cNvPr id="3" name="Titel 2"/>
          <p:cNvSpPr>
            <a:spLocks noGrp="1"/>
          </p:cNvSpPr>
          <p:nvPr>
            <p:ph type="title"/>
          </p:nvPr>
        </p:nvSpPr>
        <p:spPr>
          <a:noFill/>
        </p:spPr>
        <p:txBody>
          <a:bodyPr vert="horz"/>
          <a:lstStyle/>
          <a:p>
            <a:r>
              <a:rPr lang="de-DE"/>
              <a:t>Chemiepatente setzen Technologieimpulse</a:t>
            </a:r>
          </a:p>
        </p:txBody>
      </p:sp>
      <p:sp>
        <p:nvSpPr>
          <p:cNvPr id="22" name="Textplatzhalter 1">
            <a:extLst>
              <a:ext uri="{FF2B5EF4-FFF2-40B4-BE49-F238E27FC236}">
                <a16:creationId xmlns:a16="http://schemas.microsoft.com/office/drawing/2014/main" id="{79DCCA56-B86F-4731-A914-66A4B64E9EF7}"/>
              </a:ext>
            </a:extLst>
          </p:cNvPr>
          <p:cNvSpPr txBox="1">
            <a:spLocks/>
          </p:cNvSpPr>
          <p:nvPr/>
        </p:nvSpPr>
        <p:spPr>
          <a:xfrm>
            <a:off x="4914900" y="5984875"/>
            <a:ext cx="2806700" cy="12541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Clr>
                <a:schemeClr val="accent1"/>
              </a:buClr>
              <a:buSzPct val="90000"/>
              <a:buFontTx/>
              <a:buNone/>
              <a:defRPr sz="800" b="0" i="0" kern="1200">
                <a:solidFill>
                  <a:schemeClr val="tx1">
                    <a:lumMod val="60000"/>
                    <a:lumOff val="40000"/>
                  </a:schemeClr>
                </a:solidFill>
                <a:latin typeface="Source Sans Pro" panose="020B0503030403020204" pitchFamily="34" charset="0"/>
                <a:ea typeface="+mn-ea"/>
                <a:cs typeface="+mn-cs"/>
              </a:defRPr>
            </a:lvl1pPr>
            <a:lvl2pPr marL="648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2pPr>
            <a:lvl3pPr marL="972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3pPr>
            <a:lvl4pPr marL="1296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4pPr>
            <a:lvl5pPr marL="0" indent="0" algn="l" defTabSz="914400" rtl="0" eaLnBrk="1" latinLnBrk="0" hangingPunct="1">
              <a:lnSpc>
                <a:spcPts val="2400"/>
              </a:lnSpc>
              <a:spcBef>
                <a:spcPts val="500"/>
              </a:spcBef>
              <a:buFontTx/>
              <a:buNone/>
              <a:defRPr sz="800" b="0" i="0" kern="1200">
                <a:solidFill>
                  <a:schemeClr val="tx1">
                    <a:lumMod val="60000"/>
                    <a:lumOff val="40000"/>
                  </a:schemeClr>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endParaRPr lang="de-DE"/>
          </a:p>
        </p:txBody>
      </p:sp>
      <p:graphicFrame>
        <p:nvGraphicFramePr>
          <p:cNvPr id="15" name="Diagrammplatzhalter 14" descr="Chart">
            <a:extLst>
              <a:ext uri="{FF2B5EF4-FFF2-40B4-BE49-F238E27FC236}">
                <a16:creationId xmlns:a16="http://schemas.microsoft.com/office/drawing/2014/main" id="{E7EFBD45-4D62-41D5-9A45-D5DB592BEAF2}"/>
              </a:ext>
            </a:extLst>
          </p:cNvPr>
          <p:cNvGraphicFramePr>
            <a:graphicFrameLocks noGrp="1"/>
          </p:cNvGraphicFramePr>
          <p:nvPr>
            <p:ph type="chart" sz="quarter" idx="18"/>
            <p:extLst>
              <p:ext uri="{D42A27DB-BD31-4B8C-83A1-F6EECF244321}">
                <p14:modId xmlns:p14="http://schemas.microsoft.com/office/powerpoint/2010/main" val="3686074410"/>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1056902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3A213267-5FD7-4EBC-89E2-F44E777E659A}"/>
              </a:ext>
            </a:extLst>
          </p:cNvPr>
          <p:cNvGraphicFramePr>
            <a:graphicFrameLocks noChangeAspect="1"/>
          </p:cNvGraphicFramePr>
          <p:nvPr>
            <p:custDataLst>
              <p:tags r:id="rId1"/>
            </p:custDataLst>
            <p:extLst>
              <p:ext uri="{D42A27DB-BD31-4B8C-83A1-F6EECF244321}">
                <p14:modId xmlns:p14="http://schemas.microsoft.com/office/powerpoint/2010/main" val="3698683939"/>
              </p:ext>
            </p:extLst>
          </p:nvPr>
        </p:nvGraphicFramePr>
        <p:xfrm>
          <a:off x="1524794"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4" name="Objekt 3" hidden="1">
                        <a:extLst>
                          <a:ext uri="{FF2B5EF4-FFF2-40B4-BE49-F238E27FC236}">
                            <a16:creationId xmlns:a16="http://schemas.microsoft.com/office/drawing/2014/main" id="{3A213267-5FD7-4EBC-89E2-F44E777E659A}"/>
                          </a:ext>
                        </a:extLst>
                      </p:cNvPr>
                      <p:cNvPicPr/>
                      <p:nvPr/>
                    </p:nvPicPr>
                    <p:blipFill>
                      <a:blip r:embed="rId6"/>
                      <a:stretch>
                        <a:fillRect/>
                      </a:stretch>
                    </p:blipFill>
                    <p:spPr>
                      <a:xfrm>
                        <a:off x="1524794"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13A46FA2-7308-4750-B06E-E63681A1EB66}"/>
              </a:ext>
            </a:extLst>
          </p:cNvPr>
          <p:cNvSpPr/>
          <p:nvPr>
            <p:custDataLst>
              <p:tags r:id="rId2"/>
            </p:custDataLst>
          </p:nvPr>
        </p:nvSpPr>
        <p:spPr>
          <a:xfrm>
            <a:off x="1523206" y="0"/>
            <a:ext cx="158750" cy="158750"/>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200" b="1">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25</a:t>
            </a:fld>
            <a:endParaRPr lang="de-DE"/>
          </a:p>
        </p:txBody>
      </p:sp>
      <p:sp>
        <p:nvSpPr>
          <p:cNvPr id="14" name="Inhaltsplatzhalter 13"/>
          <p:cNvSpPr>
            <a:spLocks noGrp="1"/>
          </p:cNvSpPr>
          <p:nvPr>
            <p:ph type="body" sz="quarter" idx="43"/>
          </p:nvPr>
        </p:nvSpPr>
        <p:spPr>
          <a:xfrm>
            <a:off x="8244013" y="1221138"/>
            <a:ext cx="3455987" cy="4573045"/>
          </a:xfrm>
        </p:spPr>
        <p:txBody>
          <a:bodyPr vert="horz" lIns="0" tIns="0" rIns="0" bIns="0" rtlCol="0">
            <a:noAutofit/>
          </a:bodyPr>
          <a:lstStyle/>
          <a:p>
            <a:r>
              <a:rPr lang="de-DE" sz="1800" dirty="0"/>
              <a:t>Im Branchenvergleich belegt die Chemie- und Pharmaindustrie mit ihren FuE-Ausgaben Platz 3. </a:t>
            </a:r>
          </a:p>
          <a:p>
            <a:r>
              <a:rPr lang="de-DE" sz="1800" dirty="0"/>
              <a:t>15,3 Prozent der Aufwendungen des Verarbeitenden Gewerbes werden von Chemie/</a:t>
            </a:r>
            <a:r>
              <a:rPr lang="de-DE" sz="1800" dirty="0" err="1"/>
              <a:t>Pharma</a:t>
            </a:r>
            <a:r>
              <a:rPr lang="de-DE" sz="1800" dirty="0"/>
              <a:t> erbracht. Aber: seit vier Jahren mit rückläufigem Trend. </a:t>
            </a:r>
          </a:p>
          <a:p>
            <a:r>
              <a:rPr lang="de-DE" sz="1800" dirty="0"/>
              <a:t>Der Anteil der FuE-Ausgaben liegt weit über dem Umsatzanteil der Branche an der deutschen Industrie.</a:t>
            </a:r>
          </a:p>
          <a:p>
            <a:r>
              <a:rPr lang="de-DE" sz="1800" dirty="0"/>
              <a:t>Die Innovationsorientierung der Branche ist hoch und ihre Innovationen werden in allen anderen Branchen benötigt. </a:t>
            </a:r>
          </a:p>
        </p:txBody>
      </p:sp>
      <p:sp>
        <p:nvSpPr>
          <p:cNvPr id="16" name="Inhaltsplatzhalter 15"/>
          <p:cNvSpPr>
            <a:spLocks noGrp="1"/>
          </p:cNvSpPr>
          <p:nvPr>
            <p:ph type="body" sz="quarter" idx="40"/>
          </p:nvPr>
        </p:nvSpPr>
        <p:spPr/>
        <p:txBody>
          <a:bodyPr vert="horz" lIns="0" tIns="0" rIns="0" bIns="0" rtlCol="0">
            <a:noAutofit/>
          </a:bodyPr>
          <a:lstStyle/>
          <a:p>
            <a:r>
              <a:rPr lang="de-DE"/>
              <a:t>Quellen: Stifterverband, VCI </a:t>
            </a:r>
          </a:p>
        </p:txBody>
      </p:sp>
      <p:sp>
        <p:nvSpPr>
          <p:cNvPr id="18" name="Textplatzhalter 6"/>
          <p:cNvSpPr>
            <a:spLocks noGrp="1"/>
          </p:cNvSpPr>
          <p:nvPr>
            <p:ph type="body" sz="quarter" idx="19"/>
          </p:nvPr>
        </p:nvSpPr>
        <p:spPr/>
        <p:txBody>
          <a:bodyPr/>
          <a:lstStyle/>
          <a:p>
            <a:r>
              <a:rPr lang="de-DE" dirty="0"/>
              <a:t>Interne FuE-Aufwendungen im deutschen Verarbeitenden Gewerbe in Prozent, 2024</a:t>
            </a:r>
          </a:p>
        </p:txBody>
      </p:sp>
      <p:sp>
        <p:nvSpPr>
          <p:cNvPr id="13" name="Textplatzhalter 12"/>
          <p:cNvSpPr>
            <a:spLocks noGrp="1"/>
          </p:cNvSpPr>
          <p:nvPr>
            <p:ph type="body" sz="quarter" idx="13"/>
          </p:nvPr>
        </p:nvSpPr>
        <p:spPr/>
        <p:txBody>
          <a:bodyPr/>
          <a:lstStyle/>
          <a:p>
            <a:r>
              <a:rPr lang="de-DE" err="1"/>
              <a:t>FuE</a:t>
            </a:r>
            <a:r>
              <a:rPr lang="de-DE"/>
              <a:t>-Aufwendungen im Branchenvergleich</a:t>
            </a:r>
          </a:p>
        </p:txBody>
      </p:sp>
      <p:sp>
        <p:nvSpPr>
          <p:cNvPr id="12" name="Titel 11"/>
          <p:cNvSpPr>
            <a:spLocks noGrp="1"/>
          </p:cNvSpPr>
          <p:nvPr>
            <p:ph type="title"/>
          </p:nvPr>
        </p:nvSpPr>
        <p:spPr>
          <a:noFill/>
        </p:spPr>
        <p:txBody>
          <a:bodyPr vert="horz"/>
          <a:lstStyle/>
          <a:p>
            <a:r>
              <a:rPr lang="de-DE" dirty="0"/>
              <a:t>Chemie &amp; </a:t>
            </a:r>
            <a:r>
              <a:rPr lang="de-DE" dirty="0" err="1"/>
              <a:t>Pharma</a:t>
            </a:r>
            <a:r>
              <a:rPr lang="de-DE" dirty="0"/>
              <a:t> liegt auf Platz 3 in der Industrie</a:t>
            </a:r>
          </a:p>
        </p:txBody>
      </p:sp>
      <p:graphicFrame>
        <p:nvGraphicFramePr>
          <p:cNvPr id="8" name="Diagrammplatzhalter 14" descr="Chart">
            <a:extLst>
              <a:ext uri="{FF2B5EF4-FFF2-40B4-BE49-F238E27FC236}">
                <a16:creationId xmlns:a16="http://schemas.microsoft.com/office/drawing/2014/main" id="{EE69A9A0-290A-4F03-AE21-EF3EB7ECDC8A}"/>
              </a:ext>
            </a:extLst>
          </p:cNvPr>
          <p:cNvGraphicFramePr>
            <a:graphicFrameLocks noGrp="1"/>
          </p:cNvGraphicFramePr>
          <p:nvPr>
            <p:ph type="chart" sz="quarter" idx="18"/>
            <p:extLst>
              <p:ext uri="{D42A27DB-BD31-4B8C-83A1-F6EECF244321}">
                <p14:modId xmlns:p14="http://schemas.microsoft.com/office/powerpoint/2010/main" val="4265556233"/>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620731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1490F344-8CC1-4545-B856-D896DECBD14D}"/>
              </a:ext>
            </a:extLst>
          </p:cNvPr>
          <p:cNvGraphicFramePr>
            <a:graphicFrameLocks noChangeAspect="1"/>
          </p:cNvGraphicFramePr>
          <p:nvPr>
            <p:custDataLst>
              <p:tags r:id="rId1"/>
            </p:custDataLst>
            <p:extLst>
              <p:ext uri="{D42A27DB-BD31-4B8C-83A1-F6EECF244321}">
                <p14:modId xmlns:p14="http://schemas.microsoft.com/office/powerpoint/2010/main" val="3463697676"/>
              </p:ext>
            </p:ext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11" name="Objekt 10" hidden="1">
                        <a:extLst>
                          <a:ext uri="{FF2B5EF4-FFF2-40B4-BE49-F238E27FC236}">
                            <a16:creationId xmlns:a16="http://schemas.microsoft.com/office/drawing/2014/main" id="{1490F344-8CC1-4545-B856-D896DECBD14D}"/>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9" name="Rechteck 8" hidden="1">
            <a:extLst>
              <a:ext uri="{FF2B5EF4-FFF2-40B4-BE49-F238E27FC236}">
                <a16:creationId xmlns:a16="http://schemas.microsoft.com/office/drawing/2014/main" id="{F7FFEBE7-6C27-4F63-92E7-D08FB6D9EEAD}"/>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200" b="1" err="1">
              <a:solidFill>
                <a:schemeClr val="tx1"/>
              </a:solidFill>
              <a:latin typeface="Bookman Old Style" panose="02050604050505020204" pitchFamily="18" charset="0"/>
              <a:ea typeface="+mj-ea"/>
              <a:cs typeface="+mj-cs"/>
              <a:sym typeface="Bookman Old Style" panose="02050604050505020204" pitchFamily="18" charset="0"/>
            </a:endParaRPr>
          </a:p>
        </p:txBody>
      </p:sp>
      <p:sp>
        <p:nvSpPr>
          <p:cNvPr id="6" name="Foliennummernplatzhalter 5"/>
          <p:cNvSpPr>
            <a:spLocks noGrp="1"/>
          </p:cNvSpPr>
          <p:nvPr>
            <p:ph type="sldNum" sz="quarter" idx="10"/>
          </p:nvPr>
        </p:nvSpPr>
        <p:spPr/>
        <p:txBody>
          <a:bodyPr/>
          <a:lstStyle/>
          <a:p>
            <a:fld id="{02CEFE82-39F2-4F47-8A0C-D5AB3496FA5C}" type="slidenum">
              <a:rPr lang="de-DE" smtClean="0"/>
              <a:pPr/>
              <a:t>26</a:t>
            </a:fld>
            <a:endParaRPr lang="de-DE"/>
          </a:p>
        </p:txBody>
      </p:sp>
      <p:sp>
        <p:nvSpPr>
          <p:cNvPr id="5" name="Inhaltsplatzhalter 4"/>
          <p:cNvSpPr>
            <a:spLocks noGrp="1"/>
          </p:cNvSpPr>
          <p:nvPr>
            <p:ph type="body" sz="quarter" idx="43"/>
          </p:nvPr>
        </p:nvSpPr>
        <p:spPr/>
        <p:txBody>
          <a:bodyPr/>
          <a:lstStyle/>
          <a:p>
            <a:r>
              <a:rPr lang="de-DE" dirty="0"/>
              <a:t>Gut 7 Prozent ihres Umsatzes investierte die Branche 2024 wieder in Forschung und Entwicklung.</a:t>
            </a:r>
          </a:p>
          <a:p>
            <a:r>
              <a:rPr lang="de-DE" dirty="0"/>
              <a:t>Besonders hoch ist die FuE-Quote in der Pharmaindustrie.</a:t>
            </a:r>
          </a:p>
        </p:txBody>
      </p:sp>
      <p:sp>
        <p:nvSpPr>
          <p:cNvPr id="2" name="Textplatzhalter 1">
            <a:extLst>
              <a:ext uri="{FF2B5EF4-FFF2-40B4-BE49-F238E27FC236}">
                <a16:creationId xmlns:a16="http://schemas.microsoft.com/office/drawing/2014/main" id="{9B3EB225-2B52-4CC8-AC61-01B763642FBF}"/>
              </a:ext>
            </a:extLst>
          </p:cNvPr>
          <p:cNvSpPr>
            <a:spLocks noGrp="1"/>
          </p:cNvSpPr>
          <p:nvPr>
            <p:ph type="body" sz="quarter" idx="40"/>
          </p:nvPr>
        </p:nvSpPr>
        <p:spPr/>
        <p:txBody>
          <a:bodyPr/>
          <a:lstStyle/>
          <a:p>
            <a:r>
              <a:rPr lang="de-DE"/>
              <a:t>Quellen: Stifterverband, Destatis, VCI</a:t>
            </a:r>
          </a:p>
        </p:txBody>
      </p:sp>
      <p:sp>
        <p:nvSpPr>
          <p:cNvPr id="12" name="Textplatzhalter 11"/>
          <p:cNvSpPr>
            <a:spLocks noGrp="1"/>
          </p:cNvSpPr>
          <p:nvPr>
            <p:ph type="body" sz="quarter" idx="19"/>
          </p:nvPr>
        </p:nvSpPr>
        <p:spPr/>
        <p:txBody>
          <a:bodyPr/>
          <a:lstStyle/>
          <a:p>
            <a:r>
              <a:rPr lang="de-DE" dirty="0"/>
              <a:t>Anteil der internen bzw. externen FuE-Aufwendungen am Umsatz in Prozent, 2024</a:t>
            </a:r>
          </a:p>
        </p:txBody>
      </p:sp>
      <p:sp>
        <p:nvSpPr>
          <p:cNvPr id="7" name="Textplatzhalter 6"/>
          <p:cNvSpPr>
            <a:spLocks noGrp="1"/>
          </p:cNvSpPr>
          <p:nvPr>
            <p:ph type="body" sz="quarter" idx="13"/>
          </p:nvPr>
        </p:nvSpPr>
        <p:spPr/>
        <p:txBody>
          <a:bodyPr/>
          <a:lstStyle/>
          <a:p>
            <a:r>
              <a:rPr lang="de-DE" err="1"/>
              <a:t>FuE</a:t>
            </a:r>
            <a:r>
              <a:rPr lang="de-DE"/>
              <a:t>-Quote im Branchenvergleich</a:t>
            </a:r>
          </a:p>
        </p:txBody>
      </p:sp>
      <p:sp>
        <p:nvSpPr>
          <p:cNvPr id="3" name="Titel 2"/>
          <p:cNvSpPr>
            <a:spLocks noGrp="1"/>
          </p:cNvSpPr>
          <p:nvPr>
            <p:ph type="title"/>
          </p:nvPr>
        </p:nvSpPr>
        <p:spPr>
          <a:noFill/>
        </p:spPr>
        <p:txBody>
          <a:bodyPr vert="horz"/>
          <a:lstStyle/>
          <a:p>
            <a:r>
              <a:rPr lang="de-DE" dirty="0"/>
              <a:t>Hohe Forschungsquote bei </a:t>
            </a:r>
            <a:r>
              <a:rPr lang="de-DE" dirty="0" err="1"/>
              <a:t>Pharma</a:t>
            </a:r>
            <a:endParaRPr lang="de-DE" dirty="0"/>
          </a:p>
        </p:txBody>
      </p:sp>
      <p:graphicFrame>
        <p:nvGraphicFramePr>
          <p:cNvPr id="13" name="Diagrammplatzhalter 10" descr="Chart">
            <a:extLst>
              <a:ext uri="{FF2B5EF4-FFF2-40B4-BE49-F238E27FC236}">
                <a16:creationId xmlns:a16="http://schemas.microsoft.com/office/drawing/2014/main" id="{8D714EF3-70C4-447A-8692-8A7DCB9345A6}"/>
              </a:ext>
            </a:extLst>
          </p:cNvPr>
          <p:cNvGraphicFramePr>
            <a:graphicFrameLocks noGrp="1"/>
          </p:cNvGraphicFramePr>
          <p:nvPr>
            <p:ph type="chart" sz="quarter" idx="18"/>
            <p:extLst>
              <p:ext uri="{D42A27DB-BD31-4B8C-83A1-F6EECF244321}">
                <p14:modId xmlns:p14="http://schemas.microsoft.com/office/powerpoint/2010/main" val="115094623"/>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0658774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C7970AEF-BAF9-4CBD-AF85-AE3E2FC938B6}"/>
              </a:ext>
            </a:extLst>
          </p:cNvPr>
          <p:cNvGraphicFramePr>
            <a:graphicFrameLocks noChangeAspect="1"/>
          </p:cNvGraphicFramePr>
          <p:nvPr>
            <p:custDataLst>
              <p:tags r:id="rId1"/>
            </p:custDataLst>
            <p:extLst>
              <p:ext uri="{D42A27DB-BD31-4B8C-83A1-F6EECF244321}">
                <p14:modId xmlns:p14="http://schemas.microsoft.com/office/powerpoint/2010/main" val="1011324990"/>
              </p:ext>
            </p:extLst>
          </p:nvPr>
        </p:nvGraphicFramePr>
        <p:xfrm>
          <a:off x="1524794" y="1588"/>
          <a:ext cx="1588" cy="1588"/>
        </p:xfrm>
        <a:graphic>
          <a:graphicData uri="http://schemas.openxmlformats.org/presentationml/2006/ole">
            <mc:AlternateContent xmlns:mc="http://schemas.openxmlformats.org/markup-compatibility/2006">
              <mc:Choice xmlns:v="urn:schemas-microsoft-com:vml" Requires="v">
                <p:oleObj name="think-cell Folie" r:id="rId5" imgW="324" imgH="324" progId="TCLayout.ActiveDocument.1">
                  <p:embed/>
                </p:oleObj>
              </mc:Choice>
              <mc:Fallback>
                <p:oleObj name="think-cell Folie" r:id="rId5" imgW="324" imgH="324" progId="TCLayout.ActiveDocument.1">
                  <p:embed/>
                  <p:pic>
                    <p:nvPicPr>
                      <p:cNvPr id="5" name="Objekt 4" hidden="1">
                        <a:extLst>
                          <a:ext uri="{FF2B5EF4-FFF2-40B4-BE49-F238E27FC236}">
                            <a16:creationId xmlns:a16="http://schemas.microsoft.com/office/drawing/2014/main" id="{C7970AEF-BAF9-4CBD-AF85-AE3E2FC938B6}"/>
                          </a:ext>
                        </a:extLst>
                      </p:cNvPr>
                      <p:cNvPicPr/>
                      <p:nvPr/>
                    </p:nvPicPr>
                    <p:blipFill>
                      <a:blip r:embed="rId6"/>
                      <a:stretch>
                        <a:fillRect/>
                      </a:stretch>
                    </p:blipFill>
                    <p:spPr>
                      <a:xfrm>
                        <a:off x="1524794"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DF5A5A43-79B8-4548-964B-D44BC77680B7}"/>
              </a:ext>
            </a:extLst>
          </p:cNvPr>
          <p:cNvSpPr/>
          <p:nvPr>
            <p:custDataLst>
              <p:tags r:id="rId2"/>
            </p:custDataLst>
          </p:nvPr>
        </p:nvSpPr>
        <p:spPr>
          <a:xfrm>
            <a:off x="1523206" y="0"/>
            <a:ext cx="158750" cy="158750"/>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200" b="1">
              <a:latin typeface="Bookman Old Style" panose="02050604050505020204" pitchFamily="18" charset="0"/>
              <a:ea typeface="+mj-ea"/>
              <a:cs typeface="+mj-cs"/>
              <a:sym typeface="Bookman Old Style" panose="02050604050505020204" pitchFamily="18" charset="0"/>
            </a:endParaRPr>
          </a:p>
        </p:txBody>
      </p:sp>
      <p:sp>
        <p:nvSpPr>
          <p:cNvPr id="6" name="Foliennummernplatzhalter 5"/>
          <p:cNvSpPr>
            <a:spLocks noGrp="1"/>
          </p:cNvSpPr>
          <p:nvPr>
            <p:ph type="sldNum" sz="quarter" idx="10"/>
          </p:nvPr>
        </p:nvSpPr>
        <p:spPr/>
        <p:txBody>
          <a:bodyPr/>
          <a:lstStyle/>
          <a:p>
            <a:fld id="{02CEFE82-39F2-4F47-8A0C-D5AB3496FA5C}" type="slidenum">
              <a:rPr lang="de-DE" smtClean="0"/>
              <a:pPr/>
              <a:t>27</a:t>
            </a:fld>
            <a:endParaRPr lang="de-DE"/>
          </a:p>
        </p:txBody>
      </p:sp>
      <p:sp>
        <p:nvSpPr>
          <p:cNvPr id="2" name="Textplatzhalter 1">
            <a:extLst>
              <a:ext uri="{FF2B5EF4-FFF2-40B4-BE49-F238E27FC236}">
                <a16:creationId xmlns:a16="http://schemas.microsoft.com/office/drawing/2014/main" id="{374598D1-2941-4810-AC6E-D4F541BA4477}"/>
              </a:ext>
            </a:extLst>
          </p:cNvPr>
          <p:cNvSpPr>
            <a:spLocks noGrp="1"/>
          </p:cNvSpPr>
          <p:nvPr>
            <p:ph type="body" sz="quarter" idx="43"/>
          </p:nvPr>
        </p:nvSpPr>
        <p:spPr/>
        <p:txBody>
          <a:bodyPr/>
          <a:lstStyle/>
          <a:p>
            <a:endParaRPr lang="de-DE"/>
          </a:p>
          <a:p>
            <a:endParaRPr lang="de-DE"/>
          </a:p>
        </p:txBody>
      </p:sp>
      <p:sp>
        <p:nvSpPr>
          <p:cNvPr id="10" name="Inhaltsplatzhalter 9"/>
          <p:cNvSpPr>
            <a:spLocks noGrp="1"/>
          </p:cNvSpPr>
          <p:nvPr>
            <p:ph type="body" sz="quarter" idx="40"/>
          </p:nvPr>
        </p:nvSpPr>
        <p:spPr/>
        <p:txBody>
          <a:bodyPr vert="horz" lIns="0" tIns="0" rIns="0" bIns="0" rtlCol="0">
            <a:noAutofit/>
          </a:bodyPr>
          <a:lstStyle/>
          <a:p>
            <a:r>
              <a:rPr lang="de-DE"/>
              <a:t>Quellen: ZEW, VCI</a:t>
            </a:r>
          </a:p>
        </p:txBody>
      </p:sp>
      <p:graphicFrame>
        <p:nvGraphicFramePr>
          <p:cNvPr id="11" name="Diagrammplatzhalter 13" descr="Chart">
            <a:extLst>
              <a:ext uri="{FF2B5EF4-FFF2-40B4-BE49-F238E27FC236}">
                <a16:creationId xmlns:a16="http://schemas.microsoft.com/office/drawing/2014/main" id="{9C734C0F-E118-438A-A9C6-B0A11A2345DA}"/>
              </a:ext>
            </a:extLst>
          </p:cNvPr>
          <p:cNvGraphicFramePr>
            <a:graphicFrameLocks noGrp="1"/>
          </p:cNvGraphicFramePr>
          <p:nvPr>
            <p:ph type="chart" sz="quarter" idx="18"/>
            <p:extLst>
              <p:ext uri="{D42A27DB-BD31-4B8C-83A1-F6EECF244321}">
                <p14:modId xmlns:p14="http://schemas.microsoft.com/office/powerpoint/2010/main" val="2645478239"/>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
        <p:nvSpPr>
          <p:cNvPr id="12" name="Textplatzhalter 11"/>
          <p:cNvSpPr>
            <a:spLocks noGrp="1"/>
          </p:cNvSpPr>
          <p:nvPr>
            <p:ph type="body" sz="quarter" idx="19"/>
          </p:nvPr>
        </p:nvSpPr>
        <p:spPr/>
        <p:txBody>
          <a:bodyPr/>
          <a:lstStyle/>
          <a:p>
            <a:r>
              <a:rPr lang="de-DE" dirty="0"/>
              <a:t>Anteil forschender Unternehmen* an allen Unternehmen in Deutschland in Prozent, 2024</a:t>
            </a:r>
          </a:p>
        </p:txBody>
      </p:sp>
      <p:sp>
        <p:nvSpPr>
          <p:cNvPr id="7" name="Textplatzhalter 6"/>
          <p:cNvSpPr>
            <a:spLocks noGrp="1"/>
          </p:cNvSpPr>
          <p:nvPr>
            <p:ph type="body" sz="quarter" idx="13"/>
          </p:nvPr>
        </p:nvSpPr>
        <p:spPr/>
        <p:txBody>
          <a:bodyPr/>
          <a:lstStyle/>
          <a:p>
            <a:r>
              <a:rPr lang="de-DE" dirty="0"/>
              <a:t>Forschungsorientierung im Branchenvergleich</a:t>
            </a:r>
          </a:p>
        </p:txBody>
      </p:sp>
      <p:sp>
        <p:nvSpPr>
          <p:cNvPr id="3" name="Titel 2"/>
          <p:cNvSpPr>
            <a:spLocks noGrp="1"/>
          </p:cNvSpPr>
          <p:nvPr>
            <p:ph type="title"/>
          </p:nvPr>
        </p:nvSpPr>
        <p:spPr>
          <a:noFill/>
        </p:spPr>
        <p:txBody>
          <a:bodyPr vert="horz"/>
          <a:lstStyle/>
          <a:p>
            <a:r>
              <a:rPr lang="de-DE" dirty="0"/>
              <a:t>Hohe Forschungsorientierung der Branche</a:t>
            </a:r>
          </a:p>
        </p:txBody>
      </p:sp>
      <p:sp>
        <p:nvSpPr>
          <p:cNvPr id="15" name="Inhaltsplatzhalter 14">
            <a:extLst>
              <a:ext uri="{FF2B5EF4-FFF2-40B4-BE49-F238E27FC236}">
                <a16:creationId xmlns:a16="http://schemas.microsoft.com/office/drawing/2014/main" id="{D6DF8DF8-F978-41BE-B724-8D7076CEDCE7}"/>
              </a:ext>
            </a:extLst>
          </p:cNvPr>
          <p:cNvSpPr>
            <a:spLocks noGrp="1"/>
          </p:cNvSpPr>
          <p:nvPr>
            <p:ph idx="4294967295"/>
          </p:nvPr>
        </p:nvSpPr>
        <p:spPr>
          <a:xfrm>
            <a:off x="8488364" y="1743075"/>
            <a:ext cx="3211636" cy="4170363"/>
          </a:xfrm>
        </p:spPr>
        <p:txBody>
          <a:bodyPr/>
          <a:lstStyle/>
          <a:p>
            <a:r>
              <a:rPr lang="de-DE" sz="1900" dirty="0"/>
              <a:t>Drei Viertel der deutschen Chemie- und Pharma-unternehmen waren 2024 innovativ tätig, sei es durch permanente eigene FuE-Abteilungen oder durch anlassbezogene FuE-Aktivitäten.</a:t>
            </a:r>
          </a:p>
          <a:p>
            <a:r>
              <a:rPr lang="de-DE" sz="1900" dirty="0"/>
              <a:t>Dies ist weit mehr als in anderen Branchen und deutlich über dem Durchschnitt des Verarbeitenden Gewerbes insgesamt.</a:t>
            </a:r>
          </a:p>
        </p:txBody>
      </p:sp>
      <p:sp>
        <p:nvSpPr>
          <p:cNvPr id="13" name="Textplatzhalter 1">
            <a:extLst>
              <a:ext uri="{FF2B5EF4-FFF2-40B4-BE49-F238E27FC236}">
                <a16:creationId xmlns:a16="http://schemas.microsoft.com/office/drawing/2014/main" id="{137CA556-E8B8-4EDB-B178-04B95FF368C2}"/>
              </a:ext>
            </a:extLst>
          </p:cNvPr>
          <p:cNvSpPr txBox="1">
            <a:spLocks/>
          </p:cNvSpPr>
          <p:nvPr/>
        </p:nvSpPr>
        <p:spPr>
          <a:xfrm>
            <a:off x="4655840" y="5977438"/>
            <a:ext cx="3065760" cy="12518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Clr>
                <a:schemeClr val="accent1"/>
              </a:buClr>
              <a:buSzPct val="90000"/>
              <a:buFontTx/>
              <a:buNone/>
              <a:defRPr sz="800" b="0" i="0" kern="1200">
                <a:solidFill>
                  <a:schemeClr val="tx1">
                    <a:lumMod val="60000"/>
                    <a:lumOff val="40000"/>
                  </a:schemeClr>
                </a:solidFill>
                <a:latin typeface="Source Sans Pro" panose="020B0503030403020204" pitchFamily="34" charset="0"/>
                <a:ea typeface="+mn-ea"/>
                <a:cs typeface="+mn-cs"/>
              </a:defRPr>
            </a:lvl1pPr>
            <a:lvl2pPr marL="648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2pPr>
            <a:lvl3pPr marL="972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3pPr>
            <a:lvl4pPr marL="1296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4pPr>
            <a:lvl5pPr marL="0" indent="0" algn="l" defTabSz="914400" rtl="0" eaLnBrk="1" latinLnBrk="0" hangingPunct="1">
              <a:lnSpc>
                <a:spcPts val="2400"/>
              </a:lnSpc>
              <a:spcBef>
                <a:spcPts val="500"/>
              </a:spcBef>
              <a:buFontTx/>
              <a:buNone/>
              <a:defRPr sz="800" b="0" i="0" kern="1200">
                <a:solidFill>
                  <a:schemeClr val="tx1">
                    <a:lumMod val="60000"/>
                    <a:lumOff val="40000"/>
                  </a:schemeClr>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de-DE"/>
              <a:t>* Enthält kontinuierliche und gelegentliche Forschungstätigkeiten</a:t>
            </a:r>
          </a:p>
          <a:p>
            <a:pPr algn="r"/>
            <a:endParaRPr lang="de-DE"/>
          </a:p>
        </p:txBody>
      </p:sp>
    </p:spTree>
    <p:extLst>
      <p:ext uri="{BB962C8B-B14F-4D97-AF65-F5344CB8AC3E}">
        <p14:creationId xmlns:p14="http://schemas.microsoft.com/office/powerpoint/2010/main" val="26002474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p:custDataLst>
              <p:tags r:id="rId1"/>
            </p:custDataLst>
            <p:extLst>
              <p:ext uri="{D42A27DB-BD31-4B8C-83A1-F6EECF244321}">
                <p14:modId xmlns:p14="http://schemas.microsoft.com/office/powerpoint/2010/main" val="2636302348"/>
              </p:ext>
            </p:extLst>
          </p:nvPr>
        </p:nvGraphicFramePr>
        <p:xfrm>
          <a:off x="1524794" y="1588"/>
          <a:ext cx="1588" cy="1588"/>
        </p:xfrm>
        <a:graphic>
          <a:graphicData uri="http://schemas.openxmlformats.org/presentationml/2006/ole">
            <mc:AlternateContent xmlns:mc="http://schemas.openxmlformats.org/markup-compatibility/2006">
              <mc:Choice xmlns:v="urn:schemas-microsoft-com:vml" Requires="v">
                <p:oleObj name="think-cell Folie" r:id="rId5" imgW="324" imgH="324" progId="TCLayout.ActiveDocument.1">
                  <p:embed/>
                </p:oleObj>
              </mc:Choice>
              <mc:Fallback>
                <p:oleObj name="think-cell Folie" r:id="rId5" imgW="324" imgH="324" progId="TCLayout.ActiveDocument.1">
                  <p:embed/>
                  <p:pic>
                    <p:nvPicPr>
                      <p:cNvPr id="4" name="Objekt 3" hidden="1"/>
                      <p:cNvPicPr/>
                      <p:nvPr/>
                    </p:nvPicPr>
                    <p:blipFill>
                      <a:blip r:embed="rId6"/>
                      <a:stretch>
                        <a:fillRect/>
                      </a:stretch>
                    </p:blipFill>
                    <p:spPr>
                      <a:xfrm>
                        <a:off x="1524794" y="1588"/>
                        <a:ext cx="1588" cy="1588"/>
                      </a:xfrm>
                      <a:prstGeom prst="rect">
                        <a:avLst/>
                      </a:prstGeom>
                    </p:spPr>
                  </p:pic>
                </p:oleObj>
              </mc:Fallback>
            </mc:AlternateContent>
          </a:graphicData>
        </a:graphic>
      </p:graphicFrame>
      <p:sp>
        <p:nvSpPr>
          <p:cNvPr id="3" name="Rechteck 2" hidden="1"/>
          <p:cNvSpPr/>
          <p:nvPr>
            <p:custDataLst>
              <p:tags r:id="rId2"/>
            </p:custDataLst>
          </p:nvPr>
        </p:nvSpPr>
        <p:spPr>
          <a:xfrm>
            <a:off x="1523206" y="0"/>
            <a:ext cx="158750" cy="158750"/>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de-DE" sz="2200" b="1">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28</a:t>
            </a:fld>
            <a:endParaRPr lang="de-DE"/>
          </a:p>
        </p:txBody>
      </p:sp>
      <p:sp>
        <p:nvSpPr>
          <p:cNvPr id="16" name="Inhaltsplatzhalter 15"/>
          <p:cNvSpPr>
            <a:spLocks noGrp="1"/>
          </p:cNvSpPr>
          <p:nvPr>
            <p:ph type="body" sz="quarter" idx="43"/>
          </p:nvPr>
        </p:nvSpPr>
        <p:spPr/>
        <p:txBody>
          <a:bodyPr vert="horz" lIns="0" tIns="0" rIns="0" bIns="0" rtlCol="0">
            <a:noAutofit/>
          </a:bodyPr>
          <a:lstStyle/>
          <a:p>
            <a:r>
              <a:rPr lang="de-DE" dirty="0"/>
              <a:t>47.054 Beschäftigte arbeiteten zuletzt in den Forschungs- und Entwicklungsabteilungen der Branche. </a:t>
            </a:r>
          </a:p>
          <a:p>
            <a:r>
              <a:rPr lang="de-DE" dirty="0"/>
              <a:t>Knapp jeder zehnte Beschäftigte der Branche ist in einer FuE-Abteilung tätig.</a:t>
            </a:r>
          </a:p>
        </p:txBody>
      </p:sp>
      <p:sp>
        <p:nvSpPr>
          <p:cNvPr id="14" name="Inhaltsplatzhalter 13"/>
          <p:cNvSpPr>
            <a:spLocks noGrp="1"/>
          </p:cNvSpPr>
          <p:nvPr>
            <p:ph type="body" sz="quarter" idx="40"/>
          </p:nvPr>
        </p:nvSpPr>
        <p:spPr/>
        <p:txBody>
          <a:bodyPr vert="horz" lIns="0" tIns="0" rIns="0" bIns="0" rtlCol="0">
            <a:noAutofit/>
          </a:bodyPr>
          <a:lstStyle/>
          <a:p>
            <a:r>
              <a:rPr lang="de-DE" dirty="0"/>
              <a:t>Quellen: Stifterverband, Destatis, VCI, 	* Vollzeitäquivalente</a:t>
            </a:r>
          </a:p>
        </p:txBody>
      </p:sp>
      <p:sp>
        <p:nvSpPr>
          <p:cNvPr id="11" name="Textplatzhalter 11"/>
          <p:cNvSpPr>
            <a:spLocks noGrp="1"/>
          </p:cNvSpPr>
          <p:nvPr>
            <p:ph type="body" sz="quarter" idx="19"/>
          </p:nvPr>
        </p:nvSpPr>
        <p:spPr/>
        <p:txBody>
          <a:bodyPr/>
          <a:lstStyle/>
          <a:p>
            <a:r>
              <a:rPr lang="de-DE" dirty="0"/>
              <a:t>FuE-Personal* und Anteil des FuE-Personals an allen Beschäftigten der Branche in Prozent </a:t>
            </a:r>
          </a:p>
        </p:txBody>
      </p:sp>
      <p:sp>
        <p:nvSpPr>
          <p:cNvPr id="13" name="Textplatzhalter 12"/>
          <p:cNvSpPr>
            <a:spLocks noGrp="1"/>
          </p:cNvSpPr>
          <p:nvPr>
            <p:ph type="body" sz="quarter" idx="13"/>
          </p:nvPr>
        </p:nvSpPr>
        <p:spPr/>
        <p:txBody>
          <a:bodyPr/>
          <a:lstStyle/>
          <a:p>
            <a:r>
              <a:rPr lang="de-DE"/>
              <a:t>Beschäftigte in den Forschungs- und Entwicklungsabteilungen der Chemie- und Pharmaindustrie</a:t>
            </a:r>
          </a:p>
        </p:txBody>
      </p:sp>
      <p:sp>
        <p:nvSpPr>
          <p:cNvPr id="19" name="Titel 18"/>
          <p:cNvSpPr>
            <a:spLocks noGrp="1"/>
          </p:cNvSpPr>
          <p:nvPr>
            <p:ph type="title"/>
          </p:nvPr>
        </p:nvSpPr>
        <p:spPr>
          <a:noFill/>
        </p:spPr>
        <p:txBody>
          <a:bodyPr vert="horz"/>
          <a:lstStyle/>
          <a:p>
            <a:r>
              <a:rPr lang="de-DE" dirty="0"/>
              <a:t>FuE-Beschäftigtenzahlen: Anstieg ausgebremst</a:t>
            </a:r>
          </a:p>
        </p:txBody>
      </p:sp>
      <p:graphicFrame>
        <p:nvGraphicFramePr>
          <p:cNvPr id="8" name="Diagrammplatzhalter 14" descr="Chart">
            <a:extLst>
              <a:ext uri="{FF2B5EF4-FFF2-40B4-BE49-F238E27FC236}">
                <a16:creationId xmlns:a16="http://schemas.microsoft.com/office/drawing/2014/main" id="{574E034B-C85C-4C59-A35C-6EDB9BAD1A81}"/>
              </a:ext>
            </a:extLst>
          </p:cNvPr>
          <p:cNvGraphicFramePr>
            <a:graphicFrameLocks noGrp="1"/>
          </p:cNvGraphicFramePr>
          <p:nvPr>
            <p:ph type="chart" sz="quarter" idx="18"/>
            <p:extLst>
              <p:ext uri="{D42A27DB-BD31-4B8C-83A1-F6EECF244321}">
                <p14:modId xmlns:p14="http://schemas.microsoft.com/office/powerpoint/2010/main" val="750735594"/>
              </p:ext>
            </p:extLst>
          </p:nvPr>
        </p:nvGraphicFramePr>
        <p:xfrm>
          <a:off x="652463" y="1882775"/>
          <a:ext cx="7272337"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0112543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A5C0104A-8649-4BAE-9AFC-4C3546716B7F}"/>
              </a:ext>
            </a:extLst>
          </p:cNvPr>
          <p:cNvGraphicFramePr>
            <a:graphicFrameLocks noChangeAspect="1"/>
          </p:cNvGraphicFramePr>
          <p:nvPr>
            <p:custDataLst>
              <p:tags r:id="rId1"/>
            </p:custDataLst>
            <p:extLst>
              <p:ext uri="{D42A27DB-BD31-4B8C-83A1-F6EECF244321}">
                <p14:modId xmlns:p14="http://schemas.microsoft.com/office/powerpoint/2010/main" val="3026085218"/>
              </p:ext>
            </p:extLst>
          </p:nvPr>
        </p:nvGraphicFramePr>
        <p:xfrm>
          <a:off x="1525587" y="2183"/>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5" name="Objekt 4" hidden="1">
                        <a:extLst>
                          <a:ext uri="{FF2B5EF4-FFF2-40B4-BE49-F238E27FC236}">
                            <a16:creationId xmlns:a16="http://schemas.microsoft.com/office/drawing/2014/main" id="{A5C0104A-8649-4BAE-9AFC-4C3546716B7F}"/>
                          </a:ext>
                        </a:extLst>
                      </p:cNvPr>
                      <p:cNvPicPr/>
                      <p:nvPr/>
                    </p:nvPicPr>
                    <p:blipFill>
                      <a:blip r:embed="rId6"/>
                      <a:stretch>
                        <a:fillRect/>
                      </a:stretch>
                    </p:blipFill>
                    <p:spPr>
                      <a:xfrm>
                        <a:off x="1525587" y="2183"/>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9A626EFC-B719-4CE6-BF4F-AA2A244BC77B}"/>
              </a:ext>
            </a:extLst>
          </p:cNvPr>
          <p:cNvSpPr/>
          <p:nvPr>
            <p:custDataLst>
              <p:tags r:id="rId2"/>
            </p:custDataLst>
          </p:nvPr>
        </p:nvSpPr>
        <p:spPr>
          <a:xfrm>
            <a:off x="1524000" y="595"/>
            <a:ext cx="158722" cy="158722"/>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200" b="1">
              <a:latin typeface="Bahnschrift SemiBold" panose="020B0502040204020203" pitchFamily="34" charset="0"/>
              <a:ea typeface="+mj-ea"/>
              <a:cs typeface="+mj-cs"/>
              <a:sym typeface="Bahnschrift SemiBold" panose="020B0502040204020203" pitchFamily="34" charset="0"/>
            </a:endParaRPr>
          </a:p>
        </p:txBody>
      </p:sp>
      <p:sp>
        <p:nvSpPr>
          <p:cNvPr id="6" name="Foliennummernplatzhalter 5"/>
          <p:cNvSpPr>
            <a:spLocks noGrp="1"/>
          </p:cNvSpPr>
          <p:nvPr>
            <p:ph type="sldNum" sz="quarter" idx="10"/>
          </p:nvPr>
        </p:nvSpPr>
        <p:spPr/>
        <p:txBody>
          <a:bodyPr/>
          <a:lstStyle/>
          <a:p>
            <a:fld id="{02CEFE82-39F2-4F47-8A0C-D5AB3496FA5C}" type="slidenum">
              <a:rPr lang="de-DE" smtClean="0"/>
              <a:pPr/>
              <a:t>29</a:t>
            </a:fld>
            <a:endParaRPr lang="de-DE"/>
          </a:p>
        </p:txBody>
      </p:sp>
      <p:sp>
        <p:nvSpPr>
          <p:cNvPr id="8" name="Textplatzhalter 7">
            <a:extLst>
              <a:ext uri="{FF2B5EF4-FFF2-40B4-BE49-F238E27FC236}">
                <a16:creationId xmlns:a16="http://schemas.microsoft.com/office/drawing/2014/main" id="{262BB420-2C98-5813-112C-48E8D350FAB7}"/>
              </a:ext>
            </a:extLst>
          </p:cNvPr>
          <p:cNvSpPr>
            <a:spLocks noGrp="1"/>
          </p:cNvSpPr>
          <p:nvPr>
            <p:ph type="body" sz="quarter" idx="44"/>
          </p:nvPr>
        </p:nvSpPr>
        <p:spPr/>
        <p:txBody>
          <a:bodyPr/>
          <a:lstStyle/>
          <a:p>
            <a:r>
              <a:rPr lang="de-DE" dirty="0"/>
              <a:t>Die Datenlage ist hier schwierig, da nur von etwa 40 Prozent der promovierten Chemiker der weitere Berufsweg bekannt ist. Die Anteile beziehen sich auf diesen bekannten Teil.</a:t>
            </a:r>
            <a:br>
              <a:rPr lang="de-DE" dirty="0"/>
            </a:br>
            <a:endParaRPr lang="de-DE" dirty="0"/>
          </a:p>
          <a:p>
            <a:endParaRPr lang="de-DE" dirty="0"/>
          </a:p>
        </p:txBody>
      </p:sp>
      <p:sp>
        <p:nvSpPr>
          <p:cNvPr id="11" name="Textplatzhalter 10">
            <a:extLst>
              <a:ext uri="{FF2B5EF4-FFF2-40B4-BE49-F238E27FC236}">
                <a16:creationId xmlns:a16="http://schemas.microsoft.com/office/drawing/2014/main" id="{7210E218-0232-4568-85B5-434153F49A48}"/>
              </a:ext>
            </a:extLst>
          </p:cNvPr>
          <p:cNvSpPr>
            <a:spLocks noGrp="1"/>
          </p:cNvSpPr>
          <p:nvPr>
            <p:ph type="body" sz="quarter" idx="42"/>
          </p:nvPr>
        </p:nvSpPr>
        <p:spPr/>
        <p:txBody>
          <a:bodyPr/>
          <a:lstStyle/>
          <a:p>
            <a:r>
              <a:rPr lang="de-DE" dirty="0"/>
              <a:t>2025</a:t>
            </a:r>
          </a:p>
        </p:txBody>
      </p:sp>
      <p:sp>
        <p:nvSpPr>
          <p:cNvPr id="14" name="Textplatzhalter 13">
            <a:extLst>
              <a:ext uri="{FF2B5EF4-FFF2-40B4-BE49-F238E27FC236}">
                <a16:creationId xmlns:a16="http://schemas.microsoft.com/office/drawing/2014/main" id="{8BB02617-ABFF-4E80-BCF6-3407D2D060DC}"/>
              </a:ext>
            </a:extLst>
          </p:cNvPr>
          <p:cNvSpPr>
            <a:spLocks noGrp="1"/>
          </p:cNvSpPr>
          <p:nvPr>
            <p:ph type="body" sz="quarter" idx="43"/>
          </p:nvPr>
        </p:nvSpPr>
        <p:spPr/>
        <p:txBody>
          <a:bodyPr/>
          <a:lstStyle/>
          <a:p>
            <a:r>
              <a:rPr lang="de-DE"/>
              <a:t>Berufsweg promovierter Chemiker</a:t>
            </a:r>
          </a:p>
        </p:txBody>
      </p:sp>
      <p:sp>
        <p:nvSpPr>
          <p:cNvPr id="10" name="Inhaltsplatzhalter 9"/>
          <p:cNvSpPr>
            <a:spLocks noGrp="1"/>
          </p:cNvSpPr>
          <p:nvPr>
            <p:ph type="body" sz="quarter" idx="40"/>
          </p:nvPr>
        </p:nvSpPr>
        <p:spPr/>
        <p:txBody>
          <a:bodyPr vert="horz" lIns="0" tIns="0" rIns="0" bIns="0" rtlCol="0">
            <a:noAutofit/>
          </a:bodyPr>
          <a:lstStyle/>
          <a:p>
            <a:r>
              <a:rPr lang="de-DE" dirty="0"/>
              <a:t>Quellen: GDCh, VCI</a:t>
            </a:r>
          </a:p>
          <a:p>
            <a:r>
              <a:rPr lang="de-DE" dirty="0"/>
              <a:t>* Erster Abschluss: Diplom, Bachelor, 1. Staatsexamen</a:t>
            </a:r>
          </a:p>
          <a:p>
            <a:r>
              <a:rPr lang="de-DE" dirty="0"/>
              <a:t>** Chemie, Wirtschaftschemie, Lebensmittelchemie, Biochemie und Chemiestudiengänge an </a:t>
            </a:r>
            <a:r>
              <a:rPr lang="de-DE"/>
              <a:t>Universitäten und Hochschulen</a:t>
            </a:r>
            <a:br>
              <a:rPr lang="de-DE" dirty="0"/>
            </a:br>
            <a:endParaRPr lang="de-DE" dirty="0"/>
          </a:p>
        </p:txBody>
      </p:sp>
      <p:sp>
        <p:nvSpPr>
          <p:cNvPr id="7" name="Textplatzhalter 6"/>
          <p:cNvSpPr>
            <a:spLocks noGrp="1"/>
          </p:cNvSpPr>
          <p:nvPr>
            <p:ph type="body" sz="quarter" idx="13"/>
          </p:nvPr>
        </p:nvSpPr>
        <p:spPr>
          <a:xfrm>
            <a:off x="569022" y="1103362"/>
            <a:ext cx="5508000" cy="288000"/>
          </a:xfrm>
        </p:spPr>
        <p:txBody>
          <a:bodyPr/>
          <a:lstStyle/>
          <a:p>
            <a:r>
              <a:rPr lang="de-DE"/>
              <a:t>Studienanfänger, Absolventen* und promovierte Absolventen im Fachbereich Chemie**</a:t>
            </a:r>
          </a:p>
          <a:p>
            <a:endParaRPr lang="de-DE"/>
          </a:p>
        </p:txBody>
      </p:sp>
      <p:sp>
        <p:nvSpPr>
          <p:cNvPr id="3" name="Titel 2"/>
          <p:cNvSpPr>
            <a:spLocks noGrp="1"/>
          </p:cNvSpPr>
          <p:nvPr>
            <p:ph type="title"/>
          </p:nvPr>
        </p:nvSpPr>
        <p:spPr>
          <a:noFill/>
        </p:spPr>
        <p:txBody>
          <a:bodyPr vert="horz"/>
          <a:lstStyle/>
          <a:p>
            <a:r>
              <a:rPr lang="de-DE" sz="2400" dirty="0"/>
              <a:t>Studienanfängerzahlen sinken weiter</a:t>
            </a:r>
            <a:br>
              <a:rPr lang="de-DE" sz="2400" dirty="0"/>
            </a:br>
            <a:r>
              <a:rPr lang="de-DE" sz="2400" dirty="0"/>
              <a:t>Branche ist wichtiger Arbeitgeber </a:t>
            </a:r>
          </a:p>
        </p:txBody>
      </p:sp>
      <p:graphicFrame>
        <p:nvGraphicFramePr>
          <p:cNvPr id="12" name="Diagrammplatzhalter 12" descr="Chart">
            <a:extLst>
              <a:ext uri="{FF2B5EF4-FFF2-40B4-BE49-F238E27FC236}">
                <a16:creationId xmlns:a16="http://schemas.microsoft.com/office/drawing/2014/main" id="{00000000-0008-0000-0000-000002000000}"/>
              </a:ext>
            </a:extLst>
          </p:cNvPr>
          <p:cNvGraphicFramePr>
            <a:graphicFrameLocks noGrp="1"/>
          </p:cNvGraphicFramePr>
          <p:nvPr>
            <p:ph type="chart" sz="quarter" idx="18"/>
            <p:extLst>
              <p:ext uri="{D42A27DB-BD31-4B8C-83A1-F6EECF244321}">
                <p14:modId xmlns:p14="http://schemas.microsoft.com/office/powerpoint/2010/main" val="1607741668"/>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6" name="Diagrammplatzhalter 10" descr="Chart">
            <a:extLst>
              <a:ext uri="{FF2B5EF4-FFF2-40B4-BE49-F238E27FC236}">
                <a16:creationId xmlns:a16="http://schemas.microsoft.com/office/drawing/2014/main" id="{78F168DF-4EFD-438C-A6A1-DA73BA3C37F1}"/>
              </a:ext>
            </a:extLst>
          </p:cNvPr>
          <p:cNvGraphicFramePr>
            <a:graphicFrameLocks noGrp="1"/>
          </p:cNvGraphicFramePr>
          <p:nvPr>
            <p:ph type="chart" sz="quarter" idx="41"/>
            <p:extLst>
              <p:ext uri="{D42A27DB-BD31-4B8C-83A1-F6EECF244321}">
                <p14:modId xmlns:p14="http://schemas.microsoft.com/office/powerpoint/2010/main" val="3826125142"/>
              </p:ext>
            </p:extLst>
          </p:nvPr>
        </p:nvGraphicFramePr>
        <p:xfrm>
          <a:off x="6281738" y="1871663"/>
          <a:ext cx="5291137" cy="39243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7249360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64322631-6E0F-45A6-807C-B36D5CE0D5A9}"/>
              </a:ext>
            </a:extLst>
          </p:cNvPr>
          <p:cNvGraphicFramePr>
            <a:graphicFrameLocks noChangeAspect="1"/>
          </p:cNvGraphicFramePr>
          <p:nvPr>
            <p:custDataLst>
              <p:tags r:id="rId1"/>
            </p:custDataLst>
            <p:extLst>
              <p:ext uri="{D42A27DB-BD31-4B8C-83A1-F6EECF244321}">
                <p14:modId xmlns:p14="http://schemas.microsoft.com/office/powerpoint/2010/main" val="556785637"/>
              </p:ext>
            </p:ext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7" name="Objekt 6" hidden="1">
                        <a:extLst>
                          <a:ext uri="{FF2B5EF4-FFF2-40B4-BE49-F238E27FC236}">
                            <a16:creationId xmlns:a16="http://schemas.microsoft.com/office/drawing/2014/main" id="{64322631-6E0F-45A6-807C-B36D5CE0D5A9}"/>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2136C721-5EEA-4713-84B6-6EBE610DBA0E}"/>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200" b="1" err="1">
              <a:solidFill>
                <a:schemeClr val="tx1"/>
              </a:solidFill>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30</a:t>
            </a:fld>
            <a:endParaRPr lang="de-DE"/>
          </a:p>
        </p:txBody>
      </p:sp>
      <p:sp>
        <p:nvSpPr>
          <p:cNvPr id="17" name="Inhaltsplatzhalter 15"/>
          <p:cNvSpPr>
            <a:spLocks noGrp="1"/>
          </p:cNvSpPr>
          <p:nvPr>
            <p:ph type="body" sz="quarter" idx="43"/>
          </p:nvPr>
        </p:nvSpPr>
        <p:spPr/>
        <p:txBody>
          <a:bodyPr vert="horz" lIns="0" tIns="0" rIns="0" bIns="0" rtlCol="0">
            <a:noAutofit/>
          </a:bodyPr>
          <a:lstStyle/>
          <a:p>
            <a:r>
              <a:rPr lang="de-DE" dirty="0"/>
              <a:t>Die chemisch-pharmazeutische Industrie unterstützt mit ihrem Förderetat die Schul- und Universitäts-Ausbildung.</a:t>
            </a:r>
          </a:p>
          <a:p>
            <a:r>
              <a:rPr lang="de-DE" dirty="0"/>
              <a:t>Im Jahr 2025 stellt der Fonds der Chemie- und Pharma-industrie 14 Millionen Euro zur Verfügung – ein Plus von mehr als </a:t>
            </a:r>
            <a:r>
              <a:rPr lang="de-DE"/>
              <a:t>9 Prozent.</a:t>
            </a:r>
            <a:endParaRPr lang="de-DE" dirty="0"/>
          </a:p>
          <a:p>
            <a:endParaRPr lang="de-DE" dirty="0"/>
          </a:p>
        </p:txBody>
      </p:sp>
      <p:sp>
        <p:nvSpPr>
          <p:cNvPr id="3" name="Textplatzhalter 2">
            <a:extLst>
              <a:ext uri="{FF2B5EF4-FFF2-40B4-BE49-F238E27FC236}">
                <a16:creationId xmlns:a16="http://schemas.microsoft.com/office/drawing/2014/main" id="{94C617F0-531D-4CC6-B8AB-D207BD0F39B9}"/>
              </a:ext>
            </a:extLst>
          </p:cNvPr>
          <p:cNvSpPr>
            <a:spLocks noGrp="1"/>
          </p:cNvSpPr>
          <p:nvPr>
            <p:ph type="body" sz="quarter" idx="40"/>
          </p:nvPr>
        </p:nvSpPr>
        <p:spPr/>
        <p:txBody>
          <a:bodyPr/>
          <a:lstStyle/>
          <a:p>
            <a:r>
              <a:rPr lang="de-DE"/>
              <a:t>Quellen: VCI</a:t>
            </a:r>
          </a:p>
          <a:p>
            <a:endParaRPr lang="de-DE"/>
          </a:p>
        </p:txBody>
      </p:sp>
      <p:sp>
        <p:nvSpPr>
          <p:cNvPr id="18" name="Textplatzhalter 6"/>
          <p:cNvSpPr>
            <a:spLocks noGrp="1"/>
          </p:cNvSpPr>
          <p:nvPr>
            <p:ph type="body" sz="quarter" idx="19"/>
          </p:nvPr>
        </p:nvSpPr>
        <p:spPr/>
        <p:txBody>
          <a:bodyPr/>
          <a:lstStyle/>
          <a:p>
            <a:r>
              <a:rPr lang="de-DE" dirty="0"/>
              <a:t>Förderetat des Fonds der Chemischen Industrie, in Millionen Euro, 2025</a:t>
            </a:r>
          </a:p>
          <a:p>
            <a:endParaRPr lang="de-DE" dirty="0"/>
          </a:p>
        </p:txBody>
      </p:sp>
      <p:sp>
        <p:nvSpPr>
          <p:cNvPr id="13" name="Textplatzhalter 12"/>
          <p:cNvSpPr>
            <a:spLocks noGrp="1"/>
          </p:cNvSpPr>
          <p:nvPr>
            <p:ph type="body" sz="quarter" idx="13"/>
          </p:nvPr>
        </p:nvSpPr>
        <p:spPr/>
        <p:txBody>
          <a:bodyPr/>
          <a:lstStyle/>
          <a:p>
            <a:r>
              <a:rPr lang="de-DE"/>
              <a:t>Die Branche investiert in die Bildung</a:t>
            </a:r>
          </a:p>
        </p:txBody>
      </p:sp>
      <p:sp>
        <p:nvSpPr>
          <p:cNvPr id="12" name="Titel 11"/>
          <p:cNvSpPr>
            <a:spLocks noGrp="1"/>
          </p:cNvSpPr>
          <p:nvPr>
            <p:ph type="title"/>
          </p:nvPr>
        </p:nvSpPr>
        <p:spPr>
          <a:noFill/>
        </p:spPr>
        <p:txBody>
          <a:bodyPr vert="horz"/>
          <a:lstStyle/>
          <a:p>
            <a:r>
              <a:rPr lang="de-DE"/>
              <a:t>Die Branche investiert in die Bildung</a:t>
            </a:r>
          </a:p>
        </p:txBody>
      </p:sp>
      <p:graphicFrame>
        <p:nvGraphicFramePr>
          <p:cNvPr id="9" name="Diagrammplatzhalter 9" descr="Chart">
            <a:extLst>
              <a:ext uri="{FF2B5EF4-FFF2-40B4-BE49-F238E27FC236}">
                <a16:creationId xmlns:a16="http://schemas.microsoft.com/office/drawing/2014/main" id="{4CAD5AA5-9183-4478-8CB2-DCF232509EF5}"/>
              </a:ext>
            </a:extLst>
          </p:cNvPr>
          <p:cNvGraphicFramePr>
            <a:graphicFrameLocks noGrp="1"/>
          </p:cNvGraphicFramePr>
          <p:nvPr>
            <p:ph type="chart" sz="quarter" idx="18"/>
            <p:extLst>
              <p:ext uri="{D42A27DB-BD31-4B8C-83A1-F6EECF244321}">
                <p14:modId xmlns:p14="http://schemas.microsoft.com/office/powerpoint/2010/main" val="3429244595"/>
              </p:ext>
            </p:extLst>
          </p:nvPr>
        </p:nvGraphicFramePr>
        <p:xfrm>
          <a:off x="540000" y="1842799"/>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351466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A47D8C82-850D-4E89-92EF-13DEDDA080F0}"/>
              </a:ext>
            </a:extLst>
          </p:cNvPr>
          <p:cNvGraphicFramePr>
            <a:graphicFrameLocks noChangeAspect="1"/>
          </p:cNvGraphicFramePr>
          <p:nvPr>
            <p:custDataLst>
              <p:tags r:id="rId1"/>
            </p:custDataLst>
            <p:extLst>
              <p:ext uri="{D42A27DB-BD31-4B8C-83A1-F6EECF244321}">
                <p14:modId xmlns:p14="http://schemas.microsoft.com/office/powerpoint/2010/main" val="32016115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5" name="Objekt 4" hidden="1">
                        <a:extLst>
                          <a:ext uri="{FF2B5EF4-FFF2-40B4-BE49-F238E27FC236}">
                            <a16:creationId xmlns:a16="http://schemas.microsoft.com/office/drawing/2014/main" id="{A47D8C82-850D-4E89-92EF-13DEDDA080F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Bildplatzhalter 11" descr="Ein Bild, das Person, Kleidung, Job, Im Haus enthält.&#10;&#10;KI-generierte Inhalte können fehlerhaft sein.">
            <a:extLst>
              <a:ext uri="{FF2B5EF4-FFF2-40B4-BE49-F238E27FC236}">
                <a16:creationId xmlns:a16="http://schemas.microsoft.com/office/drawing/2014/main" id="{69509EFE-B93B-043D-78E5-F0D6277282D6}"/>
              </a:ext>
            </a:extLst>
          </p:cNvPr>
          <p:cNvPicPr>
            <a:picLocks noGrp="1" noChangeAspect="1"/>
          </p:cNvPicPr>
          <p:nvPr>
            <p:ph type="pic" sz="quarter" idx="10"/>
          </p:nvPr>
        </p:nvPicPr>
        <p:blipFill>
          <a:blip r:embed="rId6">
            <a:extLst>
              <a:ext uri="{28A0092B-C50C-407E-A947-70E740481C1C}">
                <a14:useLocalDpi xmlns:a14="http://schemas.microsoft.com/office/drawing/2010/main" val="0"/>
              </a:ext>
            </a:extLst>
          </a:blip>
          <a:srcRect l="11440" r="11440"/>
          <a:stretch>
            <a:fillRect/>
          </a:stretch>
        </p:blipFill>
        <p:spPr/>
      </p:pic>
      <p:sp>
        <p:nvSpPr>
          <p:cNvPr id="4" name="Untertitel 3">
            <a:extLst>
              <a:ext uri="{FF2B5EF4-FFF2-40B4-BE49-F238E27FC236}">
                <a16:creationId xmlns:a16="http://schemas.microsoft.com/office/drawing/2014/main" id="{9D20CE31-301B-4C8E-B67F-E46C59F10879}"/>
              </a:ext>
            </a:extLst>
          </p:cNvPr>
          <p:cNvSpPr>
            <a:spLocks noGrp="1"/>
          </p:cNvSpPr>
          <p:nvPr>
            <p:ph type="subTitle" idx="1"/>
          </p:nvPr>
        </p:nvSpPr>
        <p:spPr/>
        <p:txBody>
          <a:bodyPr/>
          <a:lstStyle/>
          <a:p>
            <a:r>
              <a:rPr lang="de-DE" sz="1600"/>
              <a:t>Daten und Fakten</a:t>
            </a:r>
          </a:p>
        </p:txBody>
      </p:sp>
      <p:sp>
        <p:nvSpPr>
          <p:cNvPr id="3" name="Titel 2">
            <a:extLst>
              <a:ext uri="{FF2B5EF4-FFF2-40B4-BE49-F238E27FC236}">
                <a16:creationId xmlns:a16="http://schemas.microsoft.com/office/drawing/2014/main" id="{7158F0B1-3B21-420E-8738-EA91043454D0}"/>
              </a:ext>
            </a:extLst>
          </p:cNvPr>
          <p:cNvSpPr>
            <a:spLocks noGrp="1"/>
          </p:cNvSpPr>
          <p:nvPr>
            <p:ph type="title"/>
          </p:nvPr>
        </p:nvSpPr>
        <p:spPr/>
        <p:txBody>
          <a:bodyPr vert="horz"/>
          <a:lstStyle/>
          <a:p>
            <a:r>
              <a:rPr lang="de-DE" sz="4000" dirty="0"/>
              <a:t>Innovations-standort Deutschland im internationalen Vergleich: Fokus Chemie &amp; </a:t>
            </a:r>
            <a:r>
              <a:rPr lang="de-DE" sz="4000" dirty="0" err="1"/>
              <a:t>Pharma</a:t>
            </a:r>
            <a:endParaRPr lang="de-DE" sz="4000" dirty="0"/>
          </a:p>
        </p:txBody>
      </p:sp>
      <p:sp>
        <p:nvSpPr>
          <p:cNvPr id="6" name="Textplatzhalter 5">
            <a:extLst>
              <a:ext uri="{FF2B5EF4-FFF2-40B4-BE49-F238E27FC236}">
                <a16:creationId xmlns:a16="http://schemas.microsoft.com/office/drawing/2014/main" id="{0C641847-C373-2A79-DCA9-970CC6808419}"/>
              </a:ext>
            </a:extLst>
          </p:cNvPr>
          <p:cNvSpPr>
            <a:spLocks noGrp="1"/>
          </p:cNvSpPr>
          <p:nvPr>
            <p:ph type="body" sz="quarter" idx="25"/>
          </p:nvPr>
        </p:nvSpPr>
        <p:spPr/>
        <p:txBody>
          <a:bodyPr/>
          <a:lstStyle/>
          <a:p>
            <a:r>
              <a:rPr lang="de-DE"/>
              <a:t>© micromonkey/stock.adobe.com</a:t>
            </a:r>
          </a:p>
        </p:txBody>
      </p:sp>
    </p:spTree>
    <p:extLst>
      <p:ext uri="{BB962C8B-B14F-4D97-AF65-F5344CB8AC3E}">
        <p14:creationId xmlns:p14="http://schemas.microsoft.com/office/powerpoint/2010/main" val="13208680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4D171FAB-56A7-4AD7-94B6-99DADE2D0FE9}"/>
              </a:ext>
            </a:extLst>
          </p:cNvPr>
          <p:cNvGraphicFramePr>
            <a:graphicFrameLocks noChangeAspect="1"/>
          </p:cNvGraphicFramePr>
          <p:nvPr>
            <p:custDataLst>
              <p:tags r:id="rId1"/>
            </p:custDataLst>
            <p:extLst>
              <p:ext uri="{D42A27DB-BD31-4B8C-83A1-F6EECF244321}">
                <p14:modId xmlns:p14="http://schemas.microsoft.com/office/powerpoint/2010/main" val="30465353"/>
              </p:ext>
            </p:ext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4" name="Objekt 3" hidden="1">
                        <a:extLst>
                          <a:ext uri="{FF2B5EF4-FFF2-40B4-BE49-F238E27FC236}">
                            <a16:creationId xmlns:a16="http://schemas.microsoft.com/office/drawing/2014/main" id="{4D171FAB-56A7-4AD7-94B6-99DADE2D0FE9}"/>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5CFD3EBF-0FE3-4D3E-8A83-9816D57E7927}"/>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200" b="1" err="1">
              <a:solidFill>
                <a:schemeClr val="tx1"/>
              </a:solidFill>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32</a:t>
            </a:fld>
            <a:endParaRPr lang="de-DE"/>
          </a:p>
        </p:txBody>
      </p:sp>
      <p:sp>
        <p:nvSpPr>
          <p:cNvPr id="19" name="Inhaltsplatzhalter 13"/>
          <p:cNvSpPr>
            <a:spLocks noGrp="1"/>
          </p:cNvSpPr>
          <p:nvPr>
            <p:ph sz="quarter" idx="42"/>
          </p:nvPr>
        </p:nvSpPr>
        <p:spPr/>
        <p:txBody>
          <a:bodyPr vert="horz" lIns="0" tIns="0" rIns="0" bIns="0" rtlCol="0">
            <a:noAutofit/>
          </a:bodyPr>
          <a:lstStyle/>
          <a:p>
            <a:r>
              <a:rPr lang="de-DE" dirty="0"/>
              <a:t>Deutschland ist der fünftgrößte Chemie- und Pharma-Forschungsstandort – gegenüber Vorjahr hat Deutschland einen Platz eingebüßt.</a:t>
            </a:r>
          </a:p>
          <a:p>
            <a:r>
              <a:rPr lang="de-DE" dirty="0"/>
              <a:t>Der Anteil Deutschlands an den FuE-Aufwendungen liegt bei 4,2 Prozent. Betrachtet man nur die Chemie, kommt Deutschland auf einen FuE-Anteil von 8,5 Prozent. </a:t>
            </a:r>
          </a:p>
          <a:p>
            <a:r>
              <a:rPr lang="de-DE" dirty="0"/>
              <a:t>Fast 85 Prozent der weltweiten internen FuE-Ausgaben werden von den sechs größten FuE-Ländern erbracht. </a:t>
            </a:r>
          </a:p>
          <a:p>
            <a:pPr marL="0" indent="0">
              <a:buNone/>
            </a:pPr>
            <a:endParaRPr lang="de-DE" dirty="0"/>
          </a:p>
          <a:p>
            <a:endParaRPr lang="de-DE" dirty="0"/>
          </a:p>
        </p:txBody>
      </p:sp>
      <p:sp>
        <p:nvSpPr>
          <p:cNvPr id="17" name="Inhaltsplatzhalter 15"/>
          <p:cNvSpPr>
            <a:spLocks noGrp="1"/>
          </p:cNvSpPr>
          <p:nvPr>
            <p:ph type="body" sz="quarter" idx="40"/>
          </p:nvPr>
        </p:nvSpPr>
        <p:spPr/>
        <p:txBody>
          <a:bodyPr vert="horz" lIns="0" tIns="0" rIns="0" bIns="0" rtlCol="0">
            <a:noAutofit/>
          </a:bodyPr>
          <a:lstStyle/>
          <a:p>
            <a:r>
              <a:rPr lang="de-DE"/>
              <a:t>Quellen: </a:t>
            </a:r>
            <a:r>
              <a:rPr lang="de-DE" err="1"/>
              <a:t>Chemdata</a:t>
            </a:r>
            <a:r>
              <a:rPr lang="de-DE"/>
              <a:t> International, VCI</a:t>
            </a:r>
          </a:p>
          <a:p>
            <a:endParaRPr lang="de-DE"/>
          </a:p>
        </p:txBody>
      </p:sp>
      <p:sp>
        <p:nvSpPr>
          <p:cNvPr id="18" name="Textplatzhalter 6"/>
          <p:cNvSpPr>
            <a:spLocks noGrp="1"/>
          </p:cNvSpPr>
          <p:nvPr>
            <p:ph type="body" sz="quarter" idx="19"/>
          </p:nvPr>
        </p:nvSpPr>
        <p:spPr/>
        <p:txBody>
          <a:bodyPr/>
          <a:lstStyle/>
          <a:p>
            <a:r>
              <a:rPr lang="de-DE" dirty="0"/>
              <a:t>Anteile der internen FuE-Aufwendungen (Chemie &amp; </a:t>
            </a:r>
            <a:r>
              <a:rPr lang="de-DE" dirty="0" err="1"/>
              <a:t>Pharma</a:t>
            </a:r>
            <a:r>
              <a:rPr lang="de-DE" dirty="0"/>
              <a:t>) der Länder an der Welt, 2025, in Prozent</a:t>
            </a:r>
          </a:p>
          <a:p>
            <a:endParaRPr lang="de-DE" dirty="0"/>
          </a:p>
        </p:txBody>
      </p:sp>
      <p:sp>
        <p:nvSpPr>
          <p:cNvPr id="13" name="Textplatzhalter 12"/>
          <p:cNvSpPr>
            <a:spLocks noGrp="1"/>
          </p:cNvSpPr>
          <p:nvPr>
            <p:ph type="body" sz="quarter" idx="13"/>
          </p:nvPr>
        </p:nvSpPr>
        <p:spPr>
          <a:xfrm>
            <a:off x="516000" y="1067124"/>
            <a:ext cx="11160000" cy="288000"/>
          </a:xfrm>
        </p:spPr>
        <p:txBody>
          <a:bodyPr/>
          <a:lstStyle/>
          <a:p>
            <a:r>
              <a:rPr lang="de-DE" dirty="0"/>
              <a:t>Interne FuE-Ausgaben nach Ländern</a:t>
            </a:r>
          </a:p>
        </p:txBody>
      </p:sp>
      <p:sp>
        <p:nvSpPr>
          <p:cNvPr id="12" name="Titel 11"/>
          <p:cNvSpPr>
            <a:spLocks noGrp="1"/>
          </p:cNvSpPr>
          <p:nvPr>
            <p:ph type="title"/>
          </p:nvPr>
        </p:nvSpPr>
        <p:spPr>
          <a:noFill/>
        </p:spPr>
        <p:txBody>
          <a:bodyPr vert="horz"/>
          <a:lstStyle/>
          <a:p>
            <a:r>
              <a:rPr lang="de-DE" dirty="0"/>
              <a:t>Deutschland rutscht auf Platz 5</a:t>
            </a:r>
          </a:p>
        </p:txBody>
      </p:sp>
      <p:sp>
        <p:nvSpPr>
          <p:cNvPr id="31" name="Textplatzhalter 1">
            <a:extLst>
              <a:ext uri="{FF2B5EF4-FFF2-40B4-BE49-F238E27FC236}">
                <a16:creationId xmlns:a16="http://schemas.microsoft.com/office/drawing/2014/main" id="{C8FC22A5-4975-4EDC-A395-AAB3FF84F906}"/>
              </a:ext>
            </a:extLst>
          </p:cNvPr>
          <p:cNvSpPr txBox="1">
            <a:spLocks/>
          </p:cNvSpPr>
          <p:nvPr/>
        </p:nvSpPr>
        <p:spPr>
          <a:xfrm>
            <a:off x="4121375" y="5976938"/>
            <a:ext cx="1800000" cy="12541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Clr>
                <a:schemeClr val="accent1"/>
              </a:buClr>
              <a:buSzPct val="90000"/>
              <a:buFontTx/>
              <a:buNone/>
              <a:defRPr sz="800" b="0" i="0" kern="1200">
                <a:solidFill>
                  <a:schemeClr val="tx1">
                    <a:lumMod val="60000"/>
                    <a:lumOff val="40000"/>
                  </a:schemeClr>
                </a:solidFill>
                <a:latin typeface="Source Sans Pro" panose="020B0503030403020204" pitchFamily="34" charset="0"/>
                <a:ea typeface="+mn-ea"/>
                <a:cs typeface="+mn-cs"/>
              </a:defRPr>
            </a:lvl1pPr>
            <a:lvl2pPr marL="648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2pPr>
            <a:lvl3pPr marL="972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3pPr>
            <a:lvl4pPr marL="1296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4pPr>
            <a:lvl5pPr marL="0" indent="0" algn="l" defTabSz="914400" rtl="0" eaLnBrk="1" latinLnBrk="0" hangingPunct="1">
              <a:lnSpc>
                <a:spcPts val="2400"/>
              </a:lnSpc>
              <a:spcBef>
                <a:spcPts val="500"/>
              </a:spcBef>
              <a:buFontTx/>
              <a:buNone/>
              <a:defRPr sz="800" b="0" i="0" kern="1200">
                <a:solidFill>
                  <a:schemeClr val="tx1">
                    <a:lumMod val="60000"/>
                    <a:lumOff val="40000"/>
                  </a:schemeClr>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dirty="0"/>
          </a:p>
        </p:txBody>
      </p:sp>
      <p:graphicFrame>
        <p:nvGraphicFramePr>
          <p:cNvPr id="8" name="Diagrammplatzhalter 13" descr="Chart">
            <a:extLst>
              <a:ext uri="{FF2B5EF4-FFF2-40B4-BE49-F238E27FC236}">
                <a16:creationId xmlns:a16="http://schemas.microsoft.com/office/drawing/2014/main" id="{8DA2375A-8EF8-4BDA-8BD4-D5856ECD340A}"/>
              </a:ext>
            </a:extLst>
          </p:cNvPr>
          <p:cNvGraphicFramePr>
            <a:graphicFrameLocks noGrp="1"/>
          </p:cNvGraphicFramePr>
          <p:nvPr>
            <p:ph type="chart" sz="quarter" idx="18"/>
            <p:extLst>
              <p:ext uri="{D42A27DB-BD31-4B8C-83A1-F6EECF244321}">
                <p14:modId xmlns:p14="http://schemas.microsoft.com/office/powerpoint/2010/main" val="1726925952"/>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991418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p:custDataLst>
              <p:tags r:id="rId1"/>
            </p:custDataLst>
            <p:extLst>
              <p:ext uri="{D42A27DB-BD31-4B8C-83A1-F6EECF244321}">
                <p14:modId xmlns:p14="http://schemas.microsoft.com/office/powerpoint/2010/main" val="4291435980"/>
              </p:ext>
            </p:extLst>
          </p:nvPr>
        </p:nvGraphicFramePr>
        <p:xfrm>
          <a:off x="1524794" y="1588"/>
          <a:ext cx="1588" cy="1588"/>
        </p:xfrm>
        <a:graphic>
          <a:graphicData uri="http://schemas.openxmlformats.org/presentationml/2006/ole">
            <mc:AlternateContent xmlns:mc="http://schemas.openxmlformats.org/markup-compatibility/2006">
              <mc:Choice xmlns:v="urn:schemas-microsoft-com:vml" Requires="v">
                <p:oleObj name="think-cell Folie" r:id="rId5" imgW="324" imgH="324" progId="TCLayout.ActiveDocument.1">
                  <p:embed/>
                </p:oleObj>
              </mc:Choice>
              <mc:Fallback>
                <p:oleObj name="think-cell Folie" r:id="rId5" imgW="324" imgH="324" progId="TCLayout.ActiveDocument.1">
                  <p:embed/>
                  <p:pic>
                    <p:nvPicPr>
                      <p:cNvPr id="4" name="Objekt 3" hidden="1"/>
                      <p:cNvPicPr/>
                      <p:nvPr/>
                    </p:nvPicPr>
                    <p:blipFill>
                      <a:blip r:embed="rId6"/>
                      <a:stretch>
                        <a:fillRect/>
                      </a:stretch>
                    </p:blipFill>
                    <p:spPr>
                      <a:xfrm>
                        <a:off x="1524794" y="1588"/>
                        <a:ext cx="1588" cy="1588"/>
                      </a:xfrm>
                      <a:prstGeom prst="rect">
                        <a:avLst/>
                      </a:prstGeom>
                    </p:spPr>
                  </p:pic>
                </p:oleObj>
              </mc:Fallback>
            </mc:AlternateContent>
          </a:graphicData>
        </a:graphic>
      </p:graphicFrame>
      <p:sp>
        <p:nvSpPr>
          <p:cNvPr id="2" name="Rechteck 1" hidden="1"/>
          <p:cNvSpPr/>
          <p:nvPr>
            <p:custDataLst>
              <p:tags r:id="rId2"/>
            </p:custDataLst>
          </p:nvPr>
        </p:nvSpPr>
        <p:spPr>
          <a:xfrm>
            <a:off x="1523206" y="0"/>
            <a:ext cx="158750" cy="158750"/>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de-DE" sz="2200" b="1">
              <a:latin typeface="Bookman Old Style" panose="02050604050505020204" pitchFamily="18" charset="0"/>
              <a:ea typeface="+mj-ea"/>
              <a:cs typeface="+mj-cs"/>
              <a:sym typeface="Bookman Old Style" panose="02050604050505020204" pitchFamily="18" charset="0"/>
            </a:endParaRPr>
          </a:p>
        </p:txBody>
      </p:sp>
      <p:sp>
        <p:nvSpPr>
          <p:cNvPr id="6" name="Foliennummernplatzhalter 5"/>
          <p:cNvSpPr>
            <a:spLocks noGrp="1"/>
          </p:cNvSpPr>
          <p:nvPr>
            <p:ph type="sldNum" sz="quarter" idx="10"/>
          </p:nvPr>
        </p:nvSpPr>
        <p:spPr/>
        <p:txBody>
          <a:bodyPr/>
          <a:lstStyle/>
          <a:p>
            <a:fld id="{02CEFE82-39F2-4F47-8A0C-D5AB3496FA5C}" type="slidenum">
              <a:rPr lang="de-DE" smtClean="0"/>
              <a:pPr/>
              <a:t>33</a:t>
            </a:fld>
            <a:endParaRPr lang="de-DE"/>
          </a:p>
        </p:txBody>
      </p:sp>
      <p:sp>
        <p:nvSpPr>
          <p:cNvPr id="10" name="Inhaltsplatzhalter 9"/>
          <p:cNvSpPr>
            <a:spLocks noGrp="1"/>
          </p:cNvSpPr>
          <p:nvPr>
            <p:ph type="body" sz="quarter" idx="43"/>
          </p:nvPr>
        </p:nvSpPr>
        <p:spPr/>
        <p:txBody>
          <a:bodyPr vert="horz" lIns="0" tIns="0" rIns="0" bIns="0" rtlCol="0">
            <a:noAutofit/>
          </a:bodyPr>
          <a:lstStyle/>
          <a:p>
            <a:r>
              <a:rPr lang="de-DE" dirty="0"/>
              <a:t>Während die USA, dank starker Zuwächse bei </a:t>
            </a:r>
            <a:r>
              <a:rPr lang="de-DE" dirty="0" err="1"/>
              <a:t>Pharma</a:t>
            </a:r>
            <a:r>
              <a:rPr lang="de-DE" dirty="0"/>
              <a:t>, ihre Anteile deutlich ausbauen konnten, büßten die meisten anderen westlichen Länder Anteile ein.</a:t>
            </a:r>
          </a:p>
          <a:p>
            <a:r>
              <a:rPr lang="de-DE" dirty="0"/>
              <a:t>China baute seinen Anteil aus. Zuletzt konnten die Anteile aber nicht mehr zulegen.</a:t>
            </a:r>
          </a:p>
          <a:p>
            <a:endParaRPr lang="de-DE" dirty="0"/>
          </a:p>
          <a:p>
            <a:endParaRPr lang="de-DE" dirty="0"/>
          </a:p>
        </p:txBody>
      </p:sp>
      <p:sp>
        <p:nvSpPr>
          <p:cNvPr id="8" name="Textplatzhalter 7">
            <a:extLst>
              <a:ext uri="{FF2B5EF4-FFF2-40B4-BE49-F238E27FC236}">
                <a16:creationId xmlns:a16="http://schemas.microsoft.com/office/drawing/2014/main" id="{DA88642E-0C9A-4BAC-A7BF-79BEA8773518}"/>
              </a:ext>
            </a:extLst>
          </p:cNvPr>
          <p:cNvSpPr>
            <a:spLocks noGrp="1"/>
          </p:cNvSpPr>
          <p:nvPr>
            <p:ph type="body" sz="quarter" idx="40"/>
          </p:nvPr>
        </p:nvSpPr>
        <p:spPr/>
        <p:txBody>
          <a:bodyPr/>
          <a:lstStyle/>
          <a:p>
            <a:r>
              <a:rPr lang="de-DE"/>
              <a:t>Quellen: </a:t>
            </a:r>
            <a:r>
              <a:rPr lang="de-DE" err="1"/>
              <a:t>Chemdata</a:t>
            </a:r>
            <a:r>
              <a:rPr lang="de-DE"/>
              <a:t> International, VCI</a:t>
            </a:r>
          </a:p>
          <a:p>
            <a:endParaRPr lang="de-DE"/>
          </a:p>
        </p:txBody>
      </p:sp>
      <p:sp>
        <p:nvSpPr>
          <p:cNvPr id="12" name="Textplatzhalter 11"/>
          <p:cNvSpPr>
            <a:spLocks noGrp="1"/>
          </p:cNvSpPr>
          <p:nvPr>
            <p:ph type="body" sz="quarter" idx="19"/>
          </p:nvPr>
        </p:nvSpPr>
        <p:spPr/>
        <p:txBody>
          <a:bodyPr/>
          <a:lstStyle/>
          <a:p>
            <a:r>
              <a:rPr lang="de-DE" err="1"/>
              <a:t>FuE</a:t>
            </a:r>
            <a:r>
              <a:rPr lang="de-DE"/>
              <a:t>-Anteile der Chemie- und Pharmaindustrie an den weltweiten </a:t>
            </a:r>
            <a:r>
              <a:rPr lang="de-DE" err="1"/>
              <a:t>FuE</a:t>
            </a:r>
            <a:r>
              <a:rPr lang="de-DE"/>
              <a:t>-Ausgaben in Prozent</a:t>
            </a:r>
          </a:p>
        </p:txBody>
      </p:sp>
      <p:sp>
        <p:nvSpPr>
          <p:cNvPr id="7" name="Textplatzhalter 6"/>
          <p:cNvSpPr>
            <a:spLocks noGrp="1"/>
          </p:cNvSpPr>
          <p:nvPr>
            <p:ph type="body" sz="quarter" idx="13"/>
          </p:nvPr>
        </p:nvSpPr>
        <p:spPr/>
        <p:txBody>
          <a:bodyPr/>
          <a:lstStyle/>
          <a:p>
            <a:r>
              <a:rPr lang="de-DE" err="1"/>
              <a:t>FuE</a:t>
            </a:r>
            <a:r>
              <a:rPr lang="de-DE"/>
              <a:t>-Anteile der Länder im Zeitvergleich</a:t>
            </a:r>
          </a:p>
        </p:txBody>
      </p:sp>
      <p:sp>
        <p:nvSpPr>
          <p:cNvPr id="3" name="Titel 2"/>
          <p:cNvSpPr>
            <a:spLocks noGrp="1"/>
          </p:cNvSpPr>
          <p:nvPr>
            <p:ph type="title"/>
          </p:nvPr>
        </p:nvSpPr>
        <p:spPr>
          <a:noFill/>
        </p:spPr>
        <p:txBody>
          <a:bodyPr vert="horz"/>
          <a:lstStyle/>
          <a:p>
            <a:r>
              <a:rPr lang="de-DE" dirty="0"/>
              <a:t>USA baut </a:t>
            </a:r>
            <a:r>
              <a:rPr lang="de-DE" dirty="0" err="1"/>
              <a:t>forschung</a:t>
            </a:r>
            <a:r>
              <a:rPr lang="de-DE" dirty="0"/>
              <a:t> und </a:t>
            </a:r>
            <a:r>
              <a:rPr lang="de-DE" dirty="0" err="1"/>
              <a:t>enticklung</a:t>
            </a:r>
            <a:r>
              <a:rPr lang="de-DE" dirty="0"/>
              <a:t> massiv aus</a:t>
            </a:r>
          </a:p>
        </p:txBody>
      </p:sp>
      <p:graphicFrame>
        <p:nvGraphicFramePr>
          <p:cNvPr id="13" name="Diagrammplatzhalter 12" descr="Chart">
            <a:extLst>
              <a:ext uri="{FF2B5EF4-FFF2-40B4-BE49-F238E27FC236}">
                <a16:creationId xmlns:a16="http://schemas.microsoft.com/office/drawing/2014/main" id="{FF271856-4E5E-4E72-B04E-E54C08E05555}"/>
              </a:ext>
            </a:extLst>
          </p:cNvPr>
          <p:cNvGraphicFramePr>
            <a:graphicFrameLocks noGrp="1"/>
          </p:cNvGraphicFramePr>
          <p:nvPr>
            <p:ph type="chart" sz="quarter" idx="18"/>
            <p:extLst>
              <p:ext uri="{D42A27DB-BD31-4B8C-83A1-F6EECF244321}">
                <p14:modId xmlns:p14="http://schemas.microsoft.com/office/powerpoint/2010/main" val="476332451"/>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0090179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DAC0B-9DB6-2F3A-6FE1-7A89888F9A3A}"/>
            </a:ext>
          </a:extLst>
        </p:cNvPr>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180F850B-E2DA-6BF3-7B4E-7D519BCE8974}"/>
              </a:ext>
            </a:extLst>
          </p:cNvPr>
          <p:cNvGraphicFramePr>
            <a:graphicFrameLocks noChangeAspect="1"/>
          </p:cNvGraphicFramePr>
          <p:nvPr>
            <p:custDataLst>
              <p:tags r:id="rId1"/>
            </p:custDataLst>
            <p:extLst>
              <p:ext uri="{D42A27DB-BD31-4B8C-83A1-F6EECF244321}">
                <p14:modId xmlns:p14="http://schemas.microsoft.com/office/powerpoint/2010/main" val="1013155028"/>
              </p:ext>
            </p:extLst>
          </p:nvPr>
        </p:nvGraphicFramePr>
        <p:xfrm>
          <a:off x="1525587" y="2183"/>
          <a:ext cx="1588" cy="1588"/>
        </p:xfrm>
        <a:graphic>
          <a:graphicData uri="http://schemas.openxmlformats.org/presentationml/2006/ole">
            <mc:AlternateContent xmlns:mc="http://schemas.openxmlformats.org/markup-compatibility/2006">
              <mc:Choice xmlns:v="urn:schemas-microsoft-com:vml" Requires="v">
                <p:oleObj name="think-cell Folie" r:id="rId5" imgW="324" imgH="324" progId="TCLayout.ActiveDocument.1">
                  <p:embed/>
                </p:oleObj>
              </mc:Choice>
              <mc:Fallback>
                <p:oleObj name="think-cell Folie" r:id="rId5" imgW="324" imgH="324" progId="TCLayout.ActiveDocument.1">
                  <p:embed/>
                  <p:pic>
                    <p:nvPicPr>
                      <p:cNvPr id="4" name="Objekt 3" hidden="1">
                        <a:extLst>
                          <a:ext uri="{FF2B5EF4-FFF2-40B4-BE49-F238E27FC236}">
                            <a16:creationId xmlns:a16="http://schemas.microsoft.com/office/drawing/2014/main" id="{180F850B-E2DA-6BF3-7B4E-7D519BCE8974}"/>
                          </a:ext>
                        </a:extLst>
                      </p:cNvPr>
                      <p:cNvPicPr/>
                      <p:nvPr/>
                    </p:nvPicPr>
                    <p:blipFill>
                      <a:blip r:embed="rId6"/>
                      <a:stretch>
                        <a:fillRect/>
                      </a:stretch>
                    </p:blipFill>
                    <p:spPr>
                      <a:xfrm>
                        <a:off x="1525587" y="2183"/>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087AB649-11BF-A10C-9F75-E7D73C805E02}"/>
              </a:ext>
            </a:extLst>
          </p:cNvPr>
          <p:cNvSpPr/>
          <p:nvPr>
            <p:custDataLst>
              <p:tags r:id="rId2"/>
            </p:custDataLst>
          </p:nvPr>
        </p:nvSpPr>
        <p:spPr>
          <a:xfrm>
            <a:off x="1524000" y="595"/>
            <a:ext cx="158722" cy="158722"/>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de-DE" sz="2200" b="1">
              <a:latin typeface="Bahnschrift SemiBold" panose="020B0502040204020203" pitchFamily="34" charset="0"/>
              <a:ea typeface="+mj-ea"/>
              <a:cs typeface="+mj-cs"/>
              <a:sym typeface="Bahnschrift SemiBold" panose="020B0502040204020203" pitchFamily="34" charset="0"/>
            </a:endParaRPr>
          </a:p>
        </p:txBody>
      </p:sp>
      <p:sp>
        <p:nvSpPr>
          <p:cNvPr id="6" name="Foliennummernplatzhalter 5">
            <a:extLst>
              <a:ext uri="{FF2B5EF4-FFF2-40B4-BE49-F238E27FC236}">
                <a16:creationId xmlns:a16="http://schemas.microsoft.com/office/drawing/2014/main" id="{BEA0E947-3BC9-F680-9665-AB37A9302603}"/>
              </a:ext>
            </a:extLst>
          </p:cNvPr>
          <p:cNvSpPr>
            <a:spLocks noGrp="1"/>
          </p:cNvSpPr>
          <p:nvPr>
            <p:ph type="sldNum" sz="quarter" idx="10"/>
          </p:nvPr>
        </p:nvSpPr>
        <p:spPr/>
        <p:txBody>
          <a:bodyPr/>
          <a:lstStyle/>
          <a:p>
            <a:fld id="{02CEFE82-39F2-4F47-8A0C-D5AB3496FA5C}" type="slidenum">
              <a:rPr lang="de-DE" smtClean="0"/>
              <a:pPr/>
              <a:t>34</a:t>
            </a:fld>
            <a:endParaRPr lang="de-DE"/>
          </a:p>
        </p:txBody>
      </p:sp>
      <p:sp>
        <p:nvSpPr>
          <p:cNvPr id="11" name="Textplatzhalter 10">
            <a:extLst>
              <a:ext uri="{FF2B5EF4-FFF2-40B4-BE49-F238E27FC236}">
                <a16:creationId xmlns:a16="http://schemas.microsoft.com/office/drawing/2014/main" id="{BE7BC86F-5F42-BDBD-B96D-65B3BBA58C75}"/>
              </a:ext>
            </a:extLst>
          </p:cNvPr>
          <p:cNvSpPr>
            <a:spLocks noGrp="1"/>
          </p:cNvSpPr>
          <p:nvPr>
            <p:ph type="body" sz="quarter" idx="44"/>
          </p:nvPr>
        </p:nvSpPr>
        <p:spPr/>
        <p:txBody>
          <a:bodyPr/>
          <a:lstStyle/>
          <a:p>
            <a:r>
              <a:rPr lang="de-DE"/>
              <a:t>Interne FuE-Ausgaben</a:t>
            </a:r>
          </a:p>
          <a:p>
            <a:endParaRPr lang="de-DE"/>
          </a:p>
          <a:p>
            <a:endParaRPr lang="de-DE"/>
          </a:p>
        </p:txBody>
      </p:sp>
      <p:sp>
        <p:nvSpPr>
          <p:cNvPr id="8" name="Textplatzhalter 7">
            <a:extLst>
              <a:ext uri="{FF2B5EF4-FFF2-40B4-BE49-F238E27FC236}">
                <a16:creationId xmlns:a16="http://schemas.microsoft.com/office/drawing/2014/main" id="{7FCABA94-BB80-460A-D01F-4DF71F0F88A7}"/>
              </a:ext>
            </a:extLst>
          </p:cNvPr>
          <p:cNvSpPr>
            <a:spLocks noGrp="1"/>
          </p:cNvSpPr>
          <p:nvPr>
            <p:ph type="body" sz="quarter" idx="42"/>
          </p:nvPr>
        </p:nvSpPr>
        <p:spPr/>
        <p:txBody>
          <a:bodyPr/>
          <a:lstStyle/>
          <a:p>
            <a:r>
              <a:rPr lang="de-DE" dirty="0"/>
              <a:t>Anteile an den weltweiten FuE-Aufwendungen in Prozent</a:t>
            </a:r>
          </a:p>
        </p:txBody>
      </p:sp>
      <p:sp>
        <p:nvSpPr>
          <p:cNvPr id="10" name="Textplatzhalter 9">
            <a:extLst>
              <a:ext uri="{FF2B5EF4-FFF2-40B4-BE49-F238E27FC236}">
                <a16:creationId xmlns:a16="http://schemas.microsoft.com/office/drawing/2014/main" id="{BAB98BBB-3B21-62E1-8526-746131C7F2A5}"/>
              </a:ext>
            </a:extLst>
          </p:cNvPr>
          <p:cNvSpPr>
            <a:spLocks noGrp="1"/>
          </p:cNvSpPr>
          <p:nvPr>
            <p:ph type="body" sz="quarter" idx="43"/>
          </p:nvPr>
        </p:nvSpPr>
        <p:spPr/>
        <p:txBody>
          <a:bodyPr/>
          <a:lstStyle/>
          <a:p>
            <a:r>
              <a:rPr lang="de-DE" dirty="0"/>
              <a:t>FuE-Anteile Chemie &amp; </a:t>
            </a:r>
            <a:r>
              <a:rPr lang="de-DE" dirty="0" err="1"/>
              <a:t>Pharma</a:t>
            </a:r>
            <a:r>
              <a:rPr lang="de-DE" dirty="0"/>
              <a:t> an der Welt</a:t>
            </a:r>
          </a:p>
        </p:txBody>
      </p:sp>
      <p:sp>
        <p:nvSpPr>
          <p:cNvPr id="18" name="Textplatzhalter 17">
            <a:extLst>
              <a:ext uri="{FF2B5EF4-FFF2-40B4-BE49-F238E27FC236}">
                <a16:creationId xmlns:a16="http://schemas.microsoft.com/office/drawing/2014/main" id="{AE5DDC1B-5741-C134-0C76-3A2F7DEE6050}"/>
              </a:ext>
            </a:extLst>
          </p:cNvPr>
          <p:cNvSpPr>
            <a:spLocks noGrp="1"/>
          </p:cNvSpPr>
          <p:nvPr>
            <p:ph type="body" sz="quarter" idx="40"/>
          </p:nvPr>
        </p:nvSpPr>
        <p:spPr/>
        <p:txBody>
          <a:bodyPr/>
          <a:lstStyle/>
          <a:p>
            <a:r>
              <a:rPr lang="de-DE"/>
              <a:t>Quellen: </a:t>
            </a:r>
            <a:r>
              <a:rPr lang="de-DE" err="1"/>
              <a:t>Chemdata</a:t>
            </a:r>
            <a:r>
              <a:rPr lang="de-DE"/>
              <a:t> International, VCI</a:t>
            </a:r>
          </a:p>
          <a:p>
            <a:endParaRPr lang="de-DE"/>
          </a:p>
        </p:txBody>
      </p:sp>
      <p:sp>
        <p:nvSpPr>
          <p:cNvPr id="12" name="Textplatzhalter 11">
            <a:extLst>
              <a:ext uri="{FF2B5EF4-FFF2-40B4-BE49-F238E27FC236}">
                <a16:creationId xmlns:a16="http://schemas.microsoft.com/office/drawing/2014/main" id="{886F1114-CC39-BCE9-1E20-9EDB69D8916F}"/>
              </a:ext>
            </a:extLst>
          </p:cNvPr>
          <p:cNvSpPr>
            <a:spLocks noGrp="1"/>
          </p:cNvSpPr>
          <p:nvPr>
            <p:ph type="body" sz="quarter" idx="19"/>
          </p:nvPr>
        </p:nvSpPr>
        <p:spPr/>
        <p:txBody>
          <a:bodyPr/>
          <a:lstStyle/>
          <a:p>
            <a:r>
              <a:rPr lang="de-DE" dirty="0"/>
              <a:t>in Mrd. Euro</a:t>
            </a:r>
          </a:p>
        </p:txBody>
      </p:sp>
      <p:sp>
        <p:nvSpPr>
          <p:cNvPr id="7" name="Textplatzhalter 6">
            <a:extLst>
              <a:ext uri="{FF2B5EF4-FFF2-40B4-BE49-F238E27FC236}">
                <a16:creationId xmlns:a16="http://schemas.microsoft.com/office/drawing/2014/main" id="{0CA2E862-C828-B50D-26C5-26B622F514C8}"/>
              </a:ext>
            </a:extLst>
          </p:cNvPr>
          <p:cNvSpPr>
            <a:spLocks noGrp="1"/>
          </p:cNvSpPr>
          <p:nvPr>
            <p:ph type="body" sz="quarter" idx="13"/>
          </p:nvPr>
        </p:nvSpPr>
        <p:spPr/>
        <p:txBody>
          <a:bodyPr/>
          <a:lstStyle/>
          <a:p>
            <a:r>
              <a:rPr lang="de-DE" dirty="0"/>
              <a:t>Interne FuE-Ausgaben Chemie &amp; </a:t>
            </a:r>
            <a:r>
              <a:rPr lang="de-DE" dirty="0" err="1"/>
              <a:t>Pharma</a:t>
            </a:r>
            <a:endParaRPr lang="de-DE" dirty="0"/>
          </a:p>
        </p:txBody>
      </p:sp>
      <p:sp>
        <p:nvSpPr>
          <p:cNvPr id="3" name="Titel 2">
            <a:extLst>
              <a:ext uri="{FF2B5EF4-FFF2-40B4-BE49-F238E27FC236}">
                <a16:creationId xmlns:a16="http://schemas.microsoft.com/office/drawing/2014/main" id="{03D69BFA-6395-8C7B-B294-4D326BC549F0}"/>
              </a:ext>
            </a:extLst>
          </p:cNvPr>
          <p:cNvSpPr>
            <a:spLocks noGrp="1"/>
          </p:cNvSpPr>
          <p:nvPr>
            <p:ph type="title"/>
          </p:nvPr>
        </p:nvSpPr>
        <p:spPr>
          <a:noFill/>
        </p:spPr>
        <p:txBody>
          <a:bodyPr vert="horz"/>
          <a:lstStyle/>
          <a:p>
            <a:r>
              <a:rPr lang="de-DE" dirty="0"/>
              <a:t>Starker Zuwachs der FuE-Ausgaben in den USA</a:t>
            </a:r>
          </a:p>
        </p:txBody>
      </p:sp>
      <p:graphicFrame>
        <p:nvGraphicFramePr>
          <p:cNvPr id="14" name="Diagrammplatzhalter 14" descr="Chart">
            <a:extLst>
              <a:ext uri="{FF2B5EF4-FFF2-40B4-BE49-F238E27FC236}">
                <a16:creationId xmlns:a16="http://schemas.microsoft.com/office/drawing/2014/main" id="{28BE30DB-038E-4FD0-BE9F-9A3A1C67C254}"/>
              </a:ext>
            </a:extLst>
          </p:cNvPr>
          <p:cNvGraphicFramePr>
            <a:graphicFrameLocks noGrp="1"/>
          </p:cNvGraphicFramePr>
          <p:nvPr>
            <p:ph type="chart" sz="quarter" idx="18"/>
            <p:extLst>
              <p:ext uri="{D42A27DB-BD31-4B8C-83A1-F6EECF244321}">
                <p14:modId xmlns:p14="http://schemas.microsoft.com/office/powerpoint/2010/main" val="3066899242"/>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9" name="Diagrammplatzhalter 12" descr="Chart">
            <a:extLst>
              <a:ext uri="{FF2B5EF4-FFF2-40B4-BE49-F238E27FC236}">
                <a16:creationId xmlns:a16="http://schemas.microsoft.com/office/drawing/2014/main" id="{BF1634D5-AD82-48BC-B826-E6E03B68E382}"/>
              </a:ext>
            </a:extLst>
          </p:cNvPr>
          <p:cNvGraphicFramePr>
            <a:graphicFrameLocks noGrp="1"/>
          </p:cNvGraphicFramePr>
          <p:nvPr>
            <p:ph type="chart" sz="quarter" idx="41"/>
            <p:extLst>
              <p:ext uri="{D42A27DB-BD31-4B8C-83A1-F6EECF244321}">
                <p14:modId xmlns:p14="http://schemas.microsoft.com/office/powerpoint/2010/main" val="672968133"/>
              </p:ext>
            </p:extLst>
          </p:nvPr>
        </p:nvGraphicFramePr>
        <p:xfrm>
          <a:off x="6281738" y="1871663"/>
          <a:ext cx="5291137" cy="39243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0667210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178B8254-2217-4687-9C36-F5B2C621F041}"/>
              </a:ext>
            </a:extLst>
          </p:cNvPr>
          <p:cNvGraphicFramePr>
            <a:graphicFrameLocks noChangeAspect="1"/>
          </p:cNvGraphicFramePr>
          <p:nvPr>
            <p:custDataLst>
              <p:tags r:id="rId1"/>
            </p:custDataLst>
            <p:extLst>
              <p:ext uri="{D42A27DB-BD31-4B8C-83A1-F6EECF244321}">
                <p14:modId xmlns:p14="http://schemas.microsoft.com/office/powerpoint/2010/main" val="3926758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6" name="Objekt 5" hidden="1">
                        <a:extLst>
                          <a:ext uri="{FF2B5EF4-FFF2-40B4-BE49-F238E27FC236}">
                            <a16:creationId xmlns:a16="http://schemas.microsoft.com/office/drawing/2014/main" id="{178B8254-2217-4687-9C36-F5B2C621F04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Foliennummernplatzhalter 4"/>
          <p:cNvSpPr>
            <a:spLocks noGrp="1"/>
          </p:cNvSpPr>
          <p:nvPr>
            <p:ph type="sldNum" sz="quarter" idx="10"/>
          </p:nvPr>
        </p:nvSpPr>
        <p:spPr/>
        <p:txBody>
          <a:bodyPr/>
          <a:lstStyle/>
          <a:p>
            <a:fld id="{02CEFE82-39F2-4F47-8A0C-D5AB3496FA5C}" type="slidenum">
              <a:rPr lang="de-DE" smtClean="0"/>
              <a:pPr/>
              <a:t>35</a:t>
            </a:fld>
            <a:endParaRPr lang="de-DE"/>
          </a:p>
        </p:txBody>
      </p:sp>
      <p:sp>
        <p:nvSpPr>
          <p:cNvPr id="4" name="Textplatzhalter 3">
            <a:extLst>
              <a:ext uri="{FF2B5EF4-FFF2-40B4-BE49-F238E27FC236}">
                <a16:creationId xmlns:a16="http://schemas.microsoft.com/office/drawing/2014/main" id="{4CAA188A-B1B3-4D72-84AB-68CFC2BD9442}"/>
              </a:ext>
            </a:extLst>
          </p:cNvPr>
          <p:cNvSpPr>
            <a:spLocks noGrp="1"/>
          </p:cNvSpPr>
          <p:nvPr>
            <p:ph type="body" sz="quarter" idx="44"/>
          </p:nvPr>
        </p:nvSpPr>
        <p:spPr/>
        <p:txBody>
          <a:bodyPr/>
          <a:lstStyle/>
          <a:p>
            <a:endParaRPr lang="de-DE"/>
          </a:p>
        </p:txBody>
      </p:sp>
      <p:sp>
        <p:nvSpPr>
          <p:cNvPr id="17" name="Inhaltsplatzhalter 15"/>
          <p:cNvSpPr>
            <a:spLocks noGrp="1"/>
          </p:cNvSpPr>
          <p:nvPr>
            <p:ph type="body" sz="quarter" idx="42"/>
          </p:nvPr>
        </p:nvSpPr>
        <p:spPr/>
        <p:txBody>
          <a:bodyPr vert="horz" lIns="0" tIns="0" rIns="0" bIns="0" rtlCol="0">
            <a:noAutofit/>
          </a:bodyPr>
          <a:lstStyle/>
          <a:p>
            <a:r>
              <a:rPr lang="de-DE" dirty="0"/>
              <a:t>Anteile an den weltweiten FuE-Aufwendungen in Prozent</a:t>
            </a:r>
          </a:p>
          <a:p>
            <a:endParaRPr lang="de-DE" dirty="0"/>
          </a:p>
        </p:txBody>
      </p:sp>
      <p:sp>
        <p:nvSpPr>
          <p:cNvPr id="3" name="Textplatzhalter 2">
            <a:extLst>
              <a:ext uri="{FF2B5EF4-FFF2-40B4-BE49-F238E27FC236}">
                <a16:creationId xmlns:a16="http://schemas.microsoft.com/office/drawing/2014/main" id="{8F319B05-8980-439D-8BF9-C66037C48ED8}"/>
              </a:ext>
            </a:extLst>
          </p:cNvPr>
          <p:cNvSpPr>
            <a:spLocks noGrp="1"/>
          </p:cNvSpPr>
          <p:nvPr>
            <p:ph type="body" sz="quarter" idx="43"/>
          </p:nvPr>
        </p:nvSpPr>
        <p:spPr/>
        <p:txBody>
          <a:bodyPr/>
          <a:lstStyle/>
          <a:p>
            <a:r>
              <a:rPr lang="de-DE" sz="1800" dirty="0">
                <a:solidFill>
                  <a:schemeClr val="tx2"/>
                </a:solidFill>
              </a:rPr>
              <a:t>FuE-Anteile Chemie an der Welt</a:t>
            </a:r>
          </a:p>
        </p:txBody>
      </p:sp>
      <p:sp>
        <p:nvSpPr>
          <p:cNvPr id="19" name="Inhaltsplatzhalter 13"/>
          <p:cNvSpPr>
            <a:spLocks noGrp="1"/>
          </p:cNvSpPr>
          <p:nvPr>
            <p:ph type="body" sz="quarter" idx="40"/>
          </p:nvPr>
        </p:nvSpPr>
        <p:spPr/>
        <p:txBody>
          <a:bodyPr vert="horz" lIns="0" tIns="0" rIns="0" bIns="0" rtlCol="0">
            <a:noAutofit/>
          </a:bodyPr>
          <a:lstStyle/>
          <a:p>
            <a:r>
              <a:rPr lang="de-DE"/>
              <a:t>Quellen: </a:t>
            </a:r>
            <a:r>
              <a:rPr lang="de-DE" err="1"/>
              <a:t>Chemdata</a:t>
            </a:r>
            <a:r>
              <a:rPr lang="de-DE"/>
              <a:t> International, VCI	* Interne FuE-Aufwendungen</a:t>
            </a:r>
          </a:p>
          <a:p>
            <a:endParaRPr lang="de-DE"/>
          </a:p>
          <a:p>
            <a:endParaRPr lang="de-DE"/>
          </a:p>
        </p:txBody>
      </p:sp>
      <p:sp>
        <p:nvSpPr>
          <p:cNvPr id="18" name="Textplatzhalter 6"/>
          <p:cNvSpPr>
            <a:spLocks noGrp="1"/>
          </p:cNvSpPr>
          <p:nvPr>
            <p:ph type="body" sz="quarter" idx="19"/>
          </p:nvPr>
        </p:nvSpPr>
        <p:spPr/>
        <p:txBody>
          <a:bodyPr/>
          <a:lstStyle/>
          <a:p>
            <a:r>
              <a:rPr lang="de-DE" dirty="0"/>
              <a:t>Anteile der Länder an den weltweiten FuE-Aufwendungen*, 2025</a:t>
            </a:r>
          </a:p>
          <a:p>
            <a:endParaRPr lang="de-DE" dirty="0"/>
          </a:p>
        </p:txBody>
      </p:sp>
      <p:sp>
        <p:nvSpPr>
          <p:cNvPr id="13" name="Textplatzhalter 12"/>
          <p:cNvSpPr>
            <a:spLocks noGrp="1"/>
          </p:cNvSpPr>
          <p:nvPr>
            <p:ph type="body" sz="quarter" idx="13"/>
          </p:nvPr>
        </p:nvSpPr>
        <p:spPr/>
        <p:txBody>
          <a:bodyPr/>
          <a:lstStyle/>
          <a:p>
            <a:r>
              <a:rPr lang="de-DE" sz="1800" dirty="0">
                <a:solidFill>
                  <a:schemeClr val="tx2"/>
                </a:solidFill>
              </a:rPr>
              <a:t>Interne FuE-Aufwendungen Chemie </a:t>
            </a:r>
            <a:r>
              <a:rPr lang="de-DE" sz="1800" dirty="0">
                <a:solidFill>
                  <a:schemeClr val="accent2"/>
                </a:solidFill>
              </a:rPr>
              <a:t>(ohne </a:t>
            </a:r>
            <a:r>
              <a:rPr lang="de-DE" sz="1800" dirty="0" err="1">
                <a:solidFill>
                  <a:schemeClr val="accent2"/>
                </a:solidFill>
              </a:rPr>
              <a:t>Pharma</a:t>
            </a:r>
            <a:r>
              <a:rPr lang="de-DE" sz="1800" dirty="0">
                <a:solidFill>
                  <a:schemeClr val="accent2"/>
                </a:solidFill>
              </a:rPr>
              <a:t>) </a:t>
            </a:r>
          </a:p>
        </p:txBody>
      </p:sp>
      <p:sp>
        <p:nvSpPr>
          <p:cNvPr id="12" name="Titel 11"/>
          <p:cNvSpPr>
            <a:spLocks noGrp="1"/>
          </p:cNvSpPr>
          <p:nvPr>
            <p:ph type="title"/>
          </p:nvPr>
        </p:nvSpPr>
        <p:spPr>
          <a:noFill/>
        </p:spPr>
        <p:txBody>
          <a:bodyPr vert="horz"/>
          <a:lstStyle/>
          <a:p>
            <a:r>
              <a:rPr lang="de-DE" dirty="0"/>
              <a:t>China ist Spitzenreiter bei Chemieforschung – Deutschland kann Platz 4 behaupten</a:t>
            </a:r>
          </a:p>
        </p:txBody>
      </p:sp>
      <p:graphicFrame>
        <p:nvGraphicFramePr>
          <p:cNvPr id="9" name="Diagrammplatzhalter 13" descr="Chart">
            <a:extLst>
              <a:ext uri="{FF2B5EF4-FFF2-40B4-BE49-F238E27FC236}">
                <a16:creationId xmlns:a16="http://schemas.microsoft.com/office/drawing/2014/main" id="{00000000-0008-0000-0100-000005000000}"/>
              </a:ext>
            </a:extLst>
          </p:cNvPr>
          <p:cNvGraphicFramePr>
            <a:graphicFrameLocks noGrp="1"/>
          </p:cNvGraphicFramePr>
          <p:nvPr>
            <p:ph type="chart" sz="quarter" idx="18"/>
            <p:extLst>
              <p:ext uri="{D42A27DB-BD31-4B8C-83A1-F6EECF244321}">
                <p14:modId xmlns:p14="http://schemas.microsoft.com/office/powerpoint/2010/main" val="2293572061"/>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5" name="Diagrammplatzhalter 12" descr="Chart">
            <a:extLst>
              <a:ext uri="{FF2B5EF4-FFF2-40B4-BE49-F238E27FC236}">
                <a16:creationId xmlns:a16="http://schemas.microsoft.com/office/drawing/2014/main" id="{0FC607D2-70D6-415D-BF47-19B9E3DA3905}"/>
              </a:ext>
            </a:extLst>
          </p:cNvPr>
          <p:cNvGraphicFramePr>
            <a:graphicFrameLocks noGrp="1"/>
          </p:cNvGraphicFramePr>
          <p:nvPr>
            <p:ph type="chart" sz="quarter" idx="41"/>
            <p:extLst>
              <p:ext uri="{D42A27DB-BD31-4B8C-83A1-F6EECF244321}">
                <p14:modId xmlns:p14="http://schemas.microsoft.com/office/powerpoint/2010/main" val="2434400856"/>
              </p:ext>
            </p:extLst>
          </p:nvPr>
        </p:nvGraphicFramePr>
        <p:xfrm>
          <a:off x="628173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6325004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9035F-E247-39E2-5949-2EECC7290541}"/>
            </a:ext>
          </a:extLst>
        </p:cNvPr>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B8DC88E9-650B-54E2-830E-28EE34F80EC5}"/>
              </a:ext>
            </a:extLst>
          </p:cNvPr>
          <p:cNvGraphicFramePr>
            <a:graphicFrameLocks noChangeAspect="1"/>
          </p:cNvGraphicFramePr>
          <p:nvPr>
            <p:custDataLst>
              <p:tags r:id="rId1"/>
            </p:custDataLst>
            <p:extLst>
              <p:ext uri="{D42A27DB-BD31-4B8C-83A1-F6EECF244321}">
                <p14:modId xmlns:p14="http://schemas.microsoft.com/office/powerpoint/2010/main" val="40855377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6" name="Objekt 5" hidden="1">
                        <a:extLst>
                          <a:ext uri="{FF2B5EF4-FFF2-40B4-BE49-F238E27FC236}">
                            <a16:creationId xmlns:a16="http://schemas.microsoft.com/office/drawing/2014/main" id="{B8DC88E9-650B-54E2-830E-28EE34F80EC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Foliennummernplatzhalter 4">
            <a:extLst>
              <a:ext uri="{FF2B5EF4-FFF2-40B4-BE49-F238E27FC236}">
                <a16:creationId xmlns:a16="http://schemas.microsoft.com/office/drawing/2014/main" id="{B9CD67C8-466E-6D67-5104-C8C09C0DEBA0}"/>
              </a:ext>
            </a:extLst>
          </p:cNvPr>
          <p:cNvSpPr>
            <a:spLocks noGrp="1"/>
          </p:cNvSpPr>
          <p:nvPr>
            <p:ph type="sldNum" sz="quarter" idx="10"/>
          </p:nvPr>
        </p:nvSpPr>
        <p:spPr/>
        <p:txBody>
          <a:bodyPr/>
          <a:lstStyle/>
          <a:p>
            <a:fld id="{02CEFE82-39F2-4F47-8A0C-D5AB3496FA5C}" type="slidenum">
              <a:rPr lang="de-DE" smtClean="0"/>
              <a:pPr/>
              <a:t>36</a:t>
            </a:fld>
            <a:endParaRPr lang="de-DE"/>
          </a:p>
        </p:txBody>
      </p:sp>
      <p:sp>
        <p:nvSpPr>
          <p:cNvPr id="4" name="Textplatzhalter 3">
            <a:extLst>
              <a:ext uri="{FF2B5EF4-FFF2-40B4-BE49-F238E27FC236}">
                <a16:creationId xmlns:a16="http://schemas.microsoft.com/office/drawing/2014/main" id="{75A19E80-FCA0-37FF-D035-D977B7F30426}"/>
              </a:ext>
            </a:extLst>
          </p:cNvPr>
          <p:cNvSpPr>
            <a:spLocks noGrp="1"/>
          </p:cNvSpPr>
          <p:nvPr>
            <p:ph type="body" sz="quarter" idx="44"/>
          </p:nvPr>
        </p:nvSpPr>
        <p:spPr/>
        <p:txBody>
          <a:bodyPr/>
          <a:lstStyle/>
          <a:p>
            <a:endParaRPr lang="de-DE"/>
          </a:p>
        </p:txBody>
      </p:sp>
      <p:sp>
        <p:nvSpPr>
          <p:cNvPr id="17" name="Inhaltsplatzhalter 15">
            <a:extLst>
              <a:ext uri="{FF2B5EF4-FFF2-40B4-BE49-F238E27FC236}">
                <a16:creationId xmlns:a16="http://schemas.microsoft.com/office/drawing/2014/main" id="{F0C737F1-79F8-AE5A-78BB-B7769E4DFFB8}"/>
              </a:ext>
            </a:extLst>
          </p:cNvPr>
          <p:cNvSpPr>
            <a:spLocks noGrp="1"/>
          </p:cNvSpPr>
          <p:nvPr>
            <p:ph type="body" sz="quarter" idx="42"/>
          </p:nvPr>
        </p:nvSpPr>
        <p:spPr/>
        <p:txBody>
          <a:bodyPr vert="horz" lIns="0" tIns="0" rIns="0" bIns="0" rtlCol="0">
            <a:noAutofit/>
          </a:bodyPr>
          <a:lstStyle/>
          <a:p>
            <a:r>
              <a:rPr lang="de-DE" dirty="0"/>
              <a:t>Anteile an den weltweiten FuE-Aufwendungen in Prozent</a:t>
            </a:r>
          </a:p>
          <a:p>
            <a:endParaRPr lang="de-DE" dirty="0"/>
          </a:p>
        </p:txBody>
      </p:sp>
      <p:sp>
        <p:nvSpPr>
          <p:cNvPr id="3" name="Textplatzhalter 2">
            <a:extLst>
              <a:ext uri="{FF2B5EF4-FFF2-40B4-BE49-F238E27FC236}">
                <a16:creationId xmlns:a16="http://schemas.microsoft.com/office/drawing/2014/main" id="{BEC478C6-6A4C-178A-C03E-E4A2EFEF84FF}"/>
              </a:ext>
            </a:extLst>
          </p:cNvPr>
          <p:cNvSpPr>
            <a:spLocks noGrp="1"/>
          </p:cNvSpPr>
          <p:nvPr>
            <p:ph type="body" sz="quarter" idx="43"/>
          </p:nvPr>
        </p:nvSpPr>
        <p:spPr/>
        <p:txBody>
          <a:bodyPr/>
          <a:lstStyle/>
          <a:p>
            <a:r>
              <a:rPr lang="de-DE" sz="1800" dirty="0"/>
              <a:t>FuE-Anteile </a:t>
            </a:r>
            <a:r>
              <a:rPr lang="de-DE" sz="1800" dirty="0" err="1"/>
              <a:t>Pharma</a:t>
            </a:r>
            <a:r>
              <a:rPr lang="de-DE" sz="1800" dirty="0"/>
              <a:t> an der Welt</a:t>
            </a:r>
          </a:p>
        </p:txBody>
      </p:sp>
      <p:sp>
        <p:nvSpPr>
          <p:cNvPr id="19" name="Inhaltsplatzhalter 13">
            <a:extLst>
              <a:ext uri="{FF2B5EF4-FFF2-40B4-BE49-F238E27FC236}">
                <a16:creationId xmlns:a16="http://schemas.microsoft.com/office/drawing/2014/main" id="{DEEBF268-E10F-7BDE-D841-CE501E484F1B}"/>
              </a:ext>
            </a:extLst>
          </p:cNvPr>
          <p:cNvSpPr>
            <a:spLocks noGrp="1"/>
          </p:cNvSpPr>
          <p:nvPr>
            <p:ph type="body" sz="quarter" idx="40"/>
          </p:nvPr>
        </p:nvSpPr>
        <p:spPr/>
        <p:txBody>
          <a:bodyPr vert="horz" lIns="0" tIns="0" rIns="0" bIns="0" rtlCol="0">
            <a:noAutofit/>
          </a:bodyPr>
          <a:lstStyle/>
          <a:p>
            <a:r>
              <a:rPr lang="de-DE"/>
              <a:t>Quellen: </a:t>
            </a:r>
            <a:r>
              <a:rPr lang="de-DE" err="1"/>
              <a:t>Chemdata</a:t>
            </a:r>
            <a:r>
              <a:rPr lang="de-DE"/>
              <a:t> International, VCI	* Interne FuE-Aufwendungen</a:t>
            </a:r>
          </a:p>
          <a:p>
            <a:endParaRPr lang="de-DE"/>
          </a:p>
          <a:p>
            <a:endParaRPr lang="de-DE"/>
          </a:p>
        </p:txBody>
      </p:sp>
      <p:sp>
        <p:nvSpPr>
          <p:cNvPr id="18" name="Textplatzhalter 6">
            <a:extLst>
              <a:ext uri="{FF2B5EF4-FFF2-40B4-BE49-F238E27FC236}">
                <a16:creationId xmlns:a16="http://schemas.microsoft.com/office/drawing/2014/main" id="{0CA392EF-809B-819F-F9B3-262E1D35628D}"/>
              </a:ext>
            </a:extLst>
          </p:cNvPr>
          <p:cNvSpPr>
            <a:spLocks noGrp="1"/>
          </p:cNvSpPr>
          <p:nvPr>
            <p:ph type="body" sz="quarter" idx="19"/>
          </p:nvPr>
        </p:nvSpPr>
        <p:spPr/>
        <p:txBody>
          <a:bodyPr/>
          <a:lstStyle/>
          <a:p>
            <a:r>
              <a:rPr lang="de-DE" dirty="0"/>
              <a:t>Anteile der Länder an den weltweiten FuE-Aufwendungen*, 2025</a:t>
            </a:r>
          </a:p>
          <a:p>
            <a:endParaRPr lang="de-DE" dirty="0"/>
          </a:p>
        </p:txBody>
      </p:sp>
      <p:sp>
        <p:nvSpPr>
          <p:cNvPr id="13" name="Textplatzhalter 12">
            <a:extLst>
              <a:ext uri="{FF2B5EF4-FFF2-40B4-BE49-F238E27FC236}">
                <a16:creationId xmlns:a16="http://schemas.microsoft.com/office/drawing/2014/main" id="{FFEF8962-8000-F4B6-284A-C4337B9E71A6}"/>
              </a:ext>
            </a:extLst>
          </p:cNvPr>
          <p:cNvSpPr>
            <a:spLocks noGrp="1"/>
          </p:cNvSpPr>
          <p:nvPr>
            <p:ph type="body" sz="quarter" idx="13"/>
          </p:nvPr>
        </p:nvSpPr>
        <p:spPr/>
        <p:txBody>
          <a:bodyPr/>
          <a:lstStyle/>
          <a:p>
            <a:r>
              <a:rPr lang="de-DE" sz="1800" dirty="0"/>
              <a:t>Interne FuE-Aufwendungen </a:t>
            </a:r>
            <a:r>
              <a:rPr lang="de-DE" sz="1800" dirty="0" err="1"/>
              <a:t>Pharma</a:t>
            </a:r>
            <a:r>
              <a:rPr lang="de-DE" sz="1800" dirty="0"/>
              <a:t> </a:t>
            </a:r>
          </a:p>
        </p:txBody>
      </p:sp>
      <p:sp>
        <p:nvSpPr>
          <p:cNvPr id="12" name="Titel 11">
            <a:extLst>
              <a:ext uri="{FF2B5EF4-FFF2-40B4-BE49-F238E27FC236}">
                <a16:creationId xmlns:a16="http://schemas.microsoft.com/office/drawing/2014/main" id="{007DE53B-7866-8CFA-A263-B6501245BFEA}"/>
              </a:ext>
            </a:extLst>
          </p:cNvPr>
          <p:cNvSpPr>
            <a:spLocks noGrp="1"/>
          </p:cNvSpPr>
          <p:nvPr>
            <p:ph type="title"/>
          </p:nvPr>
        </p:nvSpPr>
        <p:spPr>
          <a:noFill/>
        </p:spPr>
        <p:txBody>
          <a:bodyPr vert="horz"/>
          <a:lstStyle/>
          <a:p>
            <a:r>
              <a:rPr lang="de-DE" dirty="0"/>
              <a:t>USA</a:t>
            </a:r>
            <a:r>
              <a:rPr lang="de-DE" sz="2000" dirty="0"/>
              <a:t> </a:t>
            </a:r>
            <a:r>
              <a:rPr lang="de-DE" dirty="0"/>
              <a:t>dominiert die Innovationstätigkeit bei </a:t>
            </a:r>
            <a:r>
              <a:rPr lang="de-DE" dirty="0" err="1"/>
              <a:t>Pharma</a:t>
            </a:r>
            <a:endParaRPr lang="de-DE" dirty="0"/>
          </a:p>
        </p:txBody>
      </p:sp>
      <p:graphicFrame>
        <p:nvGraphicFramePr>
          <p:cNvPr id="9" name="Diagrammplatzhalter 12" descr="Chart">
            <a:extLst>
              <a:ext uri="{FF2B5EF4-FFF2-40B4-BE49-F238E27FC236}">
                <a16:creationId xmlns:a16="http://schemas.microsoft.com/office/drawing/2014/main" id="{F0338C8C-3766-4C8E-B3CF-D1169203215E}"/>
              </a:ext>
            </a:extLst>
          </p:cNvPr>
          <p:cNvGraphicFramePr>
            <a:graphicFrameLocks noGrp="1"/>
          </p:cNvGraphicFramePr>
          <p:nvPr>
            <p:ph type="chart" sz="quarter" idx="41"/>
            <p:extLst>
              <p:ext uri="{D42A27DB-BD31-4B8C-83A1-F6EECF244321}">
                <p14:modId xmlns:p14="http://schemas.microsoft.com/office/powerpoint/2010/main" val="2834124805"/>
              </p:ext>
            </p:extLst>
          </p:nvPr>
        </p:nvGraphicFramePr>
        <p:xfrm>
          <a:off x="6281738" y="1871663"/>
          <a:ext cx="5291137" cy="39243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Diagrammplatzhalter 13" descr="Chart">
            <a:extLst>
              <a:ext uri="{FF2B5EF4-FFF2-40B4-BE49-F238E27FC236}">
                <a16:creationId xmlns:a16="http://schemas.microsoft.com/office/drawing/2014/main" id="{69CAA876-99EB-4629-86DC-A4C2C70F3C01}"/>
              </a:ext>
            </a:extLst>
          </p:cNvPr>
          <p:cNvGraphicFramePr>
            <a:graphicFrameLocks noGrp="1"/>
          </p:cNvGraphicFramePr>
          <p:nvPr>
            <p:ph type="chart" sz="quarter" idx="18"/>
            <p:extLst>
              <p:ext uri="{D42A27DB-BD31-4B8C-83A1-F6EECF244321}">
                <p14:modId xmlns:p14="http://schemas.microsoft.com/office/powerpoint/2010/main" val="2598333646"/>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567458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74C38398-B61D-4E0A-9283-23248800D093}"/>
              </a:ext>
            </a:extLst>
          </p:cNvPr>
          <p:cNvGraphicFramePr>
            <a:graphicFrameLocks noChangeAspect="1"/>
          </p:cNvGraphicFramePr>
          <p:nvPr>
            <p:custDataLst>
              <p:tags r:id="rId1"/>
            </p:custDataLst>
            <p:extLst>
              <p:ext uri="{D42A27DB-BD31-4B8C-83A1-F6EECF244321}">
                <p14:modId xmlns:p14="http://schemas.microsoft.com/office/powerpoint/2010/main" val="5603570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6" name="Objekt 5" hidden="1">
                        <a:extLst>
                          <a:ext uri="{FF2B5EF4-FFF2-40B4-BE49-F238E27FC236}">
                            <a16:creationId xmlns:a16="http://schemas.microsoft.com/office/drawing/2014/main" id="{74C38398-B61D-4E0A-9283-23248800D09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Foliennummernplatzhalter 4"/>
          <p:cNvSpPr>
            <a:spLocks noGrp="1"/>
          </p:cNvSpPr>
          <p:nvPr>
            <p:ph type="sldNum" sz="quarter" idx="10"/>
          </p:nvPr>
        </p:nvSpPr>
        <p:spPr/>
        <p:txBody>
          <a:bodyPr/>
          <a:lstStyle/>
          <a:p>
            <a:fld id="{02CEFE82-39F2-4F47-8A0C-D5AB3496FA5C}" type="slidenum">
              <a:rPr lang="de-DE" smtClean="0"/>
              <a:pPr/>
              <a:t>37</a:t>
            </a:fld>
            <a:endParaRPr lang="de-DE"/>
          </a:p>
        </p:txBody>
      </p:sp>
      <p:sp>
        <p:nvSpPr>
          <p:cNvPr id="14" name="Inhaltsplatzhalter 13"/>
          <p:cNvSpPr>
            <a:spLocks noGrp="1"/>
          </p:cNvSpPr>
          <p:nvPr>
            <p:ph type="body" sz="quarter" idx="42"/>
          </p:nvPr>
        </p:nvSpPr>
        <p:spPr/>
        <p:txBody>
          <a:bodyPr vert="horz" lIns="0" tIns="0" rIns="0" bIns="0" rtlCol="0">
            <a:noAutofit/>
          </a:bodyPr>
          <a:lstStyle/>
          <a:p>
            <a:r>
              <a:rPr lang="de-DE" dirty="0"/>
              <a:t>Anteile der Internen FuE-Aufwendungen am Umsatz, 2025</a:t>
            </a:r>
          </a:p>
        </p:txBody>
      </p:sp>
      <p:sp>
        <p:nvSpPr>
          <p:cNvPr id="3" name="Textplatzhalter 2">
            <a:extLst>
              <a:ext uri="{FF2B5EF4-FFF2-40B4-BE49-F238E27FC236}">
                <a16:creationId xmlns:a16="http://schemas.microsoft.com/office/drawing/2014/main" id="{B63C8864-5BDD-4E28-A04D-D197DA07E639}"/>
              </a:ext>
            </a:extLst>
          </p:cNvPr>
          <p:cNvSpPr>
            <a:spLocks noGrp="1"/>
          </p:cNvSpPr>
          <p:nvPr>
            <p:ph type="body" sz="quarter" idx="43"/>
          </p:nvPr>
        </p:nvSpPr>
        <p:spPr>
          <a:xfrm>
            <a:off x="6173306" y="1111449"/>
            <a:ext cx="5508000" cy="288000"/>
          </a:xfrm>
        </p:spPr>
        <p:txBody>
          <a:bodyPr/>
          <a:lstStyle/>
          <a:p>
            <a:r>
              <a:rPr lang="de-DE" sz="1800" dirty="0"/>
              <a:t>Forschungsintensität </a:t>
            </a:r>
            <a:r>
              <a:rPr lang="de-DE" sz="1800" dirty="0" err="1"/>
              <a:t>Pharma</a:t>
            </a:r>
            <a:r>
              <a:rPr lang="de-DE" sz="1800" dirty="0"/>
              <a:t>: Top 10 + EU</a:t>
            </a:r>
          </a:p>
        </p:txBody>
      </p:sp>
      <p:sp>
        <p:nvSpPr>
          <p:cNvPr id="16" name="Inhaltsplatzhalter 15"/>
          <p:cNvSpPr>
            <a:spLocks noGrp="1"/>
          </p:cNvSpPr>
          <p:nvPr>
            <p:ph type="body" sz="quarter" idx="40"/>
          </p:nvPr>
        </p:nvSpPr>
        <p:spPr/>
        <p:txBody>
          <a:bodyPr vert="horz" lIns="0" tIns="0" rIns="0" bIns="0" rtlCol="0">
            <a:noAutofit/>
          </a:bodyPr>
          <a:lstStyle/>
          <a:p>
            <a:r>
              <a:rPr lang="de-DE" dirty="0"/>
              <a:t>Quellen: </a:t>
            </a:r>
            <a:r>
              <a:rPr lang="de-DE" dirty="0" err="1"/>
              <a:t>Chemdata</a:t>
            </a:r>
            <a:r>
              <a:rPr lang="de-DE" dirty="0"/>
              <a:t> International, VCI   Anmerkung: * Intensität in D weicht von oben genannter Intensität ab, da im internationalen Vergleich eine erweiterte Umsatzdefinition genutzt wird.</a:t>
            </a:r>
          </a:p>
          <a:p>
            <a:endParaRPr lang="de-DE" dirty="0"/>
          </a:p>
        </p:txBody>
      </p:sp>
      <p:sp>
        <p:nvSpPr>
          <p:cNvPr id="11" name="Textplatzhalter 11"/>
          <p:cNvSpPr>
            <a:spLocks noGrp="1"/>
          </p:cNvSpPr>
          <p:nvPr>
            <p:ph type="body" sz="quarter" idx="19"/>
          </p:nvPr>
        </p:nvSpPr>
        <p:spPr/>
        <p:txBody>
          <a:bodyPr/>
          <a:lstStyle/>
          <a:p>
            <a:r>
              <a:rPr lang="de-DE" dirty="0"/>
              <a:t>Anteile der Internen FuE-Aufwendungen am Umsatz, 2025</a:t>
            </a:r>
          </a:p>
        </p:txBody>
      </p:sp>
      <p:sp>
        <p:nvSpPr>
          <p:cNvPr id="13" name="Textplatzhalter 12"/>
          <p:cNvSpPr>
            <a:spLocks noGrp="1"/>
          </p:cNvSpPr>
          <p:nvPr>
            <p:ph type="body" sz="quarter" idx="13"/>
          </p:nvPr>
        </p:nvSpPr>
        <p:spPr/>
        <p:txBody>
          <a:bodyPr/>
          <a:lstStyle/>
          <a:p>
            <a:r>
              <a:rPr lang="de-DE" sz="1800" dirty="0"/>
              <a:t>Forschungsintensität Chemie: Top 10 + EU</a:t>
            </a:r>
          </a:p>
        </p:txBody>
      </p:sp>
      <p:sp>
        <p:nvSpPr>
          <p:cNvPr id="19" name="Titel 18"/>
          <p:cNvSpPr>
            <a:spLocks noGrp="1"/>
          </p:cNvSpPr>
          <p:nvPr>
            <p:ph type="title"/>
          </p:nvPr>
        </p:nvSpPr>
        <p:spPr>
          <a:noFill/>
        </p:spPr>
        <p:txBody>
          <a:bodyPr vert="horz"/>
          <a:lstStyle/>
          <a:p>
            <a:r>
              <a:rPr lang="de-DE" dirty="0"/>
              <a:t>Hohe Forschungsintensität bei </a:t>
            </a:r>
            <a:r>
              <a:rPr lang="de-DE" dirty="0" err="1"/>
              <a:t>Pharma</a:t>
            </a:r>
            <a:r>
              <a:rPr lang="de-DE" dirty="0"/>
              <a:t> – auch kleinere Länder erreichen hohe Forschungsquoten</a:t>
            </a:r>
          </a:p>
        </p:txBody>
      </p:sp>
      <p:sp>
        <p:nvSpPr>
          <p:cNvPr id="24" name="Textplatzhalter 23">
            <a:extLst>
              <a:ext uri="{FF2B5EF4-FFF2-40B4-BE49-F238E27FC236}">
                <a16:creationId xmlns:a16="http://schemas.microsoft.com/office/drawing/2014/main" id="{D66EB65B-81CF-E30F-D6AF-F1401A209A7F}"/>
              </a:ext>
            </a:extLst>
          </p:cNvPr>
          <p:cNvSpPr>
            <a:spLocks noGrp="1"/>
          </p:cNvSpPr>
          <p:nvPr>
            <p:ph type="body" sz="quarter" idx="44"/>
          </p:nvPr>
        </p:nvSpPr>
        <p:spPr/>
        <p:txBody>
          <a:bodyPr/>
          <a:lstStyle/>
          <a:p>
            <a:r>
              <a:rPr lang="de-DE" dirty="0"/>
              <a:t>Quellen: </a:t>
            </a:r>
            <a:r>
              <a:rPr lang="de-DE" dirty="0" err="1"/>
              <a:t>Chemdata</a:t>
            </a:r>
            <a:r>
              <a:rPr lang="de-DE" dirty="0"/>
              <a:t> International, VCI   Anmerkung: * Intensität in D weicht von oben genannter Intensität ab, da im internationalen Vergleich eine erweiterte Umsatzdefinition genutzt wird.</a:t>
            </a:r>
          </a:p>
          <a:p>
            <a:endParaRPr lang="de-DE" dirty="0"/>
          </a:p>
        </p:txBody>
      </p:sp>
      <p:graphicFrame>
        <p:nvGraphicFramePr>
          <p:cNvPr id="7" name="Diagrammplatzhalter 15" descr="Chart">
            <a:extLst>
              <a:ext uri="{FF2B5EF4-FFF2-40B4-BE49-F238E27FC236}">
                <a16:creationId xmlns:a16="http://schemas.microsoft.com/office/drawing/2014/main" id="{4DA0865A-1BF0-4198-BCE6-9718BDE9807B}"/>
              </a:ext>
            </a:extLst>
          </p:cNvPr>
          <p:cNvGraphicFramePr>
            <a:graphicFrameLocks noGrp="1"/>
          </p:cNvGraphicFramePr>
          <p:nvPr>
            <p:ph type="chart" sz="quarter" idx="18"/>
            <p:extLst>
              <p:ext uri="{D42A27DB-BD31-4B8C-83A1-F6EECF244321}">
                <p14:modId xmlns:p14="http://schemas.microsoft.com/office/powerpoint/2010/main" val="1410403095"/>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Diagrammplatzhalter 15" descr="Chart">
            <a:extLst>
              <a:ext uri="{FF2B5EF4-FFF2-40B4-BE49-F238E27FC236}">
                <a16:creationId xmlns:a16="http://schemas.microsoft.com/office/drawing/2014/main" id="{03009AF1-B0D5-456B-8084-1BDB5711E19A}"/>
              </a:ext>
            </a:extLst>
          </p:cNvPr>
          <p:cNvGraphicFramePr>
            <a:graphicFrameLocks noGrp="1"/>
          </p:cNvGraphicFramePr>
          <p:nvPr>
            <p:ph type="chart" sz="quarter" idx="41"/>
            <p:extLst>
              <p:ext uri="{D42A27DB-BD31-4B8C-83A1-F6EECF244321}">
                <p14:modId xmlns:p14="http://schemas.microsoft.com/office/powerpoint/2010/main" val="4237521418"/>
              </p:ext>
            </p:extLst>
          </p:nvPr>
        </p:nvGraphicFramePr>
        <p:xfrm>
          <a:off x="6276975" y="1871663"/>
          <a:ext cx="5292725"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3660673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750D827B-C1DD-4CE4-8C60-ECD1BF98D314}"/>
              </a:ext>
            </a:extLst>
          </p:cNvPr>
          <p:cNvGraphicFramePr>
            <a:graphicFrameLocks noChangeAspect="1"/>
          </p:cNvGraphicFramePr>
          <p:nvPr>
            <p:custDataLst>
              <p:tags r:id="rId1"/>
            </p:custDataLst>
            <p:extLst>
              <p:ext uri="{D42A27DB-BD31-4B8C-83A1-F6EECF244321}">
                <p14:modId xmlns:p14="http://schemas.microsoft.com/office/powerpoint/2010/main" val="295199746"/>
              </p:ext>
            </p:extLst>
          </p:nvPr>
        </p:nvGraphicFramePr>
        <p:xfrm>
          <a:off x="1525587" y="2183"/>
          <a:ext cx="1588" cy="1588"/>
        </p:xfrm>
        <a:graphic>
          <a:graphicData uri="http://schemas.openxmlformats.org/presentationml/2006/ole">
            <mc:AlternateContent xmlns:mc="http://schemas.openxmlformats.org/markup-compatibility/2006">
              <mc:Choice xmlns:v="urn:schemas-microsoft-com:vml" Requires="v">
                <p:oleObj name="think-cell Folie" r:id="rId5" imgW="324" imgH="324" progId="TCLayout.ActiveDocument.1">
                  <p:embed/>
                </p:oleObj>
              </mc:Choice>
              <mc:Fallback>
                <p:oleObj name="think-cell Folie" r:id="rId5" imgW="324" imgH="324" progId="TCLayout.ActiveDocument.1">
                  <p:embed/>
                  <p:pic>
                    <p:nvPicPr>
                      <p:cNvPr id="6" name="Objekt 5" hidden="1">
                        <a:extLst>
                          <a:ext uri="{FF2B5EF4-FFF2-40B4-BE49-F238E27FC236}">
                            <a16:creationId xmlns:a16="http://schemas.microsoft.com/office/drawing/2014/main" id="{750D827B-C1DD-4CE4-8C60-ECD1BF98D314}"/>
                          </a:ext>
                        </a:extLst>
                      </p:cNvPr>
                      <p:cNvPicPr/>
                      <p:nvPr/>
                    </p:nvPicPr>
                    <p:blipFill>
                      <a:blip r:embed="rId6"/>
                      <a:stretch>
                        <a:fillRect/>
                      </a:stretch>
                    </p:blipFill>
                    <p:spPr>
                      <a:xfrm>
                        <a:off x="1525587" y="2183"/>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531E2F75-A577-4FC6-9731-BBBCD91CCC62}"/>
              </a:ext>
            </a:extLst>
          </p:cNvPr>
          <p:cNvSpPr/>
          <p:nvPr>
            <p:custDataLst>
              <p:tags r:id="rId2"/>
            </p:custDataLst>
          </p:nvPr>
        </p:nvSpPr>
        <p:spPr>
          <a:xfrm>
            <a:off x="1524000" y="595"/>
            <a:ext cx="158722" cy="158722"/>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200" b="1">
              <a:latin typeface="Bahnschrift SemiBold" panose="020B0502040204020203" pitchFamily="34" charset="0"/>
              <a:ea typeface="+mj-ea"/>
              <a:cs typeface="+mj-cs"/>
              <a:sym typeface="Bahnschrift SemiBold" panose="020B0502040204020203" pitchFamily="34"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38</a:t>
            </a:fld>
            <a:endParaRPr lang="de-DE"/>
          </a:p>
        </p:txBody>
      </p:sp>
      <p:sp>
        <p:nvSpPr>
          <p:cNvPr id="8" name="Textplatzhalter 7">
            <a:extLst>
              <a:ext uri="{FF2B5EF4-FFF2-40B4-BE49-F238E27FC236}">
                <a16:creationId xmlns:a16="http://schemas.microsoft.com/office/drawing/2014/main" id="{34ACE529-248A-FC29-C41A-5A1F126B2093}"/>
              </a:ext>
            </a:extLst>
          </p:cNvPr>
          <p:cNvSpPr>
            <a:spLocks noGrp="1"/>
          </p:cNvSpPr>
          <p:nvPr>
            <p:ph type="body" sz="quarter" idx="44"/>
          </p:nvPr>
        </p:nvSpPr>
        <p:spPr/>
        <p:txBody>
          <a:bodyPr/>
          <a:lstStyle/>
          <a:p>
            <a:r>
              <a:rPr lang="de-DE" dirty="0"/>
              <a:t>Quellen: ZEW, VCI	</a:t>
            </a:r>
          </a:p>
        </p:txBody>
      </p:sp>
      <p:sp>
        <p:nvSpPr>
          <p:cNvPr id="7" name="Textplatzhalter 6">
            <a:extLst>
              <a:ext uri="{FF2B5EF4-FFF2-40B4-BE49-F238E27FC236}">
                <a16:creationId xmlns:a16="http://schemas.microsoft.com/office/drawing/2014/main" id="{E0F5335D-5089-151A-5C7C-2397AC346E4D}"/>
              </a:ext>
            </a:extLst>
          </p:cNvPr>
          <p:cNvSpPr>
            <a:spLocks noGrp="1"/>
          </p:cNvSpPr>
          <p:nvPr>
            <p:ph type="body" sz="quarter" idx="43"/>
          </p:nvPr>
        </p:nvSpPr>
        <p:spPr/>
        <p:txBody>
          <a:bodyPr/>
          <a:lstStyle/>
          <a:p>
            <a:r>
              <a:rPr lang="de-DE" dirty="0"/>
              <a:t>Deutscher Handel mit forschungsintensiven Pharmazeutika, </a:t>
            </a:r>
            <a:r>
              <a:rPr lang="de-DE" sz="1600" b="0" dirty="0">
                <a:solidFill>
                  <a:schemeClr val="tx1"/>
                </a:solidFill>
              </a:rPr>
              <a:t>in Mrd. Euro</a:t>
            </a:r>
            <a:endParaRPr lang="de-DE" sz="1400" b="0" dirty="0">
              <a:solidFill>
                <a:schemeClr val="tx1"/>
              </a:solidFill>
            </a:endParaRPr>
          </a:p>
        </p:txBody>
      </p:sp>
      <p:sp>
        <p:nvSpPr>
          <p:cNvPr id="2" name="Textplatzhalter 1">
            <a:extLst>
              <a:ext uri="{FF2B5EF4-FFF2-40B4-BE49-F238E27FC236}">
                <a16:creationId xmlns:a16="http://schemas.microsoft.com/office/drawing/2014/main" id="{CB33A30A-4310-46A7-AF14-816A61C7EF79}"/>
              </a:ext>
            </a:extLst>
          </p:cNvPr>
          <p:cNvSpPr>
            <a:spLocks noGrp="1"/>
          </p:cNvSpPr>
          <p:nvPr>
            <p:ph type="body" sz="quarter" idx="40"/>
          </p:nvPr>
        </p:nvSpPr>
        <p:spPr/>
        <p:txBody>
          <a:bodyPr/>
          <a:lstStyle/>
          <a:p>
            <a:r>
              <a:rPr lang="de-DE" dirty="0"/>
              <a:t>Quellen: ZEW, VCI		</a:t>
            </a:r>
          </a:p>
        </p:txBody>
      </p:sp>
      <p:sp>
        <p:nvSpPr>
          <p:cNvPr id="13" name="Textplatzhalter 12"/>
          <p:cNvSpPr>
            <a:spLocks noGrp="1"/>
          </p:cNvSpPr>
          <p:nvPr>
            <p:ph type="body" sz="quarter" idx="13"/>
          </p:nvPr>
        </p:nvSpPr>
        <p:spPr/>
        <p:txBody>
          <a:bodyPr/>
          <a:lstStyle/>
          <a:p>
            <a:r>
              <a:rPr lang="de-DE" dirty="0"/>
              <a:t>Deutscher Handel mit forschungsintensiven Chemiewaren, </a:t>
            </a:r>
            <a:r>
              <a:rPr lang="de-DE" sz="1600" b="0" dirty="0">
                <a:solidFill>
                  <a:schemeClr val="tx1"/>
                </a:solidFill>
              </a:rPr>
              <a:t>in Mrd. Euro</a:t>
            </a:r>
            <a:endParaRPr lang="de-DE" sz="1400" b="0" dirty="0">
              <a:solidFill>
                <a:schemeClr val="tx1"/>
              </a:solidFill>
            </a:endParaRPr>
          </a:p>
          <a:p>
            <a:endParaRPr lang="de-DE" dirty="0"/>
          </a:p>
        </p:txBody>
      </p:sp>
      <p:sp>
        <p:nvSpPr>
          <p:cNvPr id="19" name="Titel 18"/>
          <p:cNvSpPr>
            <a:spLocks noGrp="1"/>
          </p:cNvSpPr>
          <p:nvPr>
            <p:ph type="title"/>
          </p:nvPr>
        </p:nvSpPr>
        <p:spPr>
          <a:noFill/>
        </p:spPr>
        <p:txBody>
          <a:bodyPr vert="horz"/>
          <a:lstStyle/>
          <a:p>
            <a:r>
              <a:rPr lang="de-DE" dirty="0"/>
              <a:t>Deutschland ist stark im Pharmahandel – Chemiehandel ist (wieder) ausgeglichen</a:t>
            </a:r>
          </a:p>
        </p:txBody>
      </p:sp>
      <p:graphicFrame>
        <p:nvGraphicFramePr>
          <p:cNvPr id="11" name="Diagrammplatzhalter 14" descr="Chart">
            <a:extLst>
              <a:ext uri="{FF2B5EF4-FFF2-40B4-BE49-F238E27FC236}">
                <a16:creationId xmlns:a16="http://schemas.microsoft.com/office/drawing/2014/main" id="{00000000-0008-0000-0800-000002000000}"/>
              </a:ext>
            </a:extLst>
          </p:cNvPr>
          <p:cNvGraphicFramePr>
            <a:graphicFrameLocks noGrp="1"/>
          </p:cNvGraphicFramePr>
          <p:nvPr>
            <p:ph type="chart" sz="quarter" idx="18"/>
            <p:extLst>
              <p:ext uri="{D42A27DB-BD31-4B8C-83A1-F6EECF244321}">
                <p14:modId xmlns:p14="http://schemas.microsoft.com/office/powerpoint/2010/main" val="3809151744"/>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1" name="Diagrammplatzhalter 14" descr="Chart">
            <a:extLst>
              <a:ext uri="{FF2B5EF4-FFF2-40B4-BE49-F238E27FC236}">
                <a16:creationId xmlns:a16="http://schemas.microsoft.com/office/drawing/2014/main" id="{D212C7B6-DBB1-4A9D-9817-6AC07D01C33E}"/>
              </a:ext>
            </a:extLst>
          </p:cNvPr>
          <p:cNvGraphicFramePr>
            <a:graphicFrameLocks noGrp="1"/>
          </p:cNvGraphicFramePr>
          <p:nvPr>
            <p:ph type="chart" sz="quarter" idx="41"/>
            <p:extLst>
              <p:ext uri="{D42A27DB-BD31-4B8C-83A1-F6EECF244321}">
                <p14:modId xmlns:p14="http://schemas.microsoft.com/office/powerpoint/2010/main" val="2442179040"/>
              </p:ext>
            </p:extLst>
          </p:nvPr>
        </p:nvGraphicFramePr>
        <p:xfrm>
          <a:off x="6281738" y="1871663"/>
          <a:ext cx="5291137" cy="39243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7852807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B112C-38DA-BD28-ADE2-0AB1B5842CB9}"/>
            </a:ext>
          </a:extLst>
        </p:cNvPr>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ADE23C89-9A3C-2A05-08BF-40BA334B82A4}"/>
              </a:ext>
            </a:extLst>
          </p:cNvPr>
          <p:cNvGraphicFramePr>
            <a:graphicFrameLocks noChangeAspect="1"/>
          </p:cNvGraphicFramePr>
          <p:nvPr>
            <p:custDataLst>
              <p:tags r:id="rId1"/>
            </p:custDataLst>
            <p:extLst>
              <p:ext uri="{D42A27DB-BD31-4B8C-83A1-F6EECF244321}">
                <p14:modId xmlns:p14="http://schemas.microsoft.com/office/powerpoint/2010/main" val="1050170927"/>
              </p:ext>
            </p:extLst>
          </p:nvPr>
        </p:nvGraphicFramePr>
        <p:xfrm>
          <a:off x="1525587" y="2183"/>
          <a:ext cx="1588" cy="1588"/>
        </p:xfrm>
        <a:graphic>
          <a:graphicData uri="http://schemas.openxmlformats.org/presentationml/2006/ole">
            <mc:AlternateContent xmlns:mc="http://schemas.openxmlformats.org/markup-compatibility/2006">
              <mc:Choice xmlns:v="urn:schemas-microsoft-com:vml" Requires="v">
                <p:oleObj name="think-cell Folie" r:id="rId5" imgW="324" imgH="324" progId="TCLayout.ActiveDocument.1">
                  <p:embed/>
                </p:oleObj>
              </mc:Choice>
              <mc:Fallback>
                <p:oleObj name="think-cell Folie" r:id="rId5" imgW="324" imgH="324" progId="TCLayout.ActiveDocument.1">
                  <p:embed/>
                  <p:pic>
                    <p:nvPicPr>
                      <p:cNvPr id="6" name="Objekt 5" hidden="1">
                        <a:extLst>
                          <a:ext uri="{FF2B5EF4-FFF2-40B4-BE49-F238E27FC236}">
                            <a16:creationId xmlns:a16="http://schemas.microsoft.com/office/drawing/2014/main" id="{ADE23C89-9A3C-2A05-08BF-40BA334B82A4}"/>
                          </a:ext>
                        </a:extLst>
                      </p:cNvPr>
                      <p:cNvPicPr/>
                      <p:nvPr/>
                    </p:nvPicPr>
                    <p:blipFill>
                      <a:blip r:embed="rId6"/>
                      <a:stretch>
                        <a:fillRect/>
                      </a:stretch>
                    </p:blipFill>
                    <p:spPr>
                      <a:xfrm>
                        <a:off x="1525587" y="2183"/>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52347820-11FC-A9AD-71DC-FF035EF00B1C}"/>
              </a:ext>
            </a:extLst>
          </p:cNvPr>
          <p:cNvSpPr/>
          <p:nvPr>
            <p:custDataLst>
              <p:tags r:id="rId2"/>
            </p:custDataLst>
          </p:nvPr>
        </p:nvSpPr>
        <p:spPr>
          <a:xfrm>
            <a:off x="1524000" y="595"/>
            <a:ext cx="158722" cy="158722"/>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200" b="1">
              <a:latin typeface="Bahnschrift SemiBold" panose="020B0502040204020203" pitchFamily="34" charset="0"/>
              <a:ea typeface="+mj-ea"/>
              <a:cs typeface="+mj-cs"/>
              <a:sym typeface="Bahnschrift SemiBold" panose="020B0502040204020203" pitchFamily="34" charset="0"/>
            </a:endParaRPr>
          </a:p>
        </p:txBody>
      </p:sp>
      <p:sp>
        <p:nvSpPr>
          <p:cNvPr id="5" name="Foliennummernplatzhalter 4">
            <a:extLst>
              <a:ext uri="{FF2B5EF4-FFF2-40B4-BE49-F238E27FC236}">
                <a16:creationId xmlns:a16="http://schemas.microsoft.com/office/drawing/2014/main" id="{AA6C5E9D-C7CC-171D-E818-F4BF3FCDAEA9}"/>
              </a:ext>
            </a:extLst>
          </p:cNvPr>
          <p:cNvSpPr>
            <a:spLocks noGrp="1"/>
          </p:cNvSpPr>
          <p:nvPr>
            <p:ph type="sldNum" sz="quarter" idx="10"/>
          </p:nvPr>
        </p:nvSpPr>
        <p:spPr/>
        <p:txBody>
          <a:bodyPr/>
          <a:lstStyle/>
          <a:p>
            <a:fld id="{02CEFE82-39F2-4F47-8A0C-D5AB3496FA5C}" type="slidenum">
              <a:rPr lang="de-DE" smtClean="0"/>
              <a:pPr/>
              <a:t>39</a:t>
            </a:fld>
            <a:endParaRPr lang="de-DE"/>
          </a:p>
        </p:txBody>
      </p:sp>
      <p:sp>
        <p:nvSpPr>
          <p:cNvPr id="8" name="Textplatzhalter 7">
            <a:extLst>
              <a:ext uri="{FF2B5EF4-FFF2-40B4-BE49-F238E27FC236}">
                <a16:creationId xmlns:a16="http://schemas.microsoft.com/office/drawing/2014/main" id="{BFAD7DF7-003B-7418-A749-A12DD42D744E}"/>
              </a:ext>
            </a:extLst>
          </p:cNvPr>
          <p:cNvSpPr>
            <a:spLocks noGrp="1"/>
          </p:cNvSpPr>
          <p:nvPr>
            <p:ph type="body" sz="quarter" idx="44"/>
          </p:nvPr>
        </p:nvSpPr>
        <p:spPr/>
        <p:txBody>
          <a:bodyPr/>
          <a:lstStyle/>
          <a:p>
            <a:r>
              <a:rPr lang="de-DE" dirty="0"/>
              <a:t>Quellen: ZEW, VCI	</a:t>
            </a:r>
          </a:p>
        </p:txBody>
      </p:sp>
      <p:sp>
        <p:nvSpPr>
          <p:cNvPr id="7" name="Textplatzhalter 6">
            <a:extLst>
              <a:ext uri="{FF2B5EF4-FFF2-40B4-BE49-F238E27FC236}">
                <a16:creationId xmlns:a16="http://schemas.microsoft.com/office/drawing/2014/main" id="{8BA1E60B-C438-950D-B400-C565678610BF}"/>
              </a:ext>
            </a:extLst>
          </p:cNvPr>
          <p:cNvSpPr>
            <a:spLocks noGrp="1"/>
          </p:cNvSpPr>
          <p:nvPr>
            <p:ph type="body" sz="quarter" idx="43"/>
          </p:nvPr>
        </p:nvSpPr>
        <p:spPr>
          <a:xfrm>
            <a:off x="6197824" y="1090901"/>
            <a:ext cx="5689376" cy="288000"/>
          </a:xfrm>
        </p:spPr>
        <p:txBody>
          <a:bodyPr/>
          <a:lstStyle/>
          <a:p>
            <a:r>
              <a:rPr lang="de-DE" dirty="0"/>
              <a:t>Deutsche Handelsbilanz mit forschungs-intensiven Pharmazeutika nach Ländern, </a:t>
            </a:r>
            <a:r>
              <a:rPr lang="de-DE" sz="1600" b="0" dirty="0">
                <a:solidFill>
                  <a:schemeClr val="tx1"/>
                </a:solidFill>
              </a:rPr>
              <a:t>in Mrd. Euro</a:t>
            </a:r>
            <a:endParaRPr lang="de-DE" sz="1400" b="0" dirty="0">
              <a:solidFill>
                <a:schemeClr val="tx1"/>
              </a:solidFill>
            </a:endParaRPr>
          </a:p>
        </p:txBody>
      </p:sp>
      <p:sp>
        <p:nvSpPr>
          <p:cNvPr id="2" name="Textplatzhalter 1">
            <a:extLst>
              <a:ext uri="{FF2B5EF4-FFF2-40B4-BE49-F238E27FC236}">
                <a16:creationId xmlns:a16="http://schemas.microsoft.com/office/drawing/2014/main" id="{7C3EBB31-28AA-D80E-4B99-6078EA2E0603}"/>
              </a:ext>
            </a:extLst>
          </p:cNvPr>
          <p:cNvSpPr>
            <a:spLocks noGrp="1"/>
          </p:cNvSpPr>
          <p:nvPr>
            <p:ph type="body" sz="quarter" idx="40"/>
          </p:nvPr>
        </p:nvSpPr>
        <p:spPr/>
        <p:txBody>
          <a:bodyPr/>
          <a:lstStyle/>
          <a:p>
            <a:r>
              <a:rPr lang="de-DE" dirty="0"/>
              <a:t>Quellen: ZEW, VCI		</a:t>
            </a:r>
          </a:p>
        </p:txBody>
      </p:sp>
      <p:sp>
        <p:nvSpPr>
          <p:cNvPr id="13" name="Textplatzhalter 12">
            <a:extLst>
              <a:ext uri="{FF2B5EF4-FFF2-40B4-BE49-F238E27FC236}">
                <a16:creationId xmlns:a16="http://schemas.microsoft.com/office/drawing/2014/main" id="{FE47644E-8DFE-C098-E367-6C4667E3A2D4}"/>
              </a:ext>
            </a:extLst>
          </p:cNvPr>
          <p:cNvSpPr>
            <a:spLocks noGrp="1"/>
          </p:cNvSpPr>
          <p:nvPr>
            <p:ph type="body" sz="quarter" idx="13"/>
          </p:nvPr>
        </p:nvSpPr>
        <p:spPr>
          <a:xfrm>
            <a:off x="540000" y="1090901"/>
            <a:ext cx="5556000" cy="288000"/>
          </a:xfrm>
        </p:spPr>
        <p:txBody>
          <a:bodyPr/>
          <a:lstStyle/>
          <a:p>
            <a:r>
              <a:rPr lang="de-DE" dirty="0"/>
              <a:t>Deutsche Handelsbilanz mit forschungs-intensiven Chemiewaren nach Ländern, </a:t>
            </a:r>
            <a:r>
              <a:rPr lang="de-DE" sz="1600" b="0" dirty="0">
                <a:solidFill>
                  <a:schemeClr val="tx1"/>
                </a:solidFill>
              </a:rPr>
              <a:t>in Mrd. Euro</a:t>
            </a:r>
            <a:endParaRPr lang="de-DE" sz="1400" b="0" dirty="0">
              <a:solidFill>
                <a:schemeClr val="tx1"/>
              </a:solidFill>
            </a:endParaRPr>
          </a:p>
          <a:p>
            <a:endParaRPr lang="de-DE" dirty="0"/>
          </a:p>
        </p:txBody>
      </p:sp>
      <p:sp>
        <p:nvSpPr>
          <p:cNvPr id="19" name="Titel 18">
            <a:extLst>
              <a:ext uri="{FF2B5EF4-FFF2-40B4-BE49-F238E27FC236}">
                <a16:creationId xmlns:a16="http://schemas.microsoft.com/office/drawing/2014/main" id="{4E09D887-29D3-F41D-0E54-78F56F59EC34}"/>
              </a:ext>
            </a:extLst>
          </p:cNvPr>
          <p:cNvSpPr>
            <a:spLocks noGrp="1"/>
          </p:cNvSpPr>
          <p:nvPr>
            <p:ph type="title"/>
          </p:nvPr>
        </p:nvSpPr>
        <p:spPr>
          <a:xfrm>
            <a:off x="540000" y="139663"/>
            <a:ext cx="11347200" cy="900000"/>
          </a:xfrm>
          <a:noFill/>
        </p:spPr>
        <p:txBody>
          <a:bodyPr vert="horz"/>
          <a:lstStyle/>
          <a:p>
            <a:r>
              <a:rPr lang="de-DE" sz="2400" dirty="0" err="1"/>
              <a:t>Pharma</a:t>
            </a:r>
            <a:r>
              <a:rPr lang="de-DE" sz="2400" dirty="0"/>
              <a:t>: AH-Saldo ist positiv und steigend – </a:t>
            </a:r>
            <a:br>
              <a:rPr lang="de-DE" sz="2400" dirty="0"/>
            </a:br>
            <a:r>
              <a:rPr lang="de-DE" sz="2400" dirty="0"/>
              <a:t>Chemie: AH-Saldo ist relativ ausgeglichen</a:t>
            </a:r>
          </a:p>
        </p:txBody>
      </p:sp>
      <p:graphicFrame>
        <p:nvGraphicFramePr>
          <p:cNvPr id="10" name="Diagrammplatzhalter 11" descr="Chart">
            <a:extLst>
              <a:ext uri="{FF2B5EF4-FFF2-40B4-BE49-F238E27FC236}">
                <a16:creationId xmlns:a16="http://schemas.microsoft.com/office/drawing/2014/main" id="{888CA59E-48EA-42F9-86FE-86C3408B28D5}"/>
              </a:ext>
            </a:extLst>
          </p:cNvPr>
          <p:cNvGraphicFramePr>
            <a:graphicFrameLocks noGrp="1"/>
          </p:cNvGraphicFramePr>
          <p:nvPr>
            <p:ph type="chart" sz="quarter" idx="18"/>
            <p:extLst>
              <p:ext uri="{D42A27DB-BD31-4B8C-83A1-F6EECF244321}">
                <p14:modId xmlns:p14="http://schemas.microsoft.com/office/powerpoint/2010/main" val="3038633085"/>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5" name="Diagrammplatzhalter 11" descr="Chart">
            <a:extLst>
              <a:ext uri="{FF2B5EF4-FFF2-40B4-BE49-F238E27FC236}">
                <a16:creationId xmlns:a16="http://schemas.microsoft.com/office/drawing/2014/main" id="{5103C477-4907-42B9-95A4-A36B371AED7E}"/>
              </a:ext>
            </a:extLst>
          </p:cNvPr>
          <p:cNvGraphicFramePr>
            <a:graphicFrameLocks noGrp="1"/>
          </p:cNvGraphicFramePr>
          <p:nvPr>
            <p:ph type="chart" sz="quarter" idx="41"/>
            <p:extLst>
              <p:ext uri="{D42A27DB-BD31-4B8C-83A1-F6EECF244321}">
                <p14:modId xmlns:p14="http://schemas.microsoft.com/office/powerpoint/2010/main" val="604197979"/>
              </p:ext>
            </p:extLst>
          </p:nvPr>
        </p:nvGraphicFramePr>
        <p:xfrm>
          <a:off x="6281738" y="1871663"/>
          <a:ext cx="5291137" cy="39243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140303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C5D0BFA3-0D9B-4D35-AA64-92946561C351}"/>
              </a:ext>
            </a:extLst>
          </p:cNvPr>
          <p:cNvGraphicFramePr>
            <a:graphicFrameLocks noChangeAspect="1"/>
          </p:cNvGraphicFramePr>
          <p:nvPr>
            <p:custDataLst>
              <p:tags r:id="rId1"/>
            </p:custDataLst>
            <p:extLst>
              <p:ext uri="{D42A27DB-BD31-4B8C-83A1-F6EECF244321}">
                <p14:modId xmlns:p14="http://schemas.microsoft.com/office/powerpoint/2010/main" val="3748586372"/>
              </p:ext>
            </p:ext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4" name="Objekt 3" hidden="1">
                        <a:extLst>
                          <a:ext uri="{FF2B5EF4-FFF2-40B4-BE49-F238E27FC236}">
                            <a16:creationId xmlns:a16="http://schemas.microsoft.com/office/drawing/2014/main" id="{C5D0BFA3-0D9B-4D35-AA64-92946561C351}"/>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0041629D-2851-4206-BD25-D62B9CD54E6D}"/>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200" b="1" err="1">
              <a:solidFill>
                <a:schemeClr val="tx1"/>
              </a:solidFill>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40</a:t>
            </a:fld>
            <a:endParaRPr lang="de-DE"/>
          </a:p>
        </p:txBody>
      </p:sp>
      <p:sp>
        <p:nvSpPr>
          <p:cNvPr id="16" name="Inhaltsplatzhalter 15"/>
          <p:cNvSpPr>
            <a:spLocks noGrp="1"/>
          </p:cNvSpPr>
          <p:nvPr>
            <p:ph type="body" sz="quarter" idx="43"/>
          </p:nvPr>
        </p:nvSpPr>
        <p:spPr/>
        <p:txBody>
          <a:bodyPr vert="horz" lIns="0" tIns="0" rIns="0" bIns="0" rtlCol="0">
            <a:noAutofit/>
          </a:bodyPr>
          <a:lstStyle/>
          <a:p>
            <a:r>
              <a:rPr lang="de-DE" sz="1800" dirty="0"/>
              <a:t>Deutschland ist mit einem Welthandelsanteil von über 15 Prozent der größte Exporteur forschungsintensiver Pharmazeutika. </a:t>
            </a:r>
          </a:p>
          <a:p>
            <a:r>
              <a:rPr lang="de-DE" sz="1800" dirty="0"/>
              <a:t>In den letzten Jahren hat der Standort keine Handelsanteile eingebüßt.</a:t>
            </a:r>
          </a:p>
        </p:txBody>
      </p:sp>
      <p:sp>
        <p:nvSpPr>
          <p:cNvPr id="14" name="Inhaltsplatzhalter 13"/>
          <p:cNvSpPr>
            <a:spLocks noGrp="1"/>
          </p:cNvSpPr>
          <p:nvPr>
            <p:ph type="body" sz="quarter" idx="40"/>
          </p:nvPr>
        </p:nvSpPr>
        <p:spPr/>
        <p:txBody>
          <a:bodyPr vert="horz" lIns="0" tIns="0" rIns="0" bIns="0" rtlCol="0">
            <a:noAutofit/>
          </a:bodyPr>
          <a:lstStyle/>
          <a:p>
            <a:r>
              <a:rPr lang="de-DE"/>
              <a:t>Quellen: ZEW, VCI</a:t>
            </a:r>
          </a:p>
        </p:txBody>
      </p:sp>
      <p:sp>
        <p:nvSpPr>
          <p:cNvPr id="11" name="Textplatzhalter 11"/>
          <p:cNvSpPr>
            <a:spLocks noGrp="1"/>
          </p:cNvSpPr>
          <p:nvPr>
            <p:ph type="body" sz="quarter" idx="19"/>
          </p:nvPr>
        </p:nvSpPr>
        <p:spPr/>
        <p:txBody>
          <a:bodyPr/>
          <a:lstStyle/>
          <a:p>
            <a:r>
              <a:rPr lang="de-DE"/>
              <a:t>Anteile in Prozent </a:t>
            </a:r>
          </a:p>
        </p:txBody>
      </p:sp>
      <p:sp>
        <p:nvSpPr>
          <p:cNvPr id="13" name="Textplatzhalter 12"/>
          <p:cNvSpPr>
            <a:spLocks noGrp="1"/>
          </p:cNvSpPr>
          <p:nvPr>
            <p:ph type="body" sz="quarter" idx="13"/>
          </p:nvPr>
        </p:nvSpPr>
        <p:spPr/>
        <p:txBody>
          <a:bodyPr/>
          <a:lstStyle/>
          <a:p>
            <a:r>
              <a:rPr lang="de-DE"/>
              <a:t>Welthandelsanteil bei forschungsintensiven Pharmazeutika</a:t>
            </a:r>
          </a:p>
        </p:txBody>
      </p:sp>
      <p:sp>
        <p:nvSpPr>
          <p:cNvPr id="19" name="Titel 18"/>
          <p:cNvSpPr>
            <a:spLocks noGrp="1"/>
          </p:cNvSpPr>
          <p:nvPr>
            <p:ph type="title"/>
          </p:nvPr>
        </p:nvSpPr>
        <p:spPr>
          <a:noFill/>
        </p:spPr>
        <p:txBody>
          <a:bodyPr vert="horz"/>
          <a:lstStyle/>
          <a:p>
            <a:r>
              <a:rPr lang="de-DE" dirty="0"/>
              <a:t>Deutschland ist besonders stark im Pharmahandel</a:t>
            </a:r>
          </a:p>
        </p:txBody>
      </p:sp>
      <p:sp>
        <p:nvSpPr>
          <p:cNvPr id="22" name="Textplatzhalter 1">
            <a:extLst>
              <a:ext uri="{FF2B5EF4-FFF2-40B4-BE49-F238E27FC236}">
                <a16:creationId xmlns:a16="http://schemas.microsoft.com/office/drawing/2014/main" id="{48825C3D-959A-4762-B94A-D28BAC7580C3}"/>
              </a:ext>
            </a:extLst>
          </p:cNvPr>
          <p:cNvSpPr txBox="1">
            <a:spLocks/>
          </p:cNvSpPr>
          <p:nvPr/>
        </p:nvSpPr>
        <p:spPr>
          <a:xfrm>
            <a:off x="5921600" y="5976938"/>
            <a:ext cx="1800000" cy="12541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Clr>
                <a:schemeClr val="accent1"/>
              </a:buClr>
              <a:buSzPct val="90000"/>
              <a:buFontTx/>
              <a:buNone/>
              <a:defRPr sz="800" b="0" i="0" kern="1200">
                <a:solidFill>
                  <a:schemeClr val="tx1">
                    <a:lumMod val="60000"/>
                    <a:lumOff val="40000"/>
                  </a:schemeClr>
                </a:solidFill>
                <a:latin typeface="Source Sans Pro" panose="020B0503030403020204" pitchFamily="34" charset="0"/>
                <a:ea typeface="+mn-ea"/>
                <a:cs typeface="+mn-cs"/>
              </a:defRPr>
            </a:lvl1pPr>
            <a:lvl2pPr marL="648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2pPr>
            <a:lvl3pPr marL="972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3pPr>
            <a:lvl4pPr marL="1296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4pPr>
            <a:lvl5pPr marL="0" indent="0" algn="l" defTabSz="914400" rtl="0" eaLnBrk="1" latinLnBrk="0" hangingPunct="1">
              <a:lnSpc>
                <a:spcPts val="2400"/>
              </a:lnSpc>
              <a:spcBef>
                <a:spcPts val="500"/>
              </a:spcBef>
              <a:buFontTx/>
              <a:buNone/>
              <a:defRPr sz="800" b="0" i="0" kern="1200">
                <a:solidFill>
                  <a:schemeClr val="tx1">
                    <a:lumMod val="60000"/>
                    <a:lumOff val="40000"/>
                  </a:schemeClr>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a:p>
        </p:txBody>
      </p:sp>
      <p:graphicFrame>
        <p:nvGraphicFramePr>
          <p:cNvPr id="8" name="Diagrammplatzhalter 14" descr="Chart">
            <a:extLst>
              <a:ext uri="{FF2B5EF4-FFF2-40B4-BE49-F238E27FC236}">
                <a16:creationId xmlns:a16="http://schemas.microsoft.com/office/drawing/2014/main" id="{E04D08A1-803A-4982-926C-56C5E05B5F8D}"/>
              </a:ext>
            </a:extLst>
          </p:cNvPr>
          <p:cNvGraphicFramePr>
            <a:graphicFrameLocks noGrp="1"/>
          </p:cNvGraphicFramePr>
          <p:nvPr>
            <p:ph type="chart" sz="quarter" idx="18"/>
            <p:extLst>
              <p:ext uri="{D42A27DB-BD31-4B8C-83A1-F6EECF244321}">
                <p14:modId xmlns:p14="http://schemas.microsoft.com/office/powerpoint/2010/main" val="2583360363"/>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2467295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C5D0BFA3-0D9B-4D35-AA64-92946561C351}"/>
              </a:ext>
            </a:extLst>
          </p:cNvPr>
          <p:cNvGraphicFramePr>
            <a:graphicFrameLocks noChangeAspect="1"/>
          </p:cNvGraphicFramePr>
          <p:nvPr>
            <p:custDataLst>
              <p:tags r:id="rId1"/>
            </p:custDataLst>
            <p:extLst>
              <p:ext uri="{D42A27DB-BD31-4B8C-83A1-F6EECF244321}">
                <p14:modId xmlns:p14="http://schemas.microsoft.com/office/powerpoint/2010/main" val="906770315"/>
              </p:ext>
            </p:ext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4" name="Objekt 3" hidden="1">
                        <a:extLst>
                          <a:ext uri="{FF2B5EF4-FFF2-40B4-BE49-F238E27FC236}">
                            <a16:creationId xmlns:a16="http://schemas.microsoft.com/office/drawing/2014/main" id="{C5D0BFA3-0D9B-4D35-AA64-92946561C351}"/>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0041629D-2851-4206-BD25-D62B9CD54E6D}"/>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200" b="1" err="1">
              <a:solidFill>
                <a:schemeClr val="tx1"/>
              </a:solidFill>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41</a:t>
            </a:fld>
            <a:endParaRPr lang="de-DE"/>
          </a:p>
        </p:txBody>
      </p:sp>
      <p:sp>
        <p:nvSpPr>
          <p:cNvPr id="16" name="Inhaltsplatzhalter 15"/>
          <p:cNvSpPr>
            <a:spLocks noGrp="1"/>
          </p:cNvSpPr>
          <p:nvPr>
            <p:ph type="body" sz="quarter" idx="43"/>
          </p:nvPr>
        </p:nvSpPr>
        <p:spPr/>
        <p:txBody>
          <a:bodyPr vert="horz" lIns="0" tIns="0" rIns="0" bIns="0" rtlCol="0">
            <a:noAutofit/>
          </a:bodyPr>
          <a:lstStyle/>
          <a:p>
            <a:r>
              <a:rPr lang="de-DE" sz="1800" dirty="0"/>
              <a:t>Deutschland ist mit einem Welthandelsanteil von 7,7 Prozent hinter China und den USA 2022 erneut drittgrößter Exporteur forschungsintensiver Chemiewaren. </a:t>
            </a:r>
          </a:p>
          <a:p>
            <a:r>
              <a:rPr lang="de-DE" sz="1800" dirty="0"/>
              <a:t>Wie alle anderen traditionellen Chemienationen hat Deutschland Anteile verloren. Wettbewerber holen stark auf.</a:t>
            </a:r>
          </a:p>
        </p:txBody>
      </p:sp>
      <p:sp>
        <p:nvSpPr>
          <p:cNvPr id="14" name="Inhaltsplatzhalter 13"/>
          <p:cNvSpPr>
            <a:spLocks noGrp="1"/>
          </p:cNvSpPr>
          <p:nvPr>
            <p:ph type="body" sz="quarter" idx="40"/>
          </p:nvPr>
        </p:nvSpPr>
        <p:spPr>
          <a:xfrm>
            <a:off x="540000" y="5977438"/>
            <a:ext cx="5826000" cy="124912"/>
          </a:xfrm>
        </p:spPr>
        <p:txBody>
          <a:bodyPr vert="horz" lIns="0" tIns="0" rIns="0" bIns="0" rtlCol="0">
            <a:noAutofit/>
          </a:bodyPr>
          <a:lstStyle/>
          <a:p>
            <a:r>
              <a:rPr lang="de-DE"/>
              <a:t>Quellen: ZEW, VCI</a:t>
            </a:r>
          </a:p>
        </p:txBody>
      </p:sp>
      <p:sp>
        <p:nvSpPr>
          <p:cNvPr id="11" name="Textplatzhalter 11"/>
          <p:cNvSpPr>
            <a:spLocks noGrp="1"/>
          </p:cNvSpPr>
          <p:nvPr>
            <p:ph type="body" sz="quarter" idx="19"/>
          </p:nvPr>
        </p:nvSpPr>
        <p:spPr/>
        <p:txBody>
          <a:bodyPr/>
          <a:lstStyle/>
          <a:p>
            <a:r>
              <a:rPr lang="de-DE"/>
              <a:t>Chemie (ohne </a:t>
            </a:r>
            <a:r>
              <a:rPr lang="de-DE" err="1"/>
              <a:t>Pharma</a:t>
            </a:r>
            <a:r>
              <a:rPr lang="de-DE"/>
              <a:t>), Anteile in Prozent </a:t>
            </a:r>
          </a:p>
        </p:txBody>
      </p:sp>
      <p:sp>
        <p:nvSpPr>
          <p:cNvPr id="13" name="Textplatzhalter 12"/>
          <p:cNvSpPr>
            <a:spLocks noGrp="1"/>
          </p:cNvSpPr>
          <p:nvPr>
            <p:ph type="body" sz="quarter" idx="13"/>
          </p:nvPr>
        </p:nvSpPr>
        <p:spPr/>
        <p:txBody>
          <a:bodyPr/>
          <a:lstStyle/>
          <a:p>
            <a:r>
              <a:rPr lang="de-DE"/>
              <a:t>Welthandelsanteil bei forschungsintensiven Chemiewaren</a:t>
            </a:r>
          </a:p>
        </p:txBody>
      </p:sp>
      <p:sp>
        <p:nvSpPr>
          <p:cNvPr id="19" name="Titel 18"/>
          <p:cNvSpPr>
            <a:spLocks noGrp="1"/>
          </p:cNvSpPr>
          <p:nvPr>
            <p:ph type="title"/>
          </p:nvPr>
        </p:nvSpPr>
        <p:spPr>
          <a:noFill/>
        </p:spPr>
        <p:txBody>
          <a:bodyPr vert="horz"/>
          <a:lstStyle/>
          <a:p>
            <a:r>
              <a:rPr lang="de-DE" dirty="0"/>
              <a:t>Deutschland zählt auch in der Chemie zu den führenden Exportnationen</a:t>
            </a:r>
          </a:p>
        </p:txBody>
      </p:sp>
      <p:sp>
        <p:nvSpPr>
          <p:cNvPr id="22" name="Textplatzhalter 1">
            <a:extLst>
              <a:ext uri="{FF2B5EF4-FFF2-40B4-BE49-F238E27FC236}">
                <a16:creationId xmlns:a16="http://schemas.microsoft.com/office/drawing/2014/main" id="{48825C3D-959A-4762-B94A-D28BAC7580C3}"/>
              </a:ext>
            </a:extLst>
          </p:cNvPr>
          <p:cNvSpPr txBox="1">
            <a:spLocks/>
          </p:cNvSpPr>
          <p:nvPr/>
        </p:nvSpPr>
        <p:spPr>
          <a:xfrm>
            <a:off x="5921600" y="5976938"/>
            <a:ext cx="1800000" cy="12541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Clr>
                <a:schemeClr val="accent1"/>
              </a:buClr>
              <a:buSzPct val="90000"/>
              <a:buFontTx/>
              <a:buNone/>
              <a:defRPr sz="800" b="0" i="0" kern="1200">
                <a:solidFill>
                  <a:schemeClr val="tx1">
                    <a:lumMod val="60000"/>
                    <a:lumOff val="40000"/>
                  </a:schemeClr>
                </a:solidFill>
                <a:latin typeface="Source Sans Pro" panose="020B0503030403020204" pitchFamily="34" charset="0"/>
                <a:ea typeface="+mn-ea"/>
                <a:cs typeface="+mn-cs"/>
              </a:defRPr>
            </a:lvl1pPr>
            <a:lvl2pPr marL="648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2pPr>
            <a:lvl3pPr marL="972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3pPr>
            <a:lvl4pPr marL="1296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4pPr>
            <a:lvl5pPr marL="0" indent="0" algn="l" defTabSz="914400" rtl="0" eaLnBrk="1" latinLnBrk="0" hangingPunct="1">
              <a:lnSpc>
                <a:spcPts val="2400"/>
              </a:lnSpc>
              <a:spcBef>
                <a:spcPts val="500"/>
              </a:spcBef>
              <a:buFontTx/>
              <a:buNone/>
              <a:defRPr sz="800" b="0" i="0" kern="1200">
                <a:solidFill>
                  <a:schemeClr val="tx1">
                    <a:lumMod val="60000"/>
                    <a:lumOff val="40000"/>
                  </a:schemeClr>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10065A"/>
              </a:buClr>
            </a:pPr>
            <a:r>
              <a:rPr lang="de-DE"/>
              <a:t>* </a:t>
            </a:r>
            <a:r>
              <a:rPr lang="de-DE">
                <a:solidFill>
                  <a:srgbClr val="8C3E9F"/>
                </a:solidFill>
              </a:rPr>
              <a:t>Inklusive Hongkong</a:t>
            </a:r>
          </a:p>
          <a:p>
            <a:endParaRPr lang="de-DE"/>
          </a:p>
        </p:txBody>
      </p:sp>
      <p:graphicFrame>
        <p:nvGraphicFramePr>
          <p:cNvPr id="8" name="Diagrammplatzhalter 14" descr="Chart">
            <a:extLst>
              <a:ext uri="{FF2B5EF4-FFF2-40B4-BE49-F238E27FC236}">
                <a16:creationId xmlns:a16="http://schemas.microsoft.com/office/drawing/2014/main" id="{6976F062-372F-4735-AAFD-CC20A20CE3B0}"/>
              </a:ext>
            </a:extLst>
          </p:cNvPr>
          <p:cNvGraphicFramePr>
            <a:graphicFrameLocks noGrp="1"/>
          </p:cNvGraphicFramePr>
          <p:nvPr>
            <p:ph type="chart" sz="quarter" idx="18"/>
            <p:extLst>
              <p:ext uri="{D42A27DB-BD31-4B8C-83A1-F6EECF244321}">
                <p14:modId xmlns:p14="http://schemas.microsoft.com/office/powerpoint/2010/main" val="2371707778"/>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9059764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C8FEE18-01DF-47B3-B2DA-B6B33D4B012D}"/>
              </a:ext>
            </a:extLst>
          </p:cNvPr>
          <p:cNvGraphicFramePr>
            <a:graphicFrameLocks noChangeAspect="1"/>
          </p:cNvGraphicFramePr>
          <p:nvPr>
            <p:custDataLst>
              <p:tags r:id="rId1"/>
            </p:custDataLst>
            <p:extLst>
              <p:ext uri="{D42A27DB-BD31-4B8C-83A1-F6EECF244321}">
                <p14:modId xmlns:p14="http://schemas.microsoft.com/office/powerpoint/2010/main" val="3230115246"/>
              </p:ext>
            </p:ext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7" name="Objekt 6" hidden="1">
                        <a:extLst>
                          <a:ext uri="{FF2B5EF4-FFF2-40B4-BE49-F238E27FC236}">
                            <a16:creationId xmlns:a16="http://schemas.microsoft.com/office/drawing/2014/main" id="{1C8FEE18-01DF-47B3-B2DA-B6B33D4B012D}"/>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C3413D0-B8EE-46D2-B6AB-BBE2817F57EA}"/>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200" b="1" err="1">
              <a:solidFill>
                <a:schemeClr val="tx1"/>
              </a:solidFill>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42</a:t>
            </a:fld>
            <a:endParaRPr lang="de-DE"/>
          </a:p>
        </p:txBody>
      </p:sp>
      <p:sp>
        <p:nvSpPr>
          <p:cNvPr id="14" name="Inhaltsplatzhalter 13"/>
          <p:cNvSpPr>
            <a:spLocks noGrp="1"/>
          </p:cNvSpPr>
          <p:nvPr>
            <p:ph type="body" sz="quarter" idx="43"/>
          </p:nvPr>
        </p:nvSpPr>
        <p:spPr>
          <a:xfrm>
            <a:off x="8244013" y="1762183"/>
            <a:ext cx="3586037" cy="4032000"/>
          </a:xfrm>
        </p:spPr>
        <p:txBody>
          <a:bodyPr vert="horz" lIns="0" tIns="0" rIns="0" bIns="0" rtlCol="0">
            <a:noAutofit/>
          </a:bodyPr>
          <a:lstStyle/>
          <a:p>
            <a:r>
              <a:rPr lang="de-DE" sz="1600" dirty="0"/>
              <a:t>Patentgeschützte Erfindungen sind das Ergebnis von Forschung und Entwicklung und zielen auf die Märkte der Zukunft. Sie sind ein guter „Frühindikator“ dafür, wo und wie viel neues Wissen entstanden ist und kommerziell verwertet werden soll. </a:t>
            </a:r>
          </a:p>
          <a:p>
            <a:r>
              <a:rPr lang="de-DE" sz="1600" dirty="0"/>
              <a:t>7,6 Prozent der Patente in der Chemie und Pharmazie kommen aus Deutschland.</a:t>
            </a:r>
          </a:p>
          <a:p>
            <a:r>
              <a:rPr lang="de-DE" sz="1600" dirty="0"/>
              <a:t>Anmeldezahlen in Chemie und </a:t>
            </a:r>
            <a:r>
              <a:rPr lang="de-DE" sz="1600" dirty="0" err="1"/>
              <a:t>Pharma</a:t>
            </a:r>
            <a:r>
              <a:rPr lang="de-DE" sz="1600" dirty="0"/>
              <a:t> in Deutschland sind seit 2010 rückläufig.</a:t>
            </a:r>
          </a:p>
          <a:p>
            <a:r>
              <a:rPr lang="de-DE" sz="1600" dirty="0"/>
              <a:t>China ist inzwischen an Deutschland vorbeigezogen. Korea überholte Deutschland 2021.</a:t>
            </a:r>
          </a:p>
        </p:txBody>
      </p:sp>
      <p:sp>
        <p:nvSpPr>
          <p:cNvPr id="2" name="Textplatzhalter 1">
            <a:extLst>
              <a:ext uri="{FF2B5EF4-FFF2-40B4-BE49-F238E27FC236}">
                <a16:creationId xmlns:a16="http://schemas.microsoft.com/office/drawing/2014/main" id="{C7EA276B-CA41-46F4-967C-9AF4A6D69B21}"/>
              </a:ext>
            </a:extLst>
          </p:cNvPr>
          <p:cNvSpPr>
            <a:spLocks noGrp="1"/>
          </p:cNvSpPr>
          <p:nvPr>
            <p:ph type="body" sz="quarter" idx="40"/>
          </p:nvPr>
        </p:nvSpPr>
        <p:spPr/>
        <p:txBody>
          <a:bodyPr/>
          <a:lstStyle/>
          <a:p>
            <a:r>
              <a:rPr lang="de-DE" dirty="0"/>
              <a:t>Quellen: WPI - </a:t>
            </a:r>
            <a:r>
              <a:rPr lang="de-DE" dirty="0" err="1"/>
              <a:t>Berechnungnen</a:t>
            </a:r>
            <a:r>
              <a:rPr lang="de-DE" dirty="0"/>
              <a:t> des </a:t>
            </a:r>
            <a:r>
              <a:rPr lang="de-DE" dirty="0" err="1"/>
              <a:t>Frauenhofer</a:t>
            </a:r>
            <a:r>
              <a:rPr lang="de-DE" dirty="0"/>
              <a:t>-ISI und CWS, VCI</a:t>
            </a:r>
          </a:p>
          <a:p>
            <a:endParaRPr lang="de-DE" dirty="0"/>
          </a:p>
        </p:txBody>
      </p:sp>
      <p:sp>
        <p:nvSpPr>
          <p:cNvPr id="11" name="Textplatzhalter 11"/>
          <p:cNvSpPr>
            <a:spLocks noGrp="1"/>
          </p:cNvSpPr>
          <p:nvPr>
            <p:ph type="body" sz="quarter" idx="19"/>
          </p:nvPr>
        </p:nvSpPr>
        <p:spPr/>
        <p:txBody>
          <a:bodyPr/>
          <a:lstStyle/>
          <a:p>
            <a:r>
              <a:rPr lang="de-DE" dirty="0"/>
              <a:t>Anteile an den weltweiten Patentanmeldungen in Prozent </a:t>
            </a:r>
          </a:p>
        </p:txBody>
      </p:sp>
      <p:sp>
        <p:nvSpPr>
          <p:cNvPr id="13" name="Textplatzhalter 12"/>
          <p:cNvSpPr>
            <a:spLocks noGrp="1"/>
          </p:cNvSpPr>
          <p:nvPr>
            <p:ph type="body" sz="quarter" idx="13"/>
          </p:nvPr>
        </p:nvSpPr>
        <p:spPr/>
        <p:txBody>
          <a:bodyPr/>
          <a:lstStyle/>
          <a:p>
            <a:r>
              <a:rPr lang="de-DE" dirty="0"/>
              <a:t>Chemie- und Pharmapatentanmeldungen</a:t>
            </a:r>
          </a:p>
        </p:txBody>
      </p:sp>
      <p:sp>
        <p:nvSpPr>
          <p:cNvPr id="19" name="Titel 18"/>
          <p:cNvSpPr>
            <a:spLocks noGrp="1"/>
          </p:cNvSpPr>
          <p:nvPr>
            <p:ph type="title"/>
          </p:nvPr>
        </p:nvSpPr>
        <p:spPr>
          <a:noFill/>
        </p:spPr>
        <p:txBody>
          <a:bodyPr vert="horz"/>
          <a:lstStyle/>
          <a:p>
            <a:r>
              <a:rPr lang="de-DE" dirty="0"/>
              <a:t>China und Korea gewinnen bei Patenten hinzu – westliche </a:t>
            </a:r>
            <a:r>
              <a:rPr lang="de-DE" dirty="0" err="1"/>
              <a:t>Inustrieländer</a:t>
            </a:r>
            <a:r>
              <a:rPr lang="de-DE" dirty="0"/>
              <a:t> verlieren</a:t>
            </a:r>
          </a:p>
        </p:txBody>
      </p:sp>
      <p:graphicFrame>
        <p:nvGraphicFramePr>
          <p:cNvPr id="9" name="Diagrammplatzhalter 11">
            <a:extLst>
              <a:ext uri="{FF2B5EF4-FFF2-40B4-BE49-F238E27FC236}">
                <a16:creationId xmlns:a16="http://schemas.microsoft.com/office/drawing/2014/main" id="{1929A9DA-F104-42F3-87F1-F8B3A1E68B9A}"/>
              </a:ext>
            </a:extLst>
          </p:cNvPr>
          <p:cNvGraphicFramePr>
            <a:graphicFrameLocks noGrp="1"/>
          </p:cNvGraphicFramePr>
          <p:nvPr>
            <p:ph type="chart" sz="quarter" idx="18"/>
            <p:extLst>
              <p:ext uri="{D42A27DB-BD31-4B8C-83A1-F6EECF244321}">
                <p14:modId xmlns:p14="http://schemas.microsoft.com/office/powerpoint/2010/main" val="2301901800"/>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2811485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0FAA1-B6C4-0D09-E6E4-96AB0801565A}"/>
            </a:ext>
          </a:extLst>
        </p:cNvPr>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86C3F66C-2C24-699B-5F32-FEF2C0489F1E}"/>
              </a:ext>
            </a:extLst>
          </p:cNvPr>
          <p:cNvGraphicFramePr>
            <a:graphicFrameLocks noChangeAspect="1"/>
          </p:cNvGraphicFramePr>
          <p:nvPr>
            <p:custDataLst>
              <p:tags r:id="rId1"/>
            </p:custDataLst>
            <p:extLst>
              <p:ext uri="{D42A27DB-BD31-4B8C-83A1-F6EECF244321}">
                <p14:modId xmlns:p14="http://schemas.microsoft.com/office/powerpoint/2010/main" val="2809892816"/>
              </p:ext>
            </p:extLst>
          </p:nvPr>
        </p:nvGraphicFramePr>
        <p:xfrm>
          <a:off x="1525587" y="2183"/>
          <a:ext cx="1588" cy="1588"/>
        </p:xfrm>
        <a:graphic>
          <a:graphicData uri="http://schemas.openxmlformats.org/presentationml/2006/ole">
            <mc:AlternateContent xmlns:mc="http://schemas.openxmlformats.org/markup-compatibility/2006">
              <mc:Choice xmlns:v="urn:schemas-microsoft-com:vml" Requires="v">
                <p:oleObj name="think-cell Folie" r:id="rId5" imgW="324" imgH="324" progId="TCLayout.ActiveDocument.1">
                  <p:embed/>
                </p:oleObj>
              </mc:Choice>
              <mc:Fallback>
                <p:oleObj name="think-cell Folie" r:id="rId5" imgW="324" imgH="324" progId="TCLayout.ActiveDocument.1">
                  <p:embed/>
                  <p:pic>
                    <p:nvPicPr>
                      <p:cNvPr id="6" name="Objekt 5" hidden="1">
                        <a:extLst>
                          <a:ext uri="{FF2B5EF4-FFF2-40B4-BE49-F238E27FC236}">
                            <a16:creationId xmlns:a16="http://schemas.microsoft.com/office/drawing/2014/main" id="{86C3F66C-2C24-699B-5F32-FEF2C0489F1E}"/>
                          </a:ext>
                        </a:extLst>
                      </p:cNvPr>
                      <p:cNvPicPr/>
                      <p:nvPr/>
                    </p:nvPicPr>
                    <p:blipFill>
                      <a:blip r:embed="rId6"/>
                      <a:stretch>
                        <a:fillRect/>
                      </a:stretch>
                    </p:blipFill>
                    <p:spPr>
                      <a:xfrm>
                        <a:off x="1525587" y="2183"/>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E895408C-C24D-9BC9-4A24-4B023D02C50D}"/>
              </a:ext>
            </a:extLst>
          </p:cNvPr>
          <p:cNvSpPr/>
          <p:nvPr>
            <p:custDataLst>
              <p:tags r:id="rId2"/>
            </p:custDataLst>
          </p:nvPr>
        </p:nvSpPr>
        <p:spPr>
          <a:xfrm>
            <a:off x="1524000" y="595"/>
            <a:ext cx="158722" cy="158722"/>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200" b="1">
              <a:latin typeface="Bahnschrift SemiBold" panose="020B0502040204020203" pitchFamily="34" charset="0"/>
              <a:ea typeface="+mj-ea"/>
              <a:cs typeface="+mj-cs"/>
              <a:sym typeface="Bahnschrift SemiBold" panose="020B0502040204020203" pitchFamily="34" charset="0"/>
            </a:endParaRPr>
          </a:p>
        </p:txBody>
      </p:sp>
      <p:sp>
        <p:nvSpPr>
          <p:cNvPr id="5" name="Foliennummernplatzhalter 4">
            <a:extLst>
              <a:ext uri="{FF2B5EF4-FFF2-40B4-BE49-F238E27FC236}">
                <a16:creationId xmlns:a16="http://schemas.microsoft.com/office/drawing/2014/main" id="{8B26557A-5613-E96D-55CD-12D73019C89E}"/>
              </a:ext>
            </a:extLst>
          </p:cNvPr>
          <p:cNvSpPr>
            <a:spLocks noGrp="1"/>
          </p:cNvSpPr>
          <p:nvPr>
            <p:ph type="sldNum" sz="quarter" idx="10"/>
          </p:nvPr>
        </p:nvSpPr>
        <p:spPr/>
        <p:txBody>
          <a:bodyPr/>
          <a:lstStyle/>
          <a:p>
            <a:fld id="{02CEFE82-39F2-4F47-8A0C-D5AB3496FA5C}" type="slidenum">
              <a:rPr lang="de-DE" smtClean="0"/>
              <a:pPr/>
              <a:t>43</a:t>
            </a:fld>
            <a:endParaRPr lang="de-DE"/>
          </a:p>
        </p:txBody>
      </p:sp>
      <p:sp>
        <p:nvSpPr>
          <p:cNvPr id="8" name="Textplatzhalter 7">
            <a:extLst>
              <a:ext uri="{FF2B5EF4-FFF2-40B4-BE49-F238E27FC236}">
                <a16:creationId xmlns:a16="http://schemas.microsoft.com/office/drawing/2014/main" id="{35F0F48C-9742-6378-3282-5D3703CC4F26}"/>
              </a:ext>
            </a:extLst>
          </p:cNvPr>
          <p:cNvSpPr>
            <a:spLocks noGrp="1"/>
          </p:cNvSpPr>
          <p:nvPr>
            <p:ph type="body" sz="quarter" idx="44"/>
          </p:nvPr>
        </p:nvSpPr>
        <p:spPr/>
        <p:txBody>
          <a:bodyPr/>
          <a:lstStyle/>
          <a:p>
            <a:r>
              <a:rPr lang="de-DE" dirty="0"/>
              <a:t>Quellen: WPI - </a:t>
            </a:r>
            <a:r>
              <a:rPr lang="de-DE" dirty="0" err="1"/>
              <a:t>Berechnungnen</a:t>
            </a:r>
            <a:r>
              <a:rPr lang="de-DE" dirty="0"/>
              <a:t> des </a:t>
            </a:r>
            <a:r>
              <a:rPr lang="de-DE" dirty="0" err="1"/>
              <a:t>Frauenhofer</a:t>
            </a:r>
            <a:r>
              <a:rPr lang="de-DE" dirty="0"/>
              <a:t>-ISI und CWS, VCI</a:t>
            </a:r>
          </a:p>
        </p:txBody>
      </p:sp>
      <p:sp>
        <p:nvSpPr>
          <p:cNvPr id="9" name="Textplatzhalter 8">
            <a:extLst>
              <a:ext uri="{FF2B5EF4-FFF2-40B4-BE49-F238E27FC236}">
                <a16:creationId xmlns:a16="http://schemas.microsoft.com/office/drawing/2014/main" id="{12CA57AF-8754-1ADD-B548-D5422559262A}"/>
              </a:ext>
            </a:extLst>
          </p:cNvPr>
          <p:cNvSpPr>
            <a:spLocks noGrp="1"/>
          </p:cNvSpPr>
          <p:nvPr>
            <p:ph type="body" sz="quarter" idx="42"/>
          </p:nvPr>
        </p:nvSpPr>
        <p:spPr/>
        <p:txBody>
          <a:bodyPr/>
          <a:lstStyle/>
          <a:p>
            <a:r>
              <a:rPr lang="de-DE" dirty="0"/>
              <a:t>Anteile an den weltweiten Anmeldungen in Prozent</a:t>
            </a:r>
          </a:p>
        </p:txBody>
      </p:sp>
      <p:sp>
        <p:nvSpPr>
          <p:cNvPr id="7" name="Textplatzhalter 6">
            <a:extLst>
              <a:ext uri="{FF2B5EF4-FFF2-40B4-BE49-F238E27FC236}">
                <a16:creationId xmlns:a16="http://schemas.microsoft.com/office/drawing/2014/main" id="{09EC3CAF-5D0F-621A-334C-28B2BF7C0613}"/>
              </a:ext>
            </a:extLst>
          </p:cNvPr>
          <p:cNvSpPr>
            <a:spLocks noGrp="1"/>
          </p:cNvSpPr>
          <p:nvPr>
            <p:ph type="body" sz="quarter" idx="43"/>
          </p:nvPr>
        </p:nvSpPr>
        <p:spPr/>
        <p:txBody>
          <a:bodyPr/>
          <a:lstStyle/>
          <a:p>
            <a:r>
              <a:rPr lang="de-DE" dirty="0"/>
              <a:t>Pharmapatentanmeldungen</a:t>
            </a:r>
            <a:endParaRPr lang="de-DE" sz="1400" b="0" dirty="0">
              <a:solidFill>
                <a:schemeClr val="tx1"/>
              </a:solidFill>
            </a:endParaRPr>
          </a:p>
        </p:txBody>
      </p:sp>
      <p:sp>
        <p:nvSpPr>
          <p:cNvPr id="2" name="Textplatzhalter 1">
            <a:extLst>
              <a:ext uri="{FF2B5EF4-FFF2-40B4-BE49-F238E27FC236}">
                <a16:creationId xmlns:a16="http://schemas.microsoft.com/office/drawing/2014/main" id="{3A6FD71F-E444-C0F8-8BA2-D2187B64F568}"/>
              </a:ext>
            </a:extLst>
          </p:cNvPr>
          <p:cNvSpPr>
            <a:spLocks noGrp="1"/>
          </p:cNvSpPr>
          <p:nvPr>
            <p:ph type="body" sz="quarter" idx="40"/>
          </p:nvPr>
        </p:nvSpPr>
        <p:spPr/>
        <p:txBody>
          <a:bodyPr/>
          <a:lstStyle/>
          <a:p>
            <a:r>
              <a:rPr lang="de-DE" dirty="0"/>
              <a:t>Quellen: WPI - </a:t>
            </a:r>
            <a:r>
              <a:rPr lang="de-DE" dirty="0" err="1"/>
              <a:t>Berechnungnen</a:t>
            </a:r>
            <a:r>
              <a:rPr lang="de-DE" dirty="0"/>
              <a:t> des </a:t>
            </a:r>
            <a:r>
              <a:rPr lang="de-DE" dirty="0" err="1"/>
              <a:t>Frauenhofer</a:t>
            </a:r>
            <a:r>
              <a:rPr lang="de-DE" dirty="0"/>
              <a:t>-ISI und CWS, VCI</a:t>
            </a:r>
          </a:p>
        </p:txBody>
      </p:sp>
      <p:sp>
        <p:nvSpPr>
          <p:cNvPr id="4" name="Textplatzhalter 3">
            <a:extLst>
              <a:ext uri="{FF2B5EF4-FFF2-40B4-BE49-F238E27FC236}">
                <a16:creationId xmlns:a16="http://schemas.microsoft.com/office/drawing/2014/main" id="{587A5281-A21B-44CD-0AA1-EE29C0D5FF9D}"/>
              </a:ext>
            </a:extLst>
          </p:cNvPr>
          <p:cNvSpPr>
            <a:spLocks noGrp="1"/>
          </p:cNvSpPr>
          <p:nvPr>
            <p:ph type="body" sz="quarter" idx="19"/>
          </p:nvPr>
        </p:nvSpPr>
        <p:spPr/>
        <p:txBody>
          <a:bodyPr/>
          <a:lstStyle/>
          <a:p>
            <a:r>
              <a:rPr lang="de-DE" dirty="0"/>
              <a:t>Anteile an den weltweiten Anmeldungen in Prozent</a:t>
            </a:r>
          </a:p>
        </p:txBody>
      </p:sp>
      <p:sp>
        <p:nvSpPr>
          <p:cNvPr id="13" name="Textplatzhalter 12">
            <a:extLst>
              <a:ext uri="{FF2B5EF4-FFF2-40B4-BE49-F238E27FC236}">
                <a16:creationId xmlns:a16="http://schemas.microsoft.com/office/drawing/2014/main" id="{7C5D1828-352D-8D0F-3C6A-CB512658FCF6}"/>
              </a:ext>
            </a:extLst>
          </p:cNvPr>
          <p:cNvSpPr>
            <a:spLocks noGrp="1"/>
          </p:cNvSpPr>
          <p:nvPr>
            <p:ph type="body" sz="quarter" idx="13"/>
          </p:nvPr>
        </p:nvSpPr>
        <p:spPr/>
        <p:txBody>
          <a:bodyPr/>
          <a:lstStyle/>
          <a:p>
            <a:r>
              <a:rPr lang="de-DE" dirty="0"/>
              <a:t>Chemiepatentanmeldungen</a:t>
            </a:r>
          </a:p>
        </p:txBody>
      </p:sp>
      <p:sp>
        <p:nvSpPr>
          <p:cNvPr id="19" name="Titel 18">
            <a:extLst>
              <a:ext uri="{FF2B5EF4-FFF2-40B4-BE49-F238E27FC236}">
                <a16:creationId xmlns:a16="http://schemas.microsoft.com/office/drawing/2014/main" id="{05E2A574-9907-962C-A59E-E5A7BCBB0248}"/>
              </a:ext>
            </a:extLst>
          </p:cNvPr>
          <p:cNvSpPr>
            <a:spLocks noGrp="1"/>
          </p:cNvSpPr>
          <p:nvPr>
            <p:ph type="title"/>
          </p:nvPr>
        </p:nvSpPr>
        <p:spPr>
          <a:noFill/>
        </p:spPr>
        <p:txBody>
          <a:bodyPr vert="horz"/>
          <a:lstStyle/>
          <a:p>
            <a:r>
              <a:rPr lang="de-DE" dirty="0"/>
              <a:t>China mit starken Zugewinnen bei Chemie und </a:t>
            </a:r>
            <a:r>
              <a:rPr lang="de-DE" dirty="0" err="1"/>
              <a:t>Pharma</a:t>
            </a:r>
            <a:endParaRPr lang="de-DE" dirty="0"/>
          </a:p>
        </p:txBody>
      </p:sp>
      <p:graphicFrame>
        <p:nvGraphicFramePr>
          <p:cNvPr id="14" name="Diagrammplatzhalter 11" descr="Chart">
            <a:extLst>
              <a:ext uri="{FF2B5EF4-FFF2-40B4-BE49-F238E27FC236}">
                <a16:creationId xmlns:a16="http://schemas.microsoft.com/office/drawing/2014/main" id="{00000000-0008-0000-0000-000007000000}"/>
              </a:ext>
            </a:extLst>
          </p:cNvPr>
          <p:cNvGraphicFramePr>
            <a:graphicFrameLocks noGrp="1"/>
          </p:cNvGraphicFramePr>
          <p:nvPr>
            <p:ph type="chart" sz="quarter" idx="18"/>
            <p:extLst>
              <p:ext uri="{D42A27DB-BD31-4B8C-83A1-F6EECF244321}">
                <p14:modId xmlns:p14="http://schemas.microsoft.com/office/powerpoint/2010/main" val="3818936526"/>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8" name="Diagrammplatzhalter 11" descr="Chart">
            <a:extLst>
              <a:ext uri="{FF2B5EF4-FFF2-40B4-BE49-F238E27FC236}">
                <a16:creationId xmlns:a16="http://schemas.microsoft.com/office/drawing/2014/main" id="{71955777-08D6-45E2-8EF1-852CBA18FF40}"/>
              </a:ext>
            </a:extLst>
          </p:cNvPr>
          <p:cNvGraphicFramePr>
            <a:graphicFrameLocks noGrp="1"/>
          </p:cNvGraphicFramePr>
          <p:nvPr>
            <p:ph type="chart" sz="quarter" idx="41"/>
            <p:extLst>
              <p:ext uri="{D42A27DB-BD31-4B8C-83A1-F6EECF244321}">
                <p14:modId xmlns:p14="http://schemas.microsoft.com/office/powerpoint/2010/main" val="2066794218"/>
              </p:ext>
            </p:extLst>
          </p:nvPr>
        </p:nvGraphicFramePr>
        <p:xfrm>
          <a:off x="6281738" y="1871663"/>
          <a:ext cx="5291137" cy="39243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5205232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C8FEE18-01DF-47B3-B2DA-B6B33D4B012D}"/>
              </a:ext>
            </a:extLst>
          </p:cNvPr>
          <p:cNvGraphicFramePr>
            <a:graphicFrameLocks noChangeAspect="1"/>
          </p:cNvGraphicFramePr>
          <p:nvPr>
            <p:custDataLst>
              <p:tags r:id="rId1"/>
            </p:custDataLst>
            <p:extLst>
              <p:ext uri="{D42A27DB-BD31-4B8C-83A1-F6EECF244321}">
                <p14:modId xmlns:p14="http://schemas.microsoft.com/office/powerpoint/2010/main" val="3869469086"/>
              </p:ext>
            </p:ext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7" name="Objekt 6" hidden="1">
                        <a:extLst>
                          <a:ext uri="{FF2B5EF4-FFF2-40B4-BE49-F238E27FC236}">
                            <a16:creationId xmlns:a16="http://schemas.microsoft.com/office/drawing/2014/main" id="{1C8FEE18-01DF-47B3-B2DA-B6B33D4B012D}"/>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C3413D0-B8EE-46D2-B6AB-BBE2817F57EA}"/>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200" b="1" err="1">
              <a:solidFill>
                <a:schemeClr val="tx1"/>
              </a:solidFill>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44</a:t>
            </a:fld>
            <a:endParaRPr lang="de-DE"/>
          </a:p>
        </p:txBody>
      </p:sp>
      <p:sp>
        <p:nvSpPr>
          <p:cNvPr id="14" name="Inhaltsplatzhalter 13"/>
          <p:cNvSpPr>
            <a:spLocks noGrp="1"/>
          </p:cNvSpPr>
          <p:nvPr>
            <p:ph type="body" sz="quarter" idx="43"/>
          </p:nvPr>
        </p:nvSpPr>
        <p:spPr/>
        <p:txBody>
          <a:bodyPr vert="horz" lIns="0" tIns="0" rIns="0" bIns="0" rtlCol="0">
            <a:noAutofit/>
          </a:bodyPr>
          <a:lstStyle/>
          <a:p>
            <a:r>
              <a:rPr lang="de-DE" sz="1800"/>
              <a:t>Die Anzahl der wissenschaftlichen Publikationen in internationalen, referierten Zeitschriften ist ein wichtiger Indikator für den Forschungsoutput von Hoch-schulen und außeruniversitären Forschungseinrichtungen und damit für die Leistungsfähigkeit der wissenschaftlichen Forschung.</a:t>
            </a:r>
          </a:p>
          <a:p>
            <a:r>
              <a:rPr lang="de-DE" sz="1800"/>
              <a:t>China dominiert im weltweiten Vergleich – Deutschland liegt auf Platz 4.</a:t>
            </a:r>
          </a:p>
        </p:txBody>
      </p:sp>
      <p:sp>
        <p:nvSpPr>
          <p:cNvPr id="2" name="Textplatzhalter 1">
            <a:extLst>
              <a:ext uri="{FF2B5EF4-FFF2-40B4-BE49-F238E27FC236}">
                <a16:creationId xmlns:a16="http://schemas.microsoft.com/office/drawing/2014/main" id="{C7EA276B-CA41-46F4-967C-9AF4A6D69B21}"/>
              </a:ext>
            </a:extLst>
          </p:cNvPr>
          <p:cNvSpPr>
            <a:spLocks noGrp="1"/>
          </p:cNvSpPr>
          <p:nvPr>
            <p:ph type="body" sz="quarter" idx="40"/>
          </p:nvPr>
        </p:nvSpPr>
        <p:spPr/>
        <p:txBody>
          <a:bodyPr/>
          <a:lstStyle/>
          <a:p>
            <a:r>
              <a:rPr lang="de-DE"/>
              <a:t>Quellen:  Web of Science - </a:t>
            </a:r>
            <a:r>
              <a:rPr lang="de-DE" err="1"/>
              <a:t>Berechnungnen</a:t>
            </a:r>
            <a:r>
              <a:rPr lang="de-DE"/>
              <a:t> des </a:t>
            </a:r>
            <a:r>
              <a:rPr lang="de-DE" err="1"/>
              <a:t>Frauenhofer</a:t>
            </a:r>
            <a:r>
              <a:rPr lang="de-DE"/>
              <a:t>-ISI und CWS, VCI</a:t>
            </a:r>
          </a:p>
          <a:p>
            <a:endParaRPr lang="de-DE"/>
          </a:p>
        </p:txBody>
      </p:sp>
      <p:sp>
        <p:nvSpPr>
          <p:cNvPr id="11" name="Textplatzhalter 11"/>
          <p:cNvSpPr>
            <a:spLocks noGrp="1"/>
          </p:cNvSpPr>
          <p:nvPr>
            <p:ph type="body" sz="quarter" idx="19"/>
          </p:nvPr>
        </p:nvSpPr>
        <p:spPr/>
        <p:txBody>
          <a:bodyPr/>
          <a:lstStyle/>
          <a:p>
            <a:r>
              <a:rPr lang="de-DE" dirty="0"/>
              <a:t>2025, in Prozent </a:t>
            </a:r>
          </a:p>
        </p:txBody>
      </p:sp>
      <p:sp>
        <p:nvSpPr>
          <p:cNvPr id="13" name="Textplatzhalter 12"/>
          <p:cNvSpPr>
            <a:spLocks noGrp="1"/>
          </p:cNvSpPr>
          <p:nvPr>
            <p:ph type="body" sz="quarter" idx="13"/>
          </p:nvPr>
        </p:nvSpPr>
        <p:spPr/>
        <p:txBody>
          <a:bodyPr/>
          <a:lstStyle/>
          <a:p>
            <a:r>
              <a:rPr lang="de-DE"/>
              <a:t>Anteile an allen Chemie- und Pharmapublikationen weltweit</a:t>
            </a:r>
          </a:p>
        </p:txBody>
      </p:sp>
      <p:sp>
        <p:nvSpPr>
          <p:cNvPr id="19" name="Titel 18"/>
          <p:cNvSpPr>
            <a:spLocks noGrp="1"/>
          </p:cNvSpPr>
          <p:nvPr>
            <p:ph type="title"/>
          </p:nvPr>
        </p:nvSpPr>
        <p:spPr>
          <a:noFill/>
        </p:spPr>
        <p:txBody>
          <a:bodyPr vert="horz"/>
          <a:lstStyle/>
          <a:p>
            <a:r>
              <a:rPr lang="de-DE" dirty="0"/>
              <a:t>China auch bei Publikationen stark vertreten – Deutschland liegt auf Platz 4</a:t>
            </a:r>
          </a:p>
        </p:txBody>
      </p:sp>
      <p:graphicFrame>
        <p:nvGraphicFramePr>
          <p:cNvPr id="8" name="Diagrammplatzhalter 15" descr="Chart">
            <a:extLst>
              <a:ext uri="{FF2B5EF4-FFF2-40B4-BE49-F238E27FC236}">
                <a16:creationId xmlns:a16="http://schemas.microsoft.com/office/drawing/2014/main" id="{00000000-0008-0000-0400-000003000000}"/>
              </a:ext>
            </a:extLst>
          </p:cNvPr>
          <p:cNvGraphicFramePr>
            <a:graphicFrameLocks noGrp="1"/>
          </p:cNvGraphicFramePr>
          <p:nvPr>
            <p:ph type="chart" sz="quarter" idx="18"/>
            <p:extLst>
              <p:ext uri="{D42A27DB-BD31-4B8C-83A1-F6EECF244321}">
                <p14:modId xmlns:p14="http://schemas.microsoft.com/office/powerpoint/2010/main" val="3499691536"/>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0327462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278FB6F3-542C-473B-B9E9-BECC22073205}"/>
              </a:ext>
            </a:extLst>
          </p:cNvPr>
          <p:cNvGraphicFramePr>
            <a:graphicFrameLocks noChangeAspect="1"/>
          </p:cNvGraphicFramePr>
          <p:nvPr>
            <p:custDataLst>
              <p:tags r:id="rId1"/>
            </p:custDataLst>
            <p:extLst>
              <p:ext uri="{D42A27DB-BD31-4B8C-83A1-F6EECF244321}">
                <p14:modId xmlns:p14="http://schemas.microsoft.com/office/powerpoint/2010/main" val="23409331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98" imgH="499" progId="TCLayout.ActiveDocument.1">
                  <p:embed/>
                </p:oleObj>
              </mc:Choice>
              <mc:Fallback>
                <p:oleObj name="think-cell Folie" r:id="rId3" imgW="498" imgH="499" progId="TCLayout.ActiveDocument.1">
                  <p:embed/>
                  <p:pic>
                    <p:nvPicPr>
                      <p:cNvPr id="5" name="Objekt 4" hidden="1">
                        <a:extLst>
                          <a:ext uri="{FF2B5EF4-FFF2-40B4-BE49-F238E27FC236}">
                            <a16:creationId xmlns:a16="http://schemas.microsoft.com/office/drawing/2014/main" id="{278FB6F3-542C-473B-B9E9-BECC2207320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Bildplatzhalter 7" descr="Ein Bild, das Text, computer, Person, Computer enthält.&#10;&#10;KI-generierte Inhalte können fehlerhaft sein.">
            <a:extLst>
              <a:ext uri="{FF2B5EF4-FFF2-40B4-BE49-F238E27FC236}">
                <a16:creationId xmlns:a16="http://schemas.microsoft.com/office/drawing/2014/main" id="{359AC6CD-6B19-8175-BC1C-1F79ABBAB963}"/>
              </a:ext>
            </a:extLst>
          </p:cNvPr>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t="1201" b="1201"/>
          <a:stretch>
            <a:fillRect/>
          </a:stretch>
        </p:blipFill>
        <p:spPr/>
      </p:pic>
      <p:sp>
        <p:nvSpPr>
          <p:cNvPr id="3" name="Titel 2">
            <a:extLst>
              <a:ext uri="{FF2B5EF4-FFF2-40B4-BE49-F238E27FC236}">
                <a16:creationId xmlns:a16="http://schemas.microsoft.com/office/drawing/2014/main" id="{7158F0B1-3B21-420E-8738-EA91043454D0}"/>
              </a:ext>
            </a:extLst>
          </p:cNvPr>
          <p:cNvSpPr>
            <a:spLocks noGrp="1"/>
          </p:cNvSpPr>
          <p:nvPr>
            <p:ph type="title"/>
          </p:nvPr>
        </p:nvSpPr>
        <p:spPr/>
        <p:txBody>
          <a:bodyPr vert="horz"/>
          <a:lstStyle/>
          <a:p>
            <a:r>
              <a:rPr lang="de-DE" sz="4000"/>
              <a:t>Innovations-standort Deutschland </a:t>
            </a:r>
          </a:p>
        </p:txBody>
      </p:sp>
      <p:sp>
        <p:nvSpPr>
          <p:cNvPr id="4" name="Untertitel 3">
            <a:extLst>
              <a:ext uri="{FF2B5EF4-FFF2-40B4-BE49-F238E27FC236}">
                <a16:creationId xmlns:a16="http://schemas.microsoft.com/office/drawing/2014/main" id="{9D20CE31-301B-4C8E-B67F-E46C59F10879}"/>
              </a:ext>
            </a:extLst>
          </p:cNvPr>
          <p:cNvSpPr>
            <a:spLocks noGrp="1"/>
          </p:cNvSpPr>
          <p:nvPr>
            <p:ph type="subTitle" idx="1"/>
          </p:nvPr>
        </p:nvSpPr>
        <p:spPr/>
        <p:txBody>
          <a:bodyPr/>
          <a:lstStyle/>
          <a:p>
            <a:r>
              <a:rPr lang="de-DE" sz="1600"/>
              <a:t>Daten und Fakten – Gesamtwirtschaft </a:t>
            </a:r>
            <a:endParaRPr lang="de-DE"/>
          </a:p>
        </p:txBody>
      </p:sp>
      <p:sp>
        <p:nvSpPr>
          <p:cNvPr id="6" name="Textplatzhalter 5">
            <a:extLst>
              <a:ext uri="{FF2B5EF4-FFF2-40B4-BE49-F238E27FC236}">
                <a16:creationId xmlns:a16="http://schemas.microsoft.com/office/drawing/2014/main" id="{C7CCE550-D4E8-F895-CACD-CD23D16208B0}"/>
              </a:ext>
            </a:extLst>
          </p:cNvPr>
          <p:cNvSpPr>
            <a:spLocks noGrp="1"/>
          </p:cNvSpPr>
          <p:nvPr>
            <p:ph type="body" sz="quarter" idx="25"/>
          </p:nvPr>
        </p:nvSpPr>
        <p:spPr/>
        <p:txBody>
          <a:bodyPr/>
          <a:lstStyle/>
          <a:p>
            <a:r>
              <a:rPr lang="de-DE"/>
              <a:t>© </a:t>
            </a:r>
            <a:r>
              <a:rPr lang="de-DE" err="1"/>
              <a:t>rawpixel</a:t>
            </a:r>
            <a:r>
              <a:rPr lang="de-DE"/>
              <a:t>/</a:t>
            </a:r>
            <a:r>
              <a:rPr lang="de-DE" err="1"/>
              <a:t>fotolia</a:t>
            </a:r>
            <a:endParaRPr lang="de-DE"/>
          </a:p>
        </p:txBody>
      </p:sp>
    </p:spTree>
    <p:extLst>
      <p:ext uri="{BB962C8B-B14F-4D97-AF65-F5344CB8AC3E}">
        <p14:creationId xmlns:p14="http://schemas.microsoft.com/office/powerpoint/2010/main" val="14860783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p:custDataLst>
              <p:tags r:id="rId1"/>
            </p:custDataLst>
            <p:extLst>
              <p:ext uri="{D42A27DB-BD31-4B8C-83A1-F6EECF244321}">
                <p14:modId xmlns:p14="http://schemas.microsoft.com/office/powerpoint/2010/main" val="227150218"/>
              </p:ext>
            </p:extLst>
          </p:nvPr>
        </p:nvGraphicFramePr>
        <p:xfrm>
          <a:off x="1525587" y="2183"/>
          <a:ext cx="1588" cy="1588"/>
        </p:xfrm>
        <a:graphic>
          <a:graphicData uri="http://schemas.openxmlformats.org/presentationml/2006/ole">
            <mc:AlternateContent xmlns:mc="http://schemas.openxmlformats.org/markup-compatibility/2006">
              <mc:Choice xmlns:v="urn:schemas-microsoft-com:vml" Requires="v">
                <p:oleObj name="think-cell Folie" r:id="rId4" imgW="345" imgH="343" progId="TCLayout.ActiveDocument.1">
                  <p:embed/>
                </p:oleObj>
              </mc:Choice>
              <mc:Fallback>
                <p:oleObj name="think-cell Folie" r:id="rId4" imgW="345" imgH="343" progId="TCLayout.ActiveDocument.1">
                  <p:embed/>
                  <p:pic>
                    <p:nvPicPr>
                      <p:cNvPr id="4" name="Objekt 3" hidden="1"/>
                      <p:cNvPicPr/>
                      <p:nvPr/>
                    </p:nvPicPr>
                    <p:blipFill>
                      <a:blip r:embed="rId5"/>
                      <a:stretch>
                        <a:fillRect/>
                      </a:stretch>
                    </p:blipFill>
                    <p:spPr>
                      <a:xfrm>
                        <a:off x="1525587" y="2183"/>
                        <a:ext cx="1588" cy="1588"/>
                      </a:xfrm>
                      <a:prstGeom prst="rect">
                        <a:avLst/>
                      </a:prstGeom>
                    </p:spPr>
                  </p:pic>
                </p:oleObj>
              </mc:Fallback>
            </mc:AlternateContent>
          </a:graphicData>
        </a:graphic>
      </p:graphicFrame>
      <p:sp>
        <p:nvSpPr>
          <p:cNvPr id="3" name="Rechteck 2" hidden="1"/>
          <p:cNvSpPr/>
          <p:nvPr>
            <p:custDataLst>
              <p:tags r:id="rId2"/>
            </p:custDataLst>
          </p:nvPr>
        </p:nvSpPr>
        <p:spPr>
          <a:xfrm>
            <a:off x="1524000" y="595"/>
            <a:ext cx="158722" cy="158722"/>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spcBef>
                <a:spcPct val="0"/>
              </a:spcBef>
              <a:spcAft>
                <a:spcPct val="0"/>
              </a:spcAft>
            </a:pPr>
            <a:endParaRPr lang="de-DE" sz="2200" b="1">
              <a:latin typeface="Bahnschrift SemiBold" panose="020B0502040204020203" pitchFamily="34" charset="0"/>
              <a:ea typeface="+mj-ea"/>
              <a:cs typeface="+mj-cs"/>
              <a:sym typeface="Bahnschrift SemiBold" panose="020B0502040204020203" pitchFamily="34"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46</a:t>
            </a:fld>
            <a:endParaRPr lang="de-DE"/>
          </a:p>
        </p:txBody>
      </p:sp>
      <p:sp>
        <p:nvSpPr>
          <p:cNvPr id="2" name="Inhaltsplatzhalter 1">
            <a:extLst>
              <a:ext uri="{FF2B5EF4-FFF2-40B4-BE49-F238E27FC236}">
                <a16:creationId xmlns:a16="http://schemas.microsoft.com/office/drawing/2014/main" id="{FA66FA74-AC62-48B3-B756-07D243992059}"/>
              </a:ext>
            </a:extLst>
          </p:cNvPr>
          <p:cNvSpPr>
            <a:spLocks noGrp="1"/>
          </p:cNvSpPr>
          <p:nvPr>
            <p:ph sz="quarter" idx="42"/>
          </p:nvPr>
        </p:nvSpPr>
        <p:spPr>
          <a:xfrm>
            <a:off x="6312024" y="1090901"/>
            <a:ext cx="5666616" cy="4703531"/>
          </a:xfrm>
        </p:spPr>
        <p:txBody>
          <a:bodyPr/>
          <a:lstStyle/>
          <a:p>
            <a:r>
              <a:rPr lang="de-DE" sz="1600" dirty="0"/>
              <a:t>Deutschland behauptet Platz 12 bei der </a:t>
            </a:r>
            <a:r>
              <a:rPr lang="de-DE" sz="1600" b="1" dirty="0"/>
              <a:t>Innovationsfähigkeit</a:t>
            </a:r>
            <a:r>
              <a:rPr lang="de-DE" sz="1600" dirty="0"/>
              <a:t>, aber: FuE-Ausgaben, internationale Patente, Digitalisierung, Hochtechnologie-Wertschöpfung werden schlechter bewertet. Die Wettbewerbsfähigkeit ist in Gefahr. Der Abstand zur Spitzengruppe bleibt, andere Länder holen auf.</a:t>
            </a:r>
          </a:p>
          <a:p>
            <a:r>
              <a:rPr lang="de-DE" sz="1600" dirty="0"/>
              <a:t>Bei </a:t>
            </a:r>
            <a:r>
              <a:rPr lang="de-DE" sz="1600" b="1" dirty="0"/>
              <a:t>Schlüsseltechnologien</a:t>
            </a:r>
            <a:r>
              <a:rPr lang="de-DE" sz="1600" dirty="0"/>
              <a:t> ist Deutschland gut aufgestellt – insbesondere bei der Kreislaufwirtschaft, in anderen wichtigen Zukunftsfeldern fällt Deutschland aber zurück (Digitalisierung, Biotechnologie).</a:t>
            </a:r>
          </a:p>
          <a:p>
            <a:r>
              <a:rPr lang="de-DE" sz="1600" dirty="0"/>
              <a:t>Bei </a:t>
            </a:r>
            <a:r>
              <a:rPr lang="de-DE" sz="1600" b="1" dirty="0"/>
              <a:t>Nachhaltigkeit</a:t>
            </a:r>
            <a:r>
              <a:rPr lang="de-DE" sz="1600" dirty="0"/>
              <a:t> hat Deutschland 4 Plätze verloren. Und dies trotz politischem Fokus auf Nachhaltigkeit: Mängel bestehen bei der Innovationskraft &amp; bei Ausgaben für umweltfreundliche Technologien.</a:t>
            </a:r>
          </a:p>
          <a:p>
            <a:r>
              <a:rPr lang="de-DE" sz="1600" b="1" dirty="0"/>
              <a:t>Effizienz</a:t>
            </a:r>
            <a:r>
              <a:rPr lang="de-DE" sz="1600" dirty="0"/>
              <a:t> ist ausbaubar: Wissensgenerierung ist exzellent, aber die Kommerzialisierung nur Mittelmaß. </a:t>
            </a:r>
          </a:p>
          <a:p>
            <a:r>
              <a:rPr lang="de-DE" sz="1600" dirty="0"/>
              <a:t>Mangel in Deutschland: gesellschaftliche </a:t>
            </a:r>
            <a:r>
              <a:rPr lang="de-DE" sz="1600" b="1" dirty="0"/>
              <a:t>Offenheit</a:t>
            </a:r>
          </a:p>
          <a:p>
            <a:pPr marL="0" indent="0">
              <a:buNone/>
            </a:pPr>
            <a:endParaRPr lang="de-DE" sz="1600" dirty="0"/>
          </a:p>
        </p:txBody>
      </p:sp>
      <p:sp>
        <p:nvSpPr>
          <p:cNvPr id="27" name="Textplatzhalter 26">
            <a:extLst>
              <a:ext uri="{FF2B5EF4-FFF2-40B4-BE49-F238E27FC236}">
                <a16:creationId xmlns:a16="http://schemas.microsoft.com/office/drawing/2014/main" id="{D683DF3F-6B74-4C07-9FB3-34143F0F6598}"/>
              </a:ext>
            </a:extLst>
          </p:cNvPr>
          <p:cNvSpPr>
            <a:spLocks noGrp="1"/>
          </p:cNvSpPr>
          <p:nvPr>
            <p:ph type="body" sz="quarter" idx="40"/>
          </p:nvPr>
        </p:nvSpPr>
        <p:spPr/>
        <p:txBody>
          <a:bodyPr/>
          <a:lstStyle/>
          <a:p>
            <a:r>
              <a:rPr lang="it-IT" dirty="0"/>
              <a:t>Quelle: BDI </a:t>
            </a:r>
            <a:r>
              <a:rPr lang="it-IT" dirty="0" err="1"/>
              <a:t>Innovationsindikator</a:t>
            </a:r>
            <a:r>
              <a:rPr lang="it-IT" dirty="0"/>
              <a:t> 2025, VCI</a:t>
            </a:r>
          </a:p>
        </p:txBody>
      </p:sp>
      <p:sp>
        <p:nvSpPr>
          <p:cNvPr id="11" name="Textplatzhalter 11"/>
          <p:cNvSpPr>
            <a:spLocks noGrp="1"/>
          </p:cNvSpPr>
          <p:nvPr>
            <p:ph type="body" sz="quarter" idx="19"/>
          </p:nvPr>
        </p:nvSpPr>
        <p:spPr/>
        <p:txBody>
          <a:bodyPr/>
          <a:lstStyle/>
          <a:p>
            <a:r>
              <a:rPr lang="de-DE" dirty="0"/>
              <a:t>Rangplätze Deutschlands unter 35 Volkswirtschaften, 2024 </a:t>
            </a:r>
          </a:p>
        </p:txBody>
      </p:sp>
      <p:sp>
        <p:nvSpPr>
          <p:cNvPr id="13" name="Textplatzhalter 12"/>
          <p:cNvSpPr>
            <a:spLocks noGrp="1"/>
          </p:cNvSpPr>
          <p:nvPr>
            <p:ph type="body" sz="quarter" idx="13"/>
          </p:nvPr>
        </p:nvSpPr>
        <p:spPr/>
        <p:txBody>
          <a:bodyPr/>
          <a:lstStyle/>
          <a:p>
            <a:r>
              <a:rPr lang="de-DE" dirty="0"/>
              <a:t>Innovationsstandort Deutschland im Vergleich</a:t>
            </a:r>
          </a:p>
        </p:txBody>
      </p:sp>
      <p:sp>
        <p:nvSpPr>
          <p:cNvPr id="19" name="Titel 18"/>
          <p:cNvSpPr>
            <a:spLocks noGrp="1"/>
          </p:cNvSpPr>
          <p:nvPr>
            <p:ph type="title"/>
          </p:nvPr>
        </p:nvSpPr>
        <p:spPr>
          <a:noFill/>
        </p:spPr>
        <p:txBody>
          <a:bodyPr vert="horz"/>
          <a:lstStyle/>
          <a:p>
            <a:r>
              <a:rPr lang="de-DE"/>
              <a:t>Innovationsstandort D: Andere Länder holen auf</a:t>
            </a:r>
          </a:p>
        </p:txBody>
      </p:sp>
      <p:graphicFrame>
        <p:nvGraphicFramePr>
          <p:cNvPr id="8" name="Diagrammplatzhalter 14" descr="Chart">
            <a:extLst>
              <a:ext uri="{FF2B5EF4-FFF2-40B4-BE49-F238E27FC236}">
                <a16:creationId xmlns:a16="http://schemas.microsoft.com/office/drawing/2014/main" id="{512E36AF-F258-4D50-8B53-7DFD85E6A7ED}"/>
              </a:ext>
            </a:extLst>
          </p:cNvPr>
          <p:cNvGraphicFramePr>
            <a:graphicFrameLocks noGrp="1"/>
          </p:cNvGraphicFramePr>
          <p:nvPr>
            <p:ph type="chart" sz="quarter" idx="18"/>
            <p:extLst>
              <p:ext uri="{D42A27DB-BD31-4B8C-83A1-F6EECF244321}">
                <p14:modId xmlns:p14="http://schemas.microsoft.com/office/powerpoint/2010/main" val="4168847315"/>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9089705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EDD7EE9-C0FD-42F4-9F0B-584D0C8DAD14}"/>
              </a:ext>
            </a:extLst>
          </p:cNvPr>
          <p:cNvGraphicFramePr>
            <a:graphicFrameLocks noChangeAspect="1"/>
          </p:cNvGraphicFramePr>
          <p:nvPr>
            <p:custDataLst>
              <p:tags r:id="rId1"/>
            </p:custDataLst>
            <p:extLst>
              <p:ext uri="{D42A27DB-BD31-4B8C-83A1-F6EECF244321}">
                <p14:modId xmlns:p14="http://schemas.microsoft.com/office/powerpoint/2010/main" val="1988477463"/>
              </p:ext>
            </p:ext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7" name="Objekt 6" hidden="1">
                        <a:extLst>
                          <a:ext uri="{FF2B5EF4-FFF2-40B4-BE49-F238E27FC236}">
                            <a16:creationId xmlns:a16="http://schemas.microsoft.com/office/drawing/2014/main" id="{1EDD7EE9-C0FD-42F4-9F0B-584D0C8DAD14}"/>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EE1E0AA8-B4CC-445C-A1AD-F5674D0F3B26}"/>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200" b="1" err="1">
              <a:solidFill>
                <a:schemeClr val="tx1"/>
              </a:solidFill>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47</a:t>
            </a:fld>
            <a:endParaRPr lang="de-DE"/>
          </a:p>
        </p:txBody>
      </p:sp>
      <p:sp>
        <p:nvSpPr>
          <p:cNvPr id="9" name="Inhaltsplatzhalter 8">
            <a:extLst>
              <a:ext uri="{FF2B5EF4-FFF2-40B4-BE49-F238E27FC236}">
                <a16:creationId xmlns:a16="http://schemas.microsoft.com/office/drawing/2014/main" id="{64AB70BA-159F-4A25-944A-DDC1ED88152E}"/>
              </a:ext>
            </a:extLst>
          </p:cNvPr>
          <p:cNvSpPr>
            <a:spLocks noGrp="1"/>
          </p:cNvSpPr>
          <p:nvPr>
            <p:ph type="body" sz="quarter" idx="43"/>
          </p:nvPr>
        </p:nvSpPr>
        <p:spPr/>
        <p:txBody>
          <a:bodyPr/>
          <a:lstStyle/>
          <a:p>
            <a:r>
              <a:rPr lang="de-DE" sz="1800" dirty="0"/>
              <a:t>Das </a:t>
            </a:r>
            <a:r>
              <a:rPr lang="de-DE" sz="1800" dirty="0" err="1"/>
              <a:t>Lissabonziel</a:t>
            </a:r>
            <a:r>
              <a:rPr lang="de-DE" sz="1800" dirty="0"/>
              <a:t> – 3 Prozent des Bruttoinlandsproduktes für Forschung und Entwicklung zur Verfügung zu stellen – ist in Deutschland 2018 erstmals erreicht worden. </a:t>
            </a:r>
          </a:p>
          <a:p>
            <a:r>
              <a:rPr lang="de-DE" sz="1800" dirty="0"/>
              <a:t>Die Wirtschaft trägt einen Großteil der FuE-Aufwendungen in Deutschland.</a:t>
            </a:r>
          </a:p>
          <a:p>
            <a:r>
              <a:rPr lang="de-DE" sz="1800" dirty="0"/>
              <a:t>Nun gilt es nicht nur das neue Ziel, 3,5 Prozent Anteil am BIP, zu verfolgen und dauerhaft zu halten, sondern die Umsetzung von Forschung in Innovation besser zu ermöglichen.</a:t>
            </a:r>
          </a:p>
          <a:p>
            <a:endParaRPr lang="de-DE" sz="1800" dirty="0"/>
          </a:p>
        </p:txBody>
      </p:sp>
      <p:sp>
        <p:nvSpPr>
          <p:cNvPr id="3" name="Textplatzhalter 2">
            <a:extLst>
              <a:ext uri="{FF2B5EF4-FFF2-40B4-BE49-F238E27FC236}">
                <a16:creationId xmlns:a16="http://schemas.microsoft.com/office/drawing/2014/main" id="{7BA7F319-E072-4D34-AE07-7355C14E537F}"/>
              </a:ext>
            </a:extLst>
          </p:cNvPr>
          <p:cNvSpPr>
            <a:spLocks noGrp="1"/>
          </p:cNvSpPr>
          <p:nvPr>
            <p:ph type="body" sz="quarter" idx="40"/>
          </p:nvPr>
        </p:nvSpPr>
        <p:spPr>
          <a:xfrm>
            <a:off x="540000" y="6014397"/>
            <a:ext cx="10080000" cy="115858"/>
          </a:xfrm>
        </p:spPr>
        <p:txBody>
          <a:bodyPr/>
          <a:lstStyle/>
          <a:p>
            <a:r>
              <a:rPr lang="de-DE" dirty="0"/>
              <a:t>Quellen: Stifterverband, Destatis, VCI		</a:t>
            </a:r>
          </a:p>
        </p:txBody>
      </p:sp>
      <p:sp>
        <p:nvSpPr>
          <p:cNvPr id="11" name="Textplatzhalter 11"/>
          <p:cNvSpPr>
            <a:spLocks noGrp="1"/>
          </p:cNvSpPr>
          <p:nvPr>
            <p:ph type="body" sz="quarter" idx="19"/>
          </p:nvPr>
        </p:nvSpPr>
        <p:spPr/>
        <p:txBody>
          <a:bodyPr/>
          <a:lstStyle/>
          <a:p>
            <a:r>
              <a:rPr lang="de-DE"/>
              <a:t>Anteil der internen FuE-Aufwendungen am BIP in Deutschland in Prozent</a:t>
            </a:r>
          </a:p>
        </p:txBody>
      </p:sp>
      <p:sp>
        <p:nvSpPr>
          <p:cNvPr id="13" name="Textplatzhalter 12"/>
          <p:cNvSpPr>
            <a:spLocks noGrp="1"/>
          </p:cNvSpPr>
          <p:nvPr>
            <p:ph type="body" sz="quarter" idx="13"/>
          </p:nvPr>
        </p:nvSpPr>
        <p:spPr/>
        <p:txBody>
          <a:bodyPr/>
          <a:lstStyle/>
          <a:p>
            <a:r>
              <a:rPr lang="de-DE" dirty="0"/>
              <a:t>FuE-Anteil am BIP</a:t>
            </a:r>
          </a:p>
        </p:txBody>
      </p:sp>
      <p:sp>
        <p:nvSpPr>
          <p:cNvPr id="19" name="Titel 18"/>
          <p:cNvSpPr>
            <a:spLocks noGrp="1"/>
          </p:cNvSpPr>
          <p:nvPr>
            <p:ph type="title"/>
          </p:nvPr>
        </p:nvSpPr>
        <p:spPr>
          <a:noFill/>
        </p:spPr>
        <p:txBody>
          <a:bodyPr vert="horz"/>
          <a:lstStyle/>
          <a:p>
            <a:r>
              <a:rPr lang="de-DE" dirty="0"/>
              <a:t>Wirtschaft trägt Großteil der FuE-Aufwendungen</a:t>
            </a:r>
          </a:p>
        </p:txBody>
      </p:sp>
      <p:graphicFrame>
        <p:nvGraphicFramePr>
          <p:cNvPr id="15" name="Diagrammplatzhalter 14" descr="Chart">
            <a:extLst>
              <a:ext uri="{FF2B5EF4-FFF2-40B4-BE49-F238E27FC236}">
                <a16:creationId xmlns:a16="http://schemas.microsoft.com/office/drawing/2014/main" id="{DCA90148-166B-C4E3-5006-0157798B5026}"/>
              </a:ext>
            </a:extLst>
          </p:cNvPr>
          <p:cNvGraphicFramePr>
            <a:graphicFrameLocks noGrp="1"/>
          </p:cNvGraphicFramePr>
          <p:nvPr>
            <p:ph type="chart" sz="quarter" idx="18"/>
            <p:extLst>
              <p:ext uri="{D42A27DB-BD31-4B8C-83A1-F6EECF244321}">
                <p14:modId xmlns:p14="http://schemas.microsoft.com/office/powerpoint/2010/main" val="676271521"/>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8340585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p:custDataLst>
              <p:tags r:id="rId1"/>
            </p:custDataLst>
            <p:extLst>
              <p:ext uri="{D42A27DB-BD31-4B8C-83A1-F6EECF244321}">
                <p14:modId xmlns:p14="http://schemas.microsoft.com/office/powerpoint/2010/main" val="3840382768"/>
              </p:ext>
            </p:extLst>
          </p:nvPr>
        </p:nvGraphicFramePr>
        <p:xfrm>
          <a:off x="1524794" y="1588"/>
          <a:ext cx="1588" cy="1588"/>
        </p:xfrm>
        <a:graphic>
          <a:graphicData uri="http://schemas.openxmlformats.org/presentationml/2006/ole">
            <mc:AlternateContent xmlns:mc="http://schemas.openxmlformats.org/markup-compatibility/2006">
              <mc:Choice xmlns:v="urn:schemas-microsoft-com:vml" Requires="v">
                <p:oleObj name="think-cell Folie" r:id="rId5" imgW="324" imgH="324" progId="TCLayout.ActiveDocument.1">
                  <p:embed/>
                </p:oleObj>
              </mc:Choice>
              <mc:Fallback>
                <p:oleObj name="think-cell Folie" r:id="rId5" imgW="324" imgH="324" progId="TCLayout.ActiveDocument.1">
                  <p:embed/>
                  <p:pic>
                    <p:nvPicPr>
                      <p:cNvPr id="4" name="Objekt 3" hidden="1"/>
                      <p:cNvPicPr/>
                      <p:nvPr/>
                    </p:nvPicPr>
                    <p:blipFill>
                      <a:blip r:embed="rId6"/>
                      <a:stretch>
                        <a:fillRect/>
                      </a:stretch>
                    </p:blipFill>
                    <p:spPr>
                      <a:xfrm>
                        <a:off x="1524794" y="1588"/>
                        <a:ext cx="1588" cy="1588"/>
                      </a:xfrm>
                      <a:prstGeom prst="rect">
                        <a:avLst/>
                      </a:prstGeom>
                    </p:spPr>
                  </p:pic>
                </p:oleObj>
              </mc:Fallback>
            </mc:AlternateContent>
          </a:graphicData>
        </a:graphic>
      </p:graphicFrame>
      <p:sp>
        <p:nvSpPr>
          <p:cNvPr id="3" name="Rechteck 2" hidden="1"/>
          <p:cNvSpPr/>
          <p:nvPr>
            <p:custDataLst>
              <p:tags r:id="rId2"/>
            </p:custDataLst>
          </p:nvPr>
        </p:nvSpPr>
        <p:spPr>
          <a:xfrm>
            <a:off x="1523206" y="0"/>
            <a:ext cx="158750" cy="158750"/>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de-DE" sz="2200" b="1">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48</a:t>
            </a:fld>
            <a:endParaRPr lang="de-DE"/>
          </a:p>
        </p:txBody>
      </p:sp>
      <p:sp>
        <p:nvSpPr>
          <p:cNvPr id="8" name="Inhaltsplatzhalter 7">
            <a:extLst>
              <a:ext uri="{FF2B5EF4-FFF2-40B4-BE49-F238E27FC236}">
                <a16:creationId xmlns:a16="http://schemas.microsoft.com/office/drawing/2014/main" id="{24FC2D5F-3B99-4D9E-BBD1-42F6A7FB0CD6}"/>
              </a:ext>
            </a:extLst>
          </p:cNvPr>
          <p:cNvSpPr>
            <a:spLocks noGrp="1"/>
          </p:cNvSpPr>
          <p:nvPr>
            <p:ph sz="quarter" idx="42"/>
          </p:nvPr>
        </p:nvSpPr>
        <p:spPr>
          <a:xfrm>
            <a:off x="6312024" y="1832924"/>
            <a:ext cx="5489451" cy="3961508"/>
          </a:xfrm>
        </p:spPr>
        <p:txBody>
          <a:bodyPr/>
          <a:lstStyle/>
          <a:p>
            <a:r>
              <a:rPr lang="de-DE" sz="1800" dirty="0"/>
              <a:t>Deutschland landet im internationalen Vergleich auf Platz 10. </a:t>
            </a:r>
          </a:p>
          <a:p>
            <a:r>
              <a:rPr lang="de-DE" sz="1800" dirty="0"/>
              <a:t>Der Innovationswettbewerb ist hoch. In den dynamisch wachsenden Ländern Asiens nimmt der Anteil der FuE-Aufwendungen am BIP besonders stark zu. Auch in den USA stieg der Anteil massiv.</a:t>
            </a:r>
          </a:p>
          <a:p>
            <a:r>
              <a:rPr lang="de-DE" sz="1800" dirty="0"/>
              <a:t>Viele Länder investieren verstärkt sowohl in Grundlagenforschung als auch in angewandte Forschung sowie in neue Technologien.</a:t>
            </a:r>
          </a:p>
          <a:p>
            <a:r>
              <a:rPr lang="de-DE" sz="1800" dirty="0"/>
              <a:t>Deutschlands Innovationspolitik sollte technologieoffen und effektiv sein. Eine ausreichende und verlässliche Finanzierung von Förderprogrammen, ausreichend Wagniskapital und eine bürokratiearme, </a:t>
            </a:r>
            <a:r>
              <a:rPr lang="de-DE" sz="1800"/>
              <a:t>effiziente Forschungsförderung </a:t>
            </a:r>
            <a:r>
              <a:rPr lang="de-DE" sz="1800" dirty="0"/>
              <a:t>sind entscheidend.</a:t>
            </a:r>
          </a:p>
          <a:p>
            <a:endParaRPr lang="de-DE" dirty="0"/>
          </a:p>
        </p:txBody>
      </p:sp>
      <p:sp>
        <p:nvSpPr>
          <p:cNvPr id="2" name="Textplatzhalter 1">
            <a:extLst>
              <a:ext uri="{FF2B5EF4-FFF2-40B4-BE49-F238E27FC236}">
                <a16:creationId xmlns:a16="http://schemas.microsoft.com/office/drawing/2014/main" id="{42C57A15-284F-4BDB-A069-35EBBAED4D63}"/>
              </a:ext>
            </a:extLst>
          </p:cNvPr>
          <p:cNvSpPr>
            <a:spLocks noGrp="1"/>
          </p:cNvSpPr>
          <p:nvPr>
            <p:ph type="body" sz="quarter" idx="40"/>
          </p:nvPr>
        </p:nvSpPr>
        <p:spPr/>
        <p:txBody>
          <a:bodyPr/>
          <a:lstStyle/>
          <a:p>
            <a:r>
              <a:rPr lang="de-DE" dirty="0"/>
              <a:t>Quellen: OECD, VCI 		Schweiz, VK, Singapur: Wert für 2023</a:t>
            </a:r>
          </a:p>
          <a:p>
            <a:endParaRPr lang="de-DE" dirty="0"/>
          </a:p>
          <a:p>
            <a:endParaRPr lang="de-DE" dirty="0"/>
          </a:p>
        </p:txBody>
      </p:sp>
      <p:sp>
        <p:nvSpPr>
          <p:cNvPr id="11" name="Textplatzhalter 11"/>
          <p:cNvSpPr>
            <a:spLocks noGrp="1"/>
          </p:cNvSpPr>
          <p:nvPr>
            <p:ph type="body" sz="quarter" idx="19"/>
          </p:nvPr>
        </p:nvSpPr>
        <p:spPr/>
        <p:txBody>
          <a:bodyPr/>
          <a:lstStyle/>
          <a:p>
            <a:r>
              <a:rPr lang="de-DE" dirty="0"/>
              <a:t>Anteile der gesamten FuE-Aufwendungen am BIP in Prozent, 2024</a:t>
            </a:r>
          </a:p>
        </p:txBody>
      </p:sp>
      <p:sp>
        <p:nvSpPr>
          <p:cNvPr id="13" name="Textplatzhalter 12"/>
          <p:cNvSpPr>
            <a:spLocks noGrp="1"/>
          </p:cNvSpPr>
          <p:nvPr>
            <p:ph type="body" sz="quarter" idx="13"/>
          </p:nvPr>
        </p:nvSpPr>
        <p:spPr/>
        <p:txBody>
          <a:bodyPr/>
          <a:lstStyle/>
          <a:p>
            <a:r>
              <a:rPr lang="de-DE"/>
              <a:t>Ranking </a:t>
            </a:r>
            <a:r>
              <a:rPr lang="de-DE" err="1"/>
              <a:t>FuE</a:t>
            </a:r>
            <a:r>
              <a:rPr lang="de-DE"/>
              <a:t>-Intensität (Top 20 + EU)</a:t>
            </a:r>
          </a:p>
        </p:txBody>
      </p:sp>
      <p:sp>
        <p:nvSpPr>
          <p:cNvPr id="19" name="Titel 18"/>
          <p:cNvSpPr>
            <a:spLocks noGrp="1"/>
          </p:cNvSpPr>
          <p:nvPr>
            <p:ph type="title"/>
          </p:nvPr>
        </p:nvSpPr>
        <p:spPr>
          <a:noFill/>
        </p:spPr>
        <p:txBody>
          <a:bodyPr vert="horz"/>
          <a:lstStyle/>
          <a:p>
            <a:r>
              <a:rPr lang="de-DE" dirty="0"/>
              <a:t>Innovationswettbewerb ist hoch</a:t>
            </a:r>
          </a:p>
        </p:txBody>
      </p:sp>
      <p:graphicFrame>
        <p:nvGraphicFramePr>
          <p:cNvPr id="15" name="Diagrammplatzhalter 11" descr="Chart">
            <a:extLst>
              <a:ext uri="{FF2B5EF4-FFF2-40B4-BE49-F238E27FC236}">
                <a16:creationId xmlns:a16="http://schemas.microsoft.com/office/drawing/2014/main" id="{439DFD51-CFEA-49FF-9865-21266F43262C}"/>
              </a:ext>
            </a:extLst>
          </p:cNvPr>
          <p:cNvGraphicFramePr>
            <a:graphicFrameLocks noGrp="1"/>
          </p:cNvGraphicFramePr>
          <p:nvPr>
            <p:ph type="chart" sz="quarter" idx="18"/>
            <p:extLst>
              <p:ext uri="{D42A27DB-BD31-4B8C-83A1-F6EECF244321}">
                <p14:modId xmlns:p14="http://schemas.microsoft.com/office/powerpoint/2010/main" val="1060753726"/>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5810398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kt 14" hidden="1">
            <a:extLst>
              <a:ext uri="{FF2B5EF4-FFF2-40B4-BE49-F238E27FC236}">
                <a16:creationId xmlns:a16="http://schemas.microsoft.com/office/drawing/2014/main" id="{00912315-D4AD-4CFF-A682-AE31BA819189}"/>
              </a:ext>
            </a:extLst>
          </p:cNvPr>
          <p:cNvGraphicFramePr>
            <a:graphicFrameLocks noChangeAspect="1"/>
          </p:cNvGraphicFramePr>
          <p:nvPr>
            <p:custDataLst>
              <p:tags r:id="rId1"/>
            </p:custDataLst>
            <p:extLst>
              <p:ext uri="{D42A27DB-BD31-4B8C-83A1-F6EECF244321}">
                <p14:modId xmlns:p14="http://schemas.microsoft.com/office/powerpoint/2010/main" val="1970893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15" name="Objekt 14" hidden="1">
                        <a:extLst>
                          <a:ext uri="{FF2B5EF4-FFF2-40B4-BE49-F238E27FC236}">
                            <a16:creationId xmlns:a16="http://schemas.microsoft.com/office/drawing/2014/main" id="{00912315-D4AD-4CFF-A682-AE31BA81918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Foliennummernplatzhalter 4"/>
          <p:cNvSpPr>
            <a:spLocks noGrp="1"/>
          </p:cNvSpPr>
          <p:nvPr>
            <p:ph type="sldNum" sz="quarter" idx="10"/>
          </p:nvPr>
        </p:nvSpPr>
        <p:spPr/>
        <p:txBody>
          <a:bodyPr/>
          <a:lstStyle/>
          <a:p>
            <a:fld id="{02CEFE82-39F2-4F47-8A0C-D5AB3496FA5C}" type="slidenum">
              <a:rPr lang="de-DE" smtClean="0"/>
              <a:pPr/>
              <a:t>49</a:t>
            </a:fld>
            <a:endParaRPr lang="de-DE"/>
          </a:p>
        </p:txBody>
      </p:sp>
      <p:sp>
        <p:nvSpPr>
          <p:cNvPr id="7" name="Textplatzhalter 6">
            <a:extLst>
              <a:ext uri="{FF2B5EF4-FFF2-40B4-BE49-F238E27FC236}">
                <a16:creationId xmlns:a16="http://schemas.microsoft.com/office/drawing/2014/main" id="{04D8E10F-16F2-33B5-0280-2556EE2FB20E}"/>
              </a:ext>
            </a:extLst>
          </p:cNvPr>
          <p:cNvSpPr>
            <a:spLocks noGrp="1"/>
          </p:cNvSpPr>
          <p:nvPr>
            <p:ph type="body" sz="quarter" idx="44"/>
          </p:nvPr>
        </p:nvSpPr>
        <p:spPr/>
        <p:txBody>
          <a:bodyPr/>
          <a:lstStyle/>
          <a:p>
            <a:endParaRPr lang="de-DE"/>
          </a:p>
        </p:txBody>
      </p:sp>
      <p:sp>
        <p:nvSpPr>
          <p:cNvPr id="41" name="Textplatzhalter 40">
            <a:extLst>
              <a:ext uri="{FF2B5EF4-FFF2-40B4-BE49-F238E27FC236}">
                <a16:creationId xmlns:a16="http://schemas.microsoft.com/office/drawing/2014/main" id="{87334FD9-73EE-40B1-B2A4-E9F6516DBCE2}"/>
              </a:ext>
            </a:extLst>
          </p:cNvPr>
          <p:cNvSpPr>
            <a:spLocks noGrp="1"/>
          </p:cNvSpPr>
          <p:nvPr>
            <p:ph type="body" sz="quarter" idx="43"/>
          </p:nvPr>
        </p:nvSpPr>
        <p:spPr/>
        <p:txBody>
          <a:bodyPr/>
          <a:lstStyle/>
          <a:p>
            <a:r>
              <a:rPr lang="de-DE"/>
              <a:t>FuE-Aufwendungen der Wirtschaft nach finanzierenden Sektoren</a:t>
            </a:r>
            <a:r>
              <a:rPr lang="de-DE" b="0">
                <a:solidFill>
                  <a:schemeClr val="tx2"/>
                </a:solidFill>
              </a:rPr>
              <a:t> in Mio. Euro</a:t>
            </a:r>
          </a:p>
        </p:txBody>
      </p:sp>
      <p:sp>
        <p:nvSpPr>
          <p:cNvPr id="3" name="Textplatzhalter 2">
            <a:extLst>
              <a:ext uri="{FF2B5EF4-FFF2-40B4-BE49-F238E27FC236}">
                <a16:creationId xmlns:a16="http://schemas.microsoft.com/office/drawing/2014/main" id="{B45234E2-15DA-A695-0D4C-A66D6436B0E0}"/>
              </a:ext>
            </a:extLst>
          </p:cNvPr>
          <p:cNvSpPr>
            <a:spLocks noGrp="1"/>
          </p:cNvSpPr>
          <p:nvPr>
            <p:ph type="body" sz="quarter" idx="40"/>
          </p:nvPr>
        </p:nvSpPr>
        <p:spPr/>
        <p:txBody>
          <a:bodyPr/>
          <a:lstStyle/>
          <a:p>
            <a:r>
              <a:rPr lang="de-DE" dirty="0"/>
              <a:t>Quelle: Destatis, VCI</a:t>
            </a:r>
          </a:p>
          <a:p>
            <a:endParaRPr lang="de-DE" dirty="0"/>
          </a:p>
        </p:txBody>
      </p:sp>
      <p:sp>
        <p:nvSpPr>
          <p:cNvPr id="8" name="Textplatzhalter 7">
            <a:extLst>
              <a:ext uri="{FF2B5EF4-FFF2-40B4-BE49-F238E27FC236}">
                <a16:creationId xmlns:a16="http://schemas.microsoft.com/office/drawing/2014/main" id="{FC81A4B6-209E-4F6D-8D00-8B7AB1411661}"/>
              </a:ext>
            </a:extLst>
          </p:cNvPr>
          <p:cNvSpPr>
            <a:spLocks noGrp="1"/>
          </p:cNvSpPr>
          <p:nvPr>
            <p:ph type="body" sz="quarter" idx="13"/>
          </p:nvPr>
        </p:nvSpPr>
        <p:spPr>
          <a:xfrm>
            <a:off x="587306" y="1090901"/>
            <a:ext cx="5508000" cy="288000"/>
          </a:xfrm>
        </p:spPr>
        <p:txBody>
          <a:bodyPr/>
          <a:lstStyle/>
          <a:p>
            <a:r>
              <a:rPr lang="de-DE"/>
              <a:t>Anteil der vom Staat finanzierten internen </a:t>
            </a:r>
            <a:r>
              <a:rPr lang="de-DE" err="1"/>
              <a:t>FuE</a:t>
            </a:r>
            <a:r>
              <a:rPr lang="de-DE"/>
              <a:t>-Aufwendungen der deutschen Wirtschaft</a:t>
            </a:r>
          </a:p>
          <a:p>
            <a:endParaRPr lang="de-DE"/>
          </a:p>
        </p:txBody>
      </p:sp>
      <p:sp>
        <p:nvSpPr>
          <p:cNvPr id="19" name="Titel 18"/>
          <p:cNvSpPr>
            <a:spLocks noGrp="1"/>
          </p:cNvSpPr>
          <p:nvPr>
            <p:ph type="title"/>
          </p:nvPr>
        </p:nvSpPr>
        <p:spPr>
          <a:noFill/>
        </p:spPr>
        <p:txBody>
          <a:bodyPr vert="horz"/>
          <a:lstStyle/>
          <a:p>
            <a:r>
              <a:rPr lang="de-DE" dirty="0"/>
              <a:t>Starker anstieg der staatlichen ausgaben</a:t>
            </a:r>
          </a:p>
        </p:txBody>
      </p:sp>
      <p:graphicFrame>
        <p:nvGraphicFramePr>
          <p:cNvPr id="6" name="Diagrammplatzhalter 9" descr="Chart">
            <a:extLst>
              <a:ext uri="{FF2B5EF4-FFF2-40B4-BE49-F238E27FC236}">
                <a16:creationId xmlns:a16="http://schemas.microsoft.com/office/drawing/2014/main" id="{88E18200-C0EB-47A1-B45F-6BA1D7BB4B40}"/>
              </a:ext>
            </a:extLst>
          </p:cNvPr>
          <p:cNvGraphicFramePr>
            <a:graphicFrameLocks noGrp="1"/>
          </p:cNvGraphicFramePr>
          <p:nvPr>
            <p:ph type="chart" sz="quarter" idx="18"/>
            <p:extLst>
              <p:ext uri="{D42A27DB-BD31-4B8C-83A1-F6EECF244321}">
                <p14:modId xmlns:p14="http://schemas.microsoft.com/office/powerpoint/2010/main" val="1294643470"/>
              </p:ext>
            </p:extLst>
          </p:nvPr>
        </p:nvGraphicFramePr>
        <p:xfrm>
          <a:off x="619126" y="1826027"/>
          <a:ext cx="5291137" cy="39243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Diagrammplatzhalter 37" descr="Chart">
            <a:extLst>
              <a:ext uri="{FF2B5EF4-FFF2-40B4-BE49-F238E27FC236}">
                <a16:creationId xmlns:a16="http://schemas.microsoft.com/office/drawing/2014/main" id="{9E85548B-C92C-4570-A324-0720687A41F0}"/>
              </a:ext>
            </a:extLst>
          </p:cNvPr>
          <p:cNvGraphicFramePr>
            <a:graphicFrameLocks noGrp="1"/>
          </p:cNvGraphicFramePr>
          <p:nvPr>
            <p:ph type="chart" sz="quarter" idx="41"/>
            <p:extLst>
              <p:ext uri="{D42A27DB-BD31-4B8C-83A1-F6EECF244321}">
                <p14:modId xmlns:p14="http://schemas.microsoft.com/office/powerpoint/2010/main" val="716873541"/>
              </p:ext>
            </p:extLst>
          </p:nvPr>
        </p:nvGraphicFramePr>
        <p:xfrm>
          <a:off x="628173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5890735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972F42CA-28F5-4A50-A9EE-474E5066CC1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98" imgH="499" progId="TCLayout.ActiveDocument.1">
                  <p:embed/>
                </p:oleObj>
              </mc:Choice>
              <mc:Fallback>
                <p:oleObj name="think-cell Folie" r:id="rId3" imgW="498" imgH="499" progId="TCLayout.ActiveDocument.1">
                  <p:embed/>
                  <p:pic>
                    <p:nvPicPr>
                      <p:cNvPr id="11" name="Objekt 10" hidden="1">
                        <a:extLst>
                          <a:ext uri="{FF2B5EF4-FFF2-40B4-BE49-F238E27FC236}">
                            <a16:creationId xmlns:a16="http://schemas.microsoft.com/office/drawing/2014/main" id="{972F42CA-28F5-4A50-A9EE-474E5066CC1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Foliennummernplatzhalter 7">
            <a:extLst>
              <a:ext uri="{FF2B5EF4-FFF2-40B4-BE49-F238E27FC236}">
                <a16:creationId xmlns:a16="http://schemas.microsoft.com/office/drawing/2014/main" id="{9329F07F-B450-40C7-92F8-DBC455A94F19}"/>
              </a:ext>
            </a:extLst>
          </p:cNvPr>
          <p:cNvSpPr>
            <a:spLocks noGrp="1"/>
          </p:cNvSpPr>
          <p:nvPr>
            <p:ph type="sldNum" sz="quarter" idx="10"/>
          </p:nvPr>
        </p:nvSpPr>
        <p:spPr/>
        <p:txBody>
          <a:bodyPr/>
          <a:lstStyle/>
          <a:p>
            <a:fld id="{B42D4303-B7FF-7540-9F33-74BBD7018147}" type="slidenum">
              <a:rPr lang="de-DE" smtClean="0"/>
              <a:pPr/>
              <a:t>50</a:t>
            </a:fld>
            <a:endParaRPr lang="de-DE"/>
          </a:p>
        </p:txBody>
      </p:sp>
      <p:sp>
        <p:nvSpPr>
          <p:cNvPr id="3" name="Inhaltsplatzhalter 2">
            <a:extLst>
              <a:ext uri="{FF2B5EF4-FFF2-40B4-BE49-F238E27FC236}">
                <a16:creationId xmlns:a16="http://schemas.microsoft.com/office/drawing/2014/main" id="{2C4146F6-5A97-4779-9926-3A85A54CFDF3}"/>
              </a:ext>
            </a:extLst>
          </p:cNvPr>
          <p:cNvSpPr>
            <a:spLocks noGrp="1"/>
          </p:cNvSpPr>
          <p:nvPr>
            <p:ph type="body" sz="quarter" idx="43"/>
          </p:nvPr>
        </p:nvSpPr>
        <p:spPr/>
        <p:txBody>
          <a:bodyPr/>
          <a:lstStyle/>
          <a:p>
            <a:r>
              <a:rPr lang="de-DE" dirty="0"/>
              <a:t>Im internationalen Vergleich ist der Anteil der vom Staat finanzierten FuE-Aufwendungen der Wirtschaft durch den starken Anstieg im Jahr 2023 ins Mittelfeld aufgestiegen. </a:t>
            </a:r>
          </a:p>
          <a:p>
            <a:r>
              <a:rPr lang="de-DE" dirty="0"/>
              <a:t>Er liegt zwar noch unter dem Anteil der EU, aber leicht über dem dem Anteil der OECD.</a:t>
            </a:r>
          </a:p>
          <a:p>
            <a:pPr marL="0" indent="0">
              <a:buNone/>
            </a:pPr>
            <a:endParaRPr lang="de-DE" dirty="0"/>
          </a:p>
        </p:txBody>
      </p:sp>
      <p:sp>
        <p:nvSpPr>
          <p:cNvPr id="9" name="Textplatzhalter 8">
            <a:extLst>
              <a:ext uri="{FF2B5EF4-FFF2-40B4-BE49-F238E27FC236}">
                <a16:creationId xmlns:a16="http://schemas.microsoft.com/office/drawing/2014/main" id="{2141B976-FDED-4AF4-B9DD-89C56163C5F9}"/>
              </a:ext>
            </a:extLst>
          </p:cNvPr>
          <p:cNvSpPr>
            <a:spLocks noGrp="1"/>
          </p:cNvSpPr>
          <p:nvPr>
            <p:ph type="body" sz="quarter" idx="40"/>
          </p:nvPr>
        </p:nvSpPr>
        <p:spPr/>
        <p:txBody>
          <a:bodyPr/>
          <a:lstStyle/>
          <a:p>
            <a:r>
              <a:rPr lang="de-DE"/>
              <a:t>Quelle: OECD, VCI</a:t>
            </a:r>
          </a:p>
        </p:txBody>
      </p:sp>
      <p:sp>
        <p:nvSpPr>
          <p:cNvPr id="6" name="Textplatzhalter 5">
            <a:extLst>
              <a:ext uri="{FF2B5EF4-FFF2-40B4-BE49-F238E27FC236}">
                <a16:creationId xmlns:a16="http://schemas.microsoft.com/office/drawing/2014/main" id="{7ECB09A9-F1BC-44C8-87C0-EBC085594DB9}"/>
              </a:ext>
            </a:extLst>
          </p:cNvPr>
          <p:cNvSpPr>
            <a:spLocks noGrp="1"/>
          </p:cNvSpPr>
          <p:nvPr>
            <p:ph type="body" sz="quarter" idx="19"/>
          </p:nvPr>
        </p:nvSpPr>
        <p:spPr/>
        <p:txBody>
          <a:bodyPr/>
          <a:lstStyle/>
          <a:p>
            <a:r>
              <a:rPr lang="de-DE" dirty="0"/>
              <a:t>Auswahl an bedeutenden Chemieländern 2023, in Prozent</a:t>
            </a:r>
          </a:p>
          <a:p>
            <a:endParaRPr lang="de-DE" dirty="0"/>
          </a:p>
        </p:txBody>
      </p:sp>
      <p:sp>
        <p:nvSpPr>
          <p:cNvPr id="5" name="Textplatzhalter 4">
            <a:extLst>
              <a:ext uri="{FF2B5EF4-FFF2-40B4-BE49-F238E27FC236}">
                <a16:creationId xmlns:a16="http://schemas.microsoft.com/office/drawing/2014/main" id="{0B21DF37-62EC-49DA-8230-705F5E2F012E}"/>
              </a:ext>
            </a:extLst>
          </p:cNvPr>
          <p:cNvSpPr>
            <a:spLocks noGrp="1"/>
          </p:cNvSpPr>
          <p:nvPr>
            <p:ph type="body" sz="quarter" idx="13"/>
          </p:nvPr>
        </p:nvSpPr>
        <p:spPr/>
        <p:txBody>
          <a:bodyPr/>
          <a:lstStyle/>
          <a:p>
            <a:r>
              <a:rPr lang="de-DE"/>
              <a:t>Anteil der vom Staat finanzierten internen </a:t>
            </a:r>
            <a:r>
              <a:rPr lang="de-DE" err="1"/>
              <a:t>FuE</a:t>
            </a:r>
            <a:r>
              <a:rPr lang="de-DE"/>
              <a:t>-Aufwendungen der Wirtschaft</a:t>
            </a:r>
          </a:p>
        </p:txBody>
      </p:sp>
      <p:sp>
        <p:nvSpPr>
          <p:cNvPr id="2" name="Titel 1">
            <a:extLst>
              <a:ext uri="{FF2B5EF4-FFF2-40B4-BE49-F238E27FC236}">
                <a16:creationId xmlns:a16="http://schemas.microsoft.com/office/drawing/2014/main" id="{41F52131-B369-4FF1-9785-1211B668968B}"/>
              </a:ext>
            </a:extLst>
          </p:cNvPr>
          <p:cNvSpPr>
            <a:spLocks noGrp="1"/>
          </p:cNvSpPr>
          <p:nvPr>
            <p:ph type="title"/>
          </p:nvPr>
        </p:nvSpPr>
        <p:spPr>
          <a:noFill/>
        </p:spPr>
        <p:txBody>
          <a:bodyPr vert="horz"/>
          <a:lstStyle/>
          <a:p>
            <a:r>
              <a:rPr lang="de-DE" dirty="0"/>
              <a:t>Internationaler Vergleich: Finanzierungsanteil des Staates in Deutschland im Mittelfeld</a:t>
            </a:r>
          </a:p>
        </p:txBody>
      </p:sp>
      <p:graphicFrame>
        <p:nvGraphicFramePr>
          <p:cNvPr id="12" name="Diagrammplatzhalter 9" descr="Chart">
            <a:extLst>
              <a:ext uri="{FF2B5EF4-FFF2-40B4-BE49-F238E27FC236}">
                <a16:creationId xmlns:a16="http://schemas.microsoft.com/office/drawing/2014/main" id="{2FA02796-B95B-4F31-ACCD-83F4C0732D28}"/>
              </a:ext>
            </a:extLst>
          </p:cNvPr>
          <p:cNvGraphicFramePr>
            <a:graphicFrameLocks noGrp="1" noChangeAspect="1"/>
          </p:cNvGraphicFramePr>
          <p:nvPr>
            <p:ph type="chart" sz="quarter" idx="18"/>
            <p:extLst>
              <p:ext uri="{D42A27DB-BD31-4B8C-83A1-F6EECF244321}">
                <p14:modId xmlns:p14="http://schemas.microsoft.com/office/powerpoint/2010/main" val="3400205851"/>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497590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59A95CE0-B3CB-42CE-8719-43C6D3AEE6E0}"/>
              </a:ext>
            </a:extLst>
          </p:cNvPr>
          <p:cNvGraphicFramePr>
            <a:graphicFrameLocks noChangeAspect="1"/>
          </p:cNvGraphicFramePr>
          <p:nvPr>
            <p:custDataLst>
              <p:tags r:id="rId1"/>
            </p:custDataLst>
            <p:extLst>
              <p:ext uri="{D42A27DB-BD31-4B8C-83A1-F6EECF244321}">
                <p14:modId xmlns:p14="http://schemas.microsoft.com/office/powerpoint/2010/main" val="6638743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98" imgH="499" progId="TCLayout.ActiveDocument.1">
                  <p:embed/>
                </p:oleObj>
              </mc:Choice>
              <mc:Fallback>
                <p:oleObj name="think-cell Folie" r:id="rId3" imgW="498" imgH="499" progId="TCLayout.ActiveDocument.1">
                  <p:embed/>
                  <p:pic>
                    <p:nvPicPr>
                      <p:cNvPr id="2" name="Objekt 1" hidden="1">
                        <a:extLst>
                          <a:ext uri="{FF2B5EF4-FFF2-40B4-BE49-F238E27FC236}">
                            <a16:creationId xmlns:a16="http://schemas.microsoft.com/office/drawing/2014/main" id="{59A95CE0-B3CB-42CE-8719-43C6D3AEE6E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itel 6">
            <a:extLst>
              <a:ext uri="{FF2B5EF4-FFF2-40B4-BE49-F238E27FC236}">
                <a16:creationId xmlns:a16="http://schemas.microsoft.com/office/drawing/2014/main" id="{4651E2AD-EB7C-4026-A943-D89149F18410}"/>
              </a:ext>
            </a:extLst>
          </p:cNvPr>
          <p:cNvSpPr>
            <a:spLocks noGrp="1"/>
          </p:cNvSpPr>
          <p:nvPr>
            <p:ph type="title"/>
          </p:nvPr>
        </p:nvSpPr>
        <p:spPr/>
        <p:txBody>
          <a:bodyPr vert="horz"/>
          <a:lstStyle/>
          <a:p>
            <a:r>
              <a:rPr lang="de-DE"/>
              <a:t>VCI-Ansprechpartnerin</a:t>
            </a:r>
          </a:p>
        </p:txBody>
      </p:sp>
      <p:sp>
        <p:nvSpPr>
          <p:cNvPr id="8" name="Inhaltsplatzhalter 7">
            <a:extLst>
              <a:ext uri="{FF2B5EF4-FFF2-40B4-BE49-F238E27FC236}">
                <a16:creationId xmlns:a16="http://schemas.microsoft.com/office/drawing/2014/main" id="{43F9239C-7DF6-4C6C-AD6D-DBDA9D92BAD3}"/>
              </a:ext>
            </a:extLst>
          </p:cNvPr>
          <p:cNvSpPr>
            <a:spLocks noGrp="1"/>
          </p:cNvSpPr>
          <p:nvPr>
            <p:ph type="body" sz="quarter" idx="10"/>
          </p:nvPr>
        </p:nvSpPr>
        <p:spPr/>
        <p:txBody>
          <a:bodyPr/>
          <a:lstStyle/>
          <a:p>
            <a:endParaRPr lang="de-DE"/>
          </a:p>
          <a:p>
            <a:pPr marL="176213" indent="0">
              <a:buNone/>
            </a:pPr>
            <a:endParaRPr lang="de-DE"/>
          </a:p>
          <a:p>
            <a:pPr marL="176213" indent="0">
              <a:buNone/>
            </a:pPr>
            <a:endParaRPr lang="de-DE"/>
          </a:p>
        </p:txBody>
      </p:sp>
      <p:sp>
        <p:nvSpPr>
          <p:cNvPr id="12" name="Textplatzhalter 11">
            <a:extLst>
              <a:ext uri="{FF2B5EF4-FFF2-40B4-BE49-F238E27FC236}">
                <a16:creationId xmlns:a16="http://schemas.microsoft.com/office/drawing/2014/main" id="{A32AC32C-83E8-34C5-526F-1E1FC3E61BE2}"/>
              </a:ext>
            </a:extLst>
          </p:cNvPr>
          <p:cNvSpPr>
            <a:spLocks noGrp="1"/>
          </p:cNvSpPr>
          <p:nvPr>
            <p:ph type="body" sz="quarter" idx="11"/>
          </p:nvPr>
        </p:nvSpPr>
        <p:spPr/>
        <p:txBody>
          <a:bodyPr/>
          <a:lstStyle/>
          <a:p>
            <a:r>
              <a:rPr lang="de-DE"/>
              <a:t>Christiane Kellermann</a:t>
            </a:r>
          </a:p>
          <a:p>
            <a:r>
              <a:rPr lang="de-DE"/>
              <a:t>Senior-Managerin, Abteilung Volkswirtschaft</a:t>
            </a:r>
          </a:p>
          <a:p>
            <a:r>
              <a:rPr lang="de-DE"/>
              <a:t>+49 69 2556 1585</a:t>
            </a:r>
          </a:p>
          <a:p>
            <a:r>
              <a:rPr lang="de-DE"/>
              <a:t>kellermann@vci.de</a:t>
            </a:r>
          </a:p>
        </p:txBody>
      </p:sp>
      <p:sp>
        <p:nvSpPr>
          <p:cNvPr id="5" name="Foliennummernplatzhalter 4">
            <a:extLst>
              <a:ext uri="{FF2B5EF4-FFF2-40B4-BE49-F238E27FC236}">
                <a16:creationId xmlns:a16="http://schemas.microsoft.com/office/drawing/2014/main" id="{BE5622E8-1F12-413F-9BCA-E88798B5297E}"/>
              </a:ext>
            </a:extLst>
          </p:cNvPr>
          <p:cNvSpPr>
            <a:spLocks noGrp="1"/>
          </p:cNvSpPr>
          <p:nvPr>
            <p:ph type="sldNum" sz="quarter" idx="4294967295"/>
          </p:nvPr>
        </p:nvSpPr>
        <p:spPr>
          <a:xfrm>
            <a:off x="0" y="6291263"/>
            <a:ext cx="539750" cy="250825"/>
          </a:xfrm>
        </p:spPr>
        <p:txBody>
          <a:bodyPr/>
          <a:lstStyle/>
          <a:p>
            <a:fld id="{B42D4303-B7FF-7540-9F33-74BBD7018147}" type="slidenum">
              <a:rPr lang="de-DE" smtClean="0"/>
              <a:pPr/>
              <a:t>51</a:t>
            </a:fld>
            <a:endParaRPr lang="de-DE"/>
          </a:p>
        </p:txBody>
      </p:sp>
    </p:spTree>
    <p:extLst>
      <p:ext uri="{BB962C8B-B14F-4D97-AF65-F5344CB8AC3E}">
        <p14:creationId xmlns:p14="http://schemas.microsoft.com/office/powerpoint/2010/main" val="33046973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_uNHrIbLWhq0fPjvqFwsC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NwQwfQgCGMBWcgybRgF4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3XFKCLpJLXS6ErKvq4eo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3XFKCLpJLXS6ErKvq4eo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3XFKCLpJLXS6ErKvq4eo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3XFKCLpJLXS6ErKvq4eo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LFy_KAvery7uRKgkkwZzE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jwit1V9IaCzeoQg7eI8Ta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A3s38m.fwNNOdW8aqCE.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wto5od98u4jD4P.ow9.zg"/>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wHq3eYeiQKcasjDd5l9qRQ"/>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muAHJDovQfurneynPSyQEg"/>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NXJnTtwS7lQlie0xC6asnA"/>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xETZ6SKSF6AG9Pyb6wFCA"/>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xETZ6SKSF6AG9Pyb6wFCA"/>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vN7.oZymt3jLoFjfZOPMxw"/>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vN7.oZymt3jLoFjfZOPMx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ASFgJw18bYi8CGBTtuPUgg"/>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ASFgJw18bYi8CGBTtuPUg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u0xwH6eLd5kxDCgLcjUcE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vN7.oZymt3jLoFjfZOPMxw"/>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u0xwH6eLd5kxDCgLcjUcEw"/>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5vWAkeAITLaaAVu54.A3Ng"/>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GBzts5EaUm5vnaycBB86hA"/>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wB01cT4nSGOl1X7BkG.6tA"/>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VCI-Layouts">
  <a:themeElements>
    <a:clrScheme name="VCI_2025">
      <a:dk1>
        <a:sysClr val="windowText" lastClr="000000"/>
      </a:dk1>
      <a:lt1>
        <a:sysClr val="window" lastClr="FFFFFF"/>
      </a:lt1>
      <a:dk2>
        <a:srgbClr val="10065A"/>
      </a:dk2>
      <a:lt2>
        <a:srgbClr val="F0F3F7"/>
      </a:lt2>
      <a:accent1>
        <a:srgbClr val="FF3EB5"/>
      </a:accent1>
      <a:accent2>
        <a:srgbClr val="10ADAA"/>
      </a:accent2>
      <a:accent3>
        <a:srgbClr val="8C3E9F"/>
      </a:accent3>
      <a:accent4>
        <a:srgbClr val="FF4414"/>
      </a:accent4>
      <a:accent5>
        <a:srgbClr val="FFAD00"/>
      </a:accent5>
      <a:accent6>
        <a:srgbClr val="10AD00"/>
      </a:accent6>
      <a:hlink>
        <a:srgbClr val="10069F"/>
      </a:hlink>
      <a:folHlink>
        <a:srgbClr val="8C3E9F"/>
      </a:folHlink>
    </a:clrScheme>
    <a:fontScheme name="VCI_2025">
      <a:majorFont>
        <a:latin typeface="Montserrat"/>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0069F"/>
        </a:solidFill>
        <a:ln>
          <a:noFill/>
        </a:ln>
        <a:effectLst/>
      </a:spPr>
      <a:bodyPr rtlCol="0" anchor="ctr"/>
      <a:lstStyle>
        <a:defPPr algn="ctr">
          <a:defRPr dirty="0" err="1" smtClean="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Dunkelblau">
      <a:srgbClr val="10065A"/>
    </a:custClr>
    <a:custClr name="VCI-Blau">
      <a:srgbClr val="10069F"/>
    </a:custClr>
    <a:custClr name="Pink">
      <a:srgbClr val="FF3EB5"/>
    </a:custClr>
    <a:custClr name="Tuerkis">
      <a:srgbClr val="10ADAA"/>
    </a:custClr>
    <a:custClr name="Violett">
      <a:srgbClr val="8C3E9F"/>
    </a:custClr>
    <a:custClr name="Orange">
      <a:srgbClr val="FF4414"/>
    </a:custClr>
    <a:custClr name="Gold">
      <a:srgbClr val="FFAD00"/>
    </a:custClr>
    <a:custClr name="Gruen">
      <a:srgbClr val="10AD00"/>
    </a:custClr>
    <a:custClr name="Blaugrau">
      <a:srgbClr val="F0F3F7"/>
    </a:custClr>
    <a:custClr name=" ">
      <a:srgbClr val="FFFFFF"/>
    </a:custClr>
    <a:custClr name="Dunkelblau_10">
      <a:srgbClr val="E7E6EF"/>
    </a:custClr>
    <a:custClr name="Blau_10">
      <a:srgbClr val="E7E6F6"/>
    </a:custClr>
    <a:custClr name="Pink_10">
      <a:srgbClr val="FFECF8"/>
    </a:custClr>
    <a:custClr name="Tuerkis_10">
      <a:srgbClr val="E7F6F6"/>
    </a:custClr>
    <a:custClr name="Violett_10">
      <a:srgbClr val="F3EBF5"/>
    </a:custClr>
    <a:custClr name="Orange_10">
      <a:srgbClr val="FFEDE8"/>
    </a:custClr>
    <a:custClr name="Gold_10">
      <a:srgbClr val="FFF6E5"/>
    </a:custClr>
    <a:custClr name="Gruen_10">
      <a:srgbClr val="E7F7E6"/>
    </a:custClr>
    <a:custClr name="Blaugrau_10">
      <a:srgbClr val="FEFEFE"/>
    </a:custClr>
  </a:custClrLst>
  <a:extLst>
    <a:ext uri="{05A4C25C-085E-4340-85A3-A5531E510DB2}">
      <thm15:themeFamily xmlns:thm15="http://schemas.microsoft.com/office/thememl/2012/main" name="VCI-PP Vorlage__mitBeispielen.potx" id="{AB40926D-7DA4-42AD-8CF4-5CEEF388E32A}" vid="{A8857B38-99AB-410A-93D7-C9E6C6D32698}"/>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VCI Farben">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VCI Farben">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VCI Farben">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VCI Farben">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VCI Farben">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VCI Farben">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8.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0.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1.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2.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3.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4.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5.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6.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7.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8.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9.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0.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1.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2.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3.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4.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5.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6.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7.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8.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9.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0.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1.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2.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3.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4.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5.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6.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7.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8.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9.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DE2ECDCE7963848BE8026999C29C87C" ma:contentTypeVersion="12" ma:contentTypeDescription="Create a new document." ma:contentTypeScope="" ma:versionID="33f13c1501397dfae6f2598b1f148a56">
  <xsd:schema xmlns:xsd="http://www.w3.org/2001/XMLSchema" xmlns:xs="http://www.w3.org/2001/XMLSchema" xmlns:p="http://schemas.microsoft.com/office/2006/metadata/properties" xmlns:ns2="f419676e-231e-4a92-8714-0ff896738fc6" xmlns:ns3="568dfcef-6e46-41c2-bd36-2f30ecf621fc" targetNamespace="http://schemas.microsoft.com/office/2006/metadata/properties" ma:root="true" ma:fieldsID="9c02e6c8487594b8cd7a6991b73bcd98" ns2:_="" ns3:_="">
    <xsd:import namespace="f419676e-231e-4a92-8714-0ff896738fc6"/>
    <xsd:import namespace="568dfcef-6e46-41c2-bd36-2f30ecf621fc"/>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19676e-231e-4a92-8714-0ff896738fc6"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2f721015-1e04-4c72-962b-a5b8b69cefd2"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8dfcef-6e46-41c2-bd36-2f30ecf621fc"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54b727f2-8edd-4450-9a8b-f810ec72d056}" ma:internalName="TaxCatchAll" ma:showField="CatchAllData" ma:web="568dfcef-6e46-41c2-bd36-2f30ecf621f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419676e-231e-4a92-8714-0ff896738fc6">
      <Terms xmlns="http://schemas.microsoft.com/office/infopath/2007/PartnerControls"/>
    </lcf76f155ced4ddcb4097134ff3c332f>
    <TaxCatchAll xmlns="568dfcef-6e46-41c2-bd36-2f30ecf621fc" xsi:nil="true"/>
  </documentManagement>
</p:properties>
</file>

<file path=customXml/itemProps1.xml><?xml version="1.0" encoding="utf-8"?>
<ds:datastoreItem xmlns:ds="http://schemas.openxmlformats.org/officeDocument/2006/customXml" ds:itemID="{BBFB297C-99E1-4283-8C83-D94C231B8B07}">
  <ds:schemaRefs>
    <ds:schemaRef ds:uri="http://schemas.microsoft.com/sharepoint/v3/contenttype/forms"/>
  </ds:schemaRefs>
</ds:datastoreItem>
</file>

<file path=customXml/itemProps2.xml><?xml version="1.0" encoding="utf-8"?>
<ds:datastoreItem xmlns:ds="http://schemas.openxmlformats.org/officeDocument/2006/customXml" ds:itemID="{21E4DAA9-F231-413E-8FF6-8CDAD7D86E1C}"/>
</file>

<file path=customXml/itemProps3.xml><?xml version="1.0" encoding="utf-8"?>
<ds:datastoreItem xmlns:ds="http://schemas.openxmlformats.org/officeDocument/2006/customXml" ds:itemID="{9F471855-59D8-4300-88DB-2D81C3195EDC}">
  <ds:schemaRefs>
    <ds:schemaRef ds:uri="http://purl.org/dc/terms/"/>
    <ds:schemaRef ds:uri="f419676e-231e-4a92-8714-0ff896738fc6"/>
    <ds:schemaRef ds:uri="568dfcef-6e46-41c2-bd36-2f30ecf621fc"/>
    <ds:schemaRef ds:uri="http://purl.org/dc/dcmitype/"/>
    <ds:schemaRef ds:uri="http://schemas.microsoft.com/office/infopath/2007/PartnerControls"/>
    <ds:schemaRef ds:uri="http://schemas.microsoft.com/office/2006/documentManagement/types"/>
    <ds:schemaRef ds:uri="http://schemas.microsoft.com/office/2006/metadata/properties"/>
    <ds:schemaRef ds:uri="http://schemas.openxmlformats.org/package/2006/metadata/core-properti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2025-VCI-PP Vorlage__blanko</Template>
  <TotalTime>0</TotalTime>
  <Words>4953</Words>
  <Application>Microsoft Office PowerPoint</Application>
  <PresentationFormat>Breitbild</PresentationFormat>
  <Paragraphs>521</Paragraphs>
  <Slides>51</Slides>
  <Notes>38</Notes>
  <HiddenSlides>0</HiddenSlides>
  <MMClips>0</MMClips>
  <ScaleCrop>false</ScaleCrop>
  <HeadingPairs>
    <vt:vector size="8" baseType="variant">
      <vt:variant>
        <vt:lpstr>Verwendete Schriftarten</vt:lpstr>
      </vt:variant>
      <vt:variant>
        <vt:i4>13</vt:i4>
      </vt:variant>
      <vt:variant>
        <vt:lpstr>Design</vt:lpstr>
      </vt:variant>
      <vt:variant>
        <vt:i4>1</vt:i4>
      </vt:variant>
      <vt:variant>
        <vt:lpstr>Eingebettete OLE-Server</vt:lpstr>
      </vt:variant>
      <vt:variant>
        <vt:i4>1</vt:i4>
      </vt:variant>
      <vt:variant>
        <vt:lpstr>Folientitel</vt:lpstr>
      </vt:variant>
      <vt:variant>
        <vt:i4>51</vt:i4>
      </vt:variant>
    </vt:vector>
  </HeadingPairs>
  <TitlesOfParts>
    <vt:vector size="66" baseType="lpstr">
      <vt:lpstr>Arial</vt:lpstr>
      <vt:lpstr>Bahnschrift SemiBold</vt:lpstr>
      <vt:lpstr>Bookman Old Style</vt:lpstr>
      <vt:lpstr>Calibri</vt:lpstr>
      <vt:lpstr>Georgia</vt:lpstr>
      <vt:lpstr>Gotham Black</vt:lpstr>
      <vt:lpstr>Montserrat</vt:lpstr>
      <vt:lpstr>Montserrat Black</vt:lpstr>
      <vt:lpstr>Source Sans Pro</vt:lpstr>
      <vt:lpstr>Source Sans Pro </vt:lpstr>
      <vt:lpstr>STIXGeneral-Regular</vt:lpstr>
      <vt:lpstr>VCI_Symbole</vt:lpstr>
      <vt:lpstr>Wingdings 2</vt:lpstr>
      <vt:lpstr>VCI-Layouts</vt:lpstr>
      <vt:lpstr>think-cell Folie</vt:lpstr>
      <vt:lpstr>Innovationsstandort im Wettbewerb</vt:lpstr>
      <vt:lpstr>Inhaltsübersicht I</vt:lpstr>
      <vt:lpstr>Inhaltsübersicht II</vt:lpstr>
      <vt:lpstr>Dashboard Chemie &amp; Pharma: Forschungsstark</vt:lpstr>
      <vt:lpstr>Die deutsche chemisch-pharmazeutische Industrie ist forschungsstark…</vt:lpstr>
      <vt:lpstr>…Aber das Innovationssystem läuft nicht mehr reibungslos</vt:lpstr>
      <vt:lpstr>Bürokratie bremst Innovation aus</vt:lpstr>
      <vt:lpstr>Innovationen scheitern nicht an Ideen – sondern an Tempo, Finanzierung und Verlässlichkeit</vt:lpstr>
      <vt:lpstr>Innovations-standort Deutschland: Fokus Chemie &amp; Pharma</vt:lpstr>
      <vt:lpstr>Unternehmen forschen in Deutschland – noch!</vt:lpstr>
      <vt:lpstr>Chemie- und Pharmaindustrie ist forschungsstark – die innovationsdynamik lässt aber nach</vt:lpstr>
      <vt:lpstr>Rückgang im Inland – Ausbau im Ausland</vt:lpstr>
      <vt:lpstr>Forschung findet verstärkt im Ausland statt – vor allem bei Pharma</vt:lpstr>
      <vt:lpstr>Forschung unter Druck</vt:lpstr>
      <vt:lpstr>Erfolgskennzahlen von Chemie/Pharma in Deutschland</vt:lpstr>
      <vt:lpstr>Umsetzung von Forschung in Innovation wird schwieriger</vt:lpstr>
      <vt:lpstr>hohe Auftragsvergabe an das Ausland</vt:lpstr>
      <vt:lpstr>externe Auftragsvergabe bei Pharma bedeutend</vt:lpstr>
      <vt:lpstr>Hoher Finanzierungsanteil der Wirtschaft</vt:lpstr>
      <vt:lpstr>Unternehmen forschen in allen Zukunftsfeldern</vt:lpstr>
      <vt:lpstr>Neue Materialen und Biotechnologie sind bedeutende Forschungsfelder</vt:lpstr>
      <vt:lpstr>SCHWERPUNKTE der INNOVATIONSVORHABEN</vt:lpstr>
      <vt:lpstr>Chemie/Pharmapatente setzen Technologieimpulse</vt:lpstr>
      <vt:lpstr>Chemiepatente setzen Technologieimpulse</vt:lpstr>
      <vt:lpstr>Chemie &amp; Pharma liegt auf Platz 3 in der Industrie</vt:lpstr>
      <vt:lpstr>Hohe Forschungsquote bei Pharma</vt:lpstr>
      <vt:lpstr>Hohe Forschungsorientierung der Branche</vt:lpstr>
      <vt:lpstr>FuE-Beschäftigtenzahlen: Anstieg ausgebremst</vt:lpstr>
      <vt:lpstr>Studienanfängerzahlen sinken weiter Branche ist wichtiger Arbeitgeber </vt:lpstr>
      <vt:lpstr>Die Branche investiert in die Bildung</vt:lpstr>
      <vt:lpstr>Innovations-standort Deutschland im internationalen Vergleich: Fokus Chemie &amp; Pharma</vt:lpstr>
      <vt:lpstr>Deutschland rutscht auf Platz 5</vt:lpstr>
      <vt:lpstr>USA baut forschung und enticklung massiv aus</vt:lpstr>
      <vt:lpstr>Starker Zuwachs der FuE-Ausgaben in den USA</vt:lpstr>
      <vt:lpstr>China ist Spitzenreiter bei Chemieforschung – Deutschland kann Platz 4 behaupten</vt:lpstr>
      <vt:lpstr>USA dominiert die Innovationstätigkeit bei Pharma</vt:lpstr>
      <vt:lpstr>Hohe Forschungsintensität bei Pharma – auch kleinere Länder erreichen hohe Forschungsquoten</vt:lpstr>
      <vt:lpstr>Deutschland ist stark im Pharmahandel – Chemiehandel ist (wieder) ausgeglichen</vt:lpstr>
      <vt:lpstr>Pharma: AH-Saldo ist positiv und steigend –  Chemie: AH-Saldo ist relativ ausgeglichen</vt:lpstr>
      <vt:lpstr>Deutschland ist besonders stark im Pharmahandel</vt:lpstr>
      <vt:lpstr>Deutschland zählt auch in der Chemie zu den führenden Exportnationen</vt:lpstr>
      <vt:lpstr>China und Korea gewinnen bei Patenten hinzu – westliche Inustrieländer verlieren</vt:lpstr>
      <vt:lpstr>China mit starken Zugewinnen bei Chemie und Pharma</vt:lpstr>
      <vt:lpstr>China auch bei Publikationen stark vertreten – Deutschland liegt auf Platz 4</vt:lpstr>
      <vt:lpstr>Innovations-standort Deutschland </vt:lpstr>
      <vt:lpstr>Innovationsstandort D: Andere Länder holen auf</vt:lpstr>
      <vt:lpstr>Wirtschaft trägt Großteil der FuE-Aufwendungen</vt:lpstr>
      <vt:lpstr>Innovationswettbewerb ist hoch</vt:lpstr>
      <vt:lpstr>Starker anstieg der staatlichen ausgaben</vt:lpstr>
      <vt:lpstr>Internationaler Vergleich: Finanzierungsanteil des Staates in Deutschland im Mittelfeld</vt:lpstr>
      <vt:lpstr>VCI-Ansprechpartnerin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Kellermann, Christiane</dc:creator>
  <cp:lastModifiedBy>Kellermann, Christiane</cp:lastModifiedBy>
  <cp:revision>3</cp:revision>
  <dcterms:created xsi:type="dcterms:W3CDTF">2025-04-30T13:50:47Z</dcterms:created>
  <dcterms:modified xsi:type="dcterms:W3CDTF">2026-08-05T12:25:24Z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0x0101005DE2ECDCE7963848BE8026999C29C87C</vt:lpwstr>
  </property>
  <property fmtid="{D5CDD505-2E9C-101B-9397-08002B2CF9AE}" pid="3" name="MediaServiceImageTags">
    <vt:lpwstr/>
  </property>
</Properties>
</file>