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9.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ags/tag10.xml" ContentType="application/vnd.openxmlformats-officedocument.presentationml.tags+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ags/tag11.xml" ContentType="application/vnd.openxmlformats-officedocument.presentationml.tags+xml"/>
  <Override PartName="/ppt/notesSlides/notesSlide6.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8.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3.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notesSlides/notesSlide10.xml" ContentType="application/vnd.openxmlformats-officedocument.presentationml.notesSl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4.xml" ContentType="application/vnd.openxmlformats-officedocument.themeOverride+xml"/>
  <Override PartName="/ppt/tags/tag20.xml" ContentType="application/vnd.openxmlformats-officedocument.presentationml.tags+xml"/>
  <Override PartName="/ppt/tags/tag21.xml" ContentType="application/vnd.openxmlformats-officedocument.presentationml.tags+xml"/>
  <Override PartName="/ppt/notesSlides/notesSlide11.xml" ContentType="application/vnd.openxmlformats-officedocument.presentationml.notesSlid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5.xml" ContentType="application/vnd.openxmlformats-officedocument.themeOverride+xml"/>
  <Override PartName="/ppt/tags/tag22.xml" ContentType="application/vnd.openxmlformats-officedocument.presentationml.tags+xml"/>
  <Override PartName="/ppt/tags/tag23.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6.xml" ContentType="application/vnd.openxmlformats-officedocument.themeOverride+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7.xml" ContentType="application/vnd.openxmlformats-officedocument.themeOverride+xml"/>
  <Override PartName="/ppt/tags/tag26.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8.xml" ContentType="application/vnd.openxmlformats-officedocument.presentationml.tags+xml"/>
  <Override PartName="/ppt/tags/tag29.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8.xml" ContentType="application/vnd.openxmlformats-officedocument.themeOverride+xml"/>
  <Override PartName="/ppt/drawings/drawing3.xml" ContentType="application/vnd.openxmlformats-officedocument.drawingml.chartshapes+xml"/>
  <Override PartName="/ppt/tags/tag30.xml" ContentType="application/vnd.openxmlformats-officedocument.presentationml.tags+xml"/>
  <Override PartName="/ppt/tags/tag31.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9.xml" ContentType="application/vnd.openxmlformats-officedocument.themeOverride+xml"/>
  <Override PartName="/ppt/charts/chart14.xml" ContentType="application/vnd.openxmlformats-officedocument.drawingml.chart+xml"/>
  <Override PartName="/ppt/theme/themeOverride10.xml" ContentType="application/vnd.openxmlformats-officedocument.themeOverr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8.xml" ContentType="application/vnd.openxmlformats-officedocument.presentationml.notesSlide+xml"/>
  <Override PartName="/ppt/charts/chart15.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1.xml" ContentType="application/vnd.openxmlformats-officedocument.themeOverride+xml"/>
  <Override PartName="/ppt/tags/tag36.xml" ContentType="application/vnd.openxmlformats-officedocument.presentationml.tags+xml"/>
  <Override PartName="/ppt/tags/tag37.xml" ContentType="application/vnd.openxmlformats-officedocument.presentationml.tags+xml"/>
  <Override PartName="/ppt/notesSlides/notesSlide19.xml" ContentType="application/vnd.openxmlformats-officedocument.presentationml.notesSlide+xml"/>
  <Override PartName="/ppt/charts/chart16.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12.xml" ContentType="application/vnd.openxmlformats-officedocument.themeOverride+xml"/>
  <Override PartName="/ppt/drawings/drawing4.xml" ContentType="application/vnd.openxmlformats-officedocument.drawingml.chartshapes+xml"/>
  <Override PartName="/ppt/tags/tag38.xml" ContentType="application/vnd.openxmlformats-officedocument.presentationml.tags+xml"/>
  <Override PartName="/ppt/tags/tag39.xml" ContentType="application/vnd.openxmlformats-officedocument.presentationml.tags+xml"/>
  <Override PartName="/ppt/notesSlides/notesSlide20.xml" ContentType="application/vnd.openxmlformats-officedocument.presentationml.notesSlide+xml"/>
  <Override PartName="/ppt/charts/chart17.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3.xml" ContentType="application/vnd.openxmlformats-officedocument.themeOverride+xml"/>
  <Override PartName="/ppt/tags/tag40.xml" ContentType="application/vnd.openxmlformats-officedocument.presentationml.tags+xml"/>
  <Override PartName="/ppt/tags/tag41.xml" ContentType="application/vnd.openxmlformats-officedocument.presentationml.tags+xml"/>
  <Override PartName="/ppt/notesSlides/notesSlide21.xml" ContentType="application/vnd.openxmlformats-officedocument.presentationml.notesSlide+xml"/>
  <Override PartName="/ppt/charts/chart18.xml" ContentType="application/vnd.openxmlformats-officedocument.drawingml.chart+xml"/>
  <Override PartName="/ppt/theme/themeOverride14.xml" ContentType="application/vnd.openxmlformats-officedocument.themeOverride+xml"/>
  <Override PartName="/ppt/charts/chart19.xml" ContentType="application/vnd.openxmlformats-officedocument.drawingml.chart+xml"/>
  <Override PartName="/ppt/theme/themeOverride15.xml" ContentType="application/vnd.openxmlformats-officedocument.themeOverride+xml"/>
  <Override PartName="/ppt/tags/tag42.xml" ContentType="application/vnd.openxmlformats-officedocument.presentationml.tags+xml"/>
  <Override PartName="/ppt/notesSlides/notesSlide22.xml" ContentType="application/vnd.openxmlformats-officedocument.presentationml.notesSlide+xml"/>
  <Override PartName="/ppt/charts/chart20.xml" ContentType="application/vnd.openxmlformats-officedocument.drawingml.chart+xml"/>
  <Override PartName="/ppt/theme/themeOverride16.xml" ContentType="application/vnd.openxmlformats-officedocument.themeOverride+xml"/>
  <Override PartName="/ppt/charts/chart21.xml" ContentType="application/vnd.openxmlformats-officedocument.drawingml.chart+xml"/>
  <Override PartName="/ppt/theme/themeOverride17.xml" ContentType="application/vnd.openxmlformats-officedocument.themeOverride+xml"/>
  <Override PartName="/ppt/drawings/drawing5.xml" ContentType="application/vnd.openxmlformats-officedocument.drawingml.chartshapes+xml"/>
  <Override PartName="/ppt/tags/tag43.xml" ContentType="application/vnd.openxmlformats-officedocument.presentationml.tags+xml"/>
  <Override PartName="/ppt/tags/tag44.xml" ContentType="application/vnd.openxmlformats-officedocument.presentationml.tags+xml"/>
  <Override PartName="/ppt/notesSlides/notesSlide23.xml" ContentType="application/vnd.openxmlformats-officedocument.presentationml.notesSlide+xml"/>
  <Override PartName="/ppt/charts/chart22.xml" ContentType="application/vnd.openxmlformats-officedocument.drawingml.chart+xml"/>
  <Override PartName="/ppt/theme/themeOverride18.xml" ContentType="application/vnd.openxmlformats-officedocument.themeOverride+xml"/>
  <Override PartName="/ppt/charts/chart23.xml" ContentType="application/vnd.openxmlformats-officedocument.drawingml.chart+xml"/>
  <Override PartName="/ppt/theme/themeOverride19.xml" ContentType="application/vnd.openxmlformats-officedocument.themeOverride+xml"/>
  <Override PartName="/ppt/tags/tag45.xml" ContentType="application/vnd.openxmlformats-officedocument.presentationml.tags+xml"/>
  <Override PartName="/ppt/notesSlides/notesSlide24.xml" ContentType="application/vnd.openxmlformats-officedocument.presentationml.notesSlide+xml"/>
  <Override PartName="/ppt/charts/chart24.xml" ContentType="application/vnd.openxmlformats-officedocument.drawingml.chart+xml"/>
  <Override PartName="/ppt/theme/themeOverride20.xml" ContentType="application/vnd.openxmlformats-officedocument.themeOverride+xml"/>
  <Override PartName="/ppt/charts/chart25.xml" ContentType="application/vnd.openxmlformats-officedocument.drawingml.chart+xml"/>
  <Override PartName="/ppt/theme/themeOverride21.xml" ContentType="application/vnd.openxmlformats-officedocument.themeOverride+xml"/>
  <Override PartName="/ppt/tags/tag46.xml" ContentType="application/vnd.openxmlformats-officedocument.presentationml.tags+xml"/>
  <Override PartName="/ppt/tags/tag47.xml" ContentType="application/vnd.openxmlformats-officedocument.presentationml.tags+xml"/>
  <Override PartName="/ppt/notesSlides/notesSlide25.xml" ContentType="application/vnd.openxmlformats-officedocument.presentationml.notesSlide+xml"/>
  <Override PartName="/ppt/charts/chart26.xml" ContentType="application/vnd.openxmlformats-officedocument.drawingml.chart+xml"/>
  <Override PartName="/ppt/theme/themeOverride22.xml" ContentType="application/vnd.openxmlformats-officedocument.themeOverride+xml"/>
  <Override PartName="/ppt/charts/chart27.xml" ContentType="application/vnd.openxmlformats-officedocument.drawingml.chart+xml"/>
  <Override PartName="/ppt/theme/themeOverride23.xml" ContentType="application/vnd.openxmlformats-officedocument.themeOverride+xml"/>
  <Override PartName="/ppt/tags/tag48.xml" ContentType="application/vnd.openxmlformats-officedocument.presentationml.tags+xml"/>
  <Override PartName="/ppt/tags/tag49.xml" ContentType="application/vnd.openxmlformats-officedocument.presentationml.tags+xml"/>
  <Override PartName="/ppt/notesSlides/notesSlide26.xml" ContentType="application/vnd.openxmlformats-officedocument.presentationml.notesSlide+xml"/>
  <Override PartName="/ppt/charts/chart28.xml" ContentType="application/vnd.openxmlformats-officedocument.drawingml.chart+xml"/>
  <Override PartName="/ppt/theme/themeOverride24.xml" ContentType="application/vnd.openxmlformats-officedocument.themeOverride+xml"/>
  <Override PartName="/ppt/charts/chart29.xml" ContentType="application/vnd.openxmlformats-officedocument.drawingml.chart+xml"/>
  <Override PartName="/ppt/theme/themeOverride25.xml" ContentType="application/vnd.openxmlformats-officedocument.themeOverride+xml"/>
  <Override PartName="/ppt/tags/tag50.xml" ContentType="application/vnd.openxmlformats-officedocument.presentationml.tags+xml"/>
  <Override PartName="/ppt/tags/tag51.xml" ContentType="application/vnd.openxmlformats-officedocument.presentationml.tags+xml"/>
  <Override PartName="/ppt/notesSlides/notesSlide27.xml" ContentType="application/vnd.openxmlformats-officedocument.presentationml.notesSlide+xml"/>
  <Override PartName="/ppt/charts/chart30.xml" ContentType="application/vnd.openxmlformats-officedocument.drawingml.chart+xml"/>
  <Override PartName="/ppt/theme/themeOverride26.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notesSlides/notesSlide28.xml" ContentType="application/vnd.openxmlformats-officedocument.presentationml.notesSlide+xml"/>
  <Override PartName="/ppt/charts/chart31.xml" ContentType="application/vnd.openxmlformats-officedocument.drawingml.chart+xml"/>
  <Override PartName="/ppt/theme/themeOverride27.xml" ContentType="application/vnd.openxmlformats-officedocument.themeOverride+xml"/>
  <Override PartName="/ppt/tags/tag54.xml" ContentType="application/vnd.openxmlformats-officedocument.presentationml.tags+xml"/>
  <Override PartName="/ppt/tags/tag55.xml" ContentType="application/vnd.openxmlformats-officedocument.presentationml.tags+xml"/>
  <Override PartName="/ppt/notesSlides/notesSlide29.xml" ContentType="application/vnd.openxmlformats-officedocument.presentationml.notesSlide+xml"/>
  <Override PartName="/ppt/charts/chart32.xml" ContentType="application/vnd.openxmlformats-officedocument.drawingml.chart+xml"/>
  <Override PartName="/ppt/theme/themeOverride28.xml" ContentType="application/vnd.openxmlformats-officedocument.themeOverride+xml"/>
  <Override PartName="/ppt/tags/tag56.xml" ContentType="application/vnd.openxmlformats-officedocument.presentationml.tags+xml"/>
  <Override PartName="/ppt/tags/tag57.xml" ContentType="application/vnd.openxmlformats-officedocument.presentationml.tags+xml"/>
  <Override PartName="/ppt/notesSlides/notesSlide30.xml" ContentType="application/vnd.openxmlformats-officedocument.presentationml.notesSlide+xml"/>
  <Override PartName="/ppt/charts/chart33.xml" ContentType="application/vnd.openxmlformats-officedocument.drawingml.chart+xml"/>
  <Override PartName="/ppt/theme/themeOverride29.xml" ContentType="application/vnd.openxmlformats-officedocument.themeOverride+xml"/>
  <Override PartName="/ppt/tags/tag58.xml" ContentType="application/vnd.openxmlformats-officedocument.presentationml.tags+xml"/>
  <Override PartName="/ppt/charts/chart34.xml" ContentType="application/vnd.openxmlformats-officedocument.drawingml.chart+xml"/>
  <Override PartName="/ppt/theme/themeOverride30.xml" ContentType="application/vnd.openxmlformats-officedocument.themeOverride+xml"/>
  <Override PartName="/ppt/charts/chart35.xml" ContentType="application/vnd.openxmlformats-officedocument.drawingml.chart+xml"/>
  <Override PartName="/ppt/theme/themeOverride31.xml" ContentType="application/vnd.openxmlformats-officedocument.themeOverride+xml"/>
  <Override PartName="/ppt/tags/tag59.xml" ContentType="application/vnd.openxmlformats-officedocument.presentationml.tags+xml"/>
  <Override PartName="/ppt/tags/tag60.xml" ContentType="application/vnd.openxmlformats-officedocument.presentationml.tags+xml"/>
  <Override PartName="/ppt/notesSlides/notesSlide31.xml" ContentType="application/vnd.openxmlformats-officedocument.presentationml.notesSlide+xml"/>
  <Override PartName="/ppt/charts/chart36.xml" ContentType="application/vnd.openxmlformats-officedocument.drawingml.chart+xml"/>
  <Override PartName="/ppt/charts/style16.xml" ContentType="application/vnd.ms-office.chartstyle+xml"/>
  <Override PartName="/ppt/charts/colors16.xml" ContentType="application/vnd.ms-office.chartcolorstyle+xml"/>
  <Override PartName="/ppt/theme/themeOverride32.xml" ContentType="application/vnd.openxmlformats-officedocument.themeOverride+xml"/>
  <Override PartName="/ppt/tags/tag61.xml" ContentType="application/vnd.openxmlformats-officedocument.presentationml.tags+xml"/>
  <Override PartName="/ppt/tags/tag62.xml" ContentType="application/vnd.openxmlformats-officedocument.presentationml.tags+xml"/>
  <Override PartName="/ppt/charts/chart37.xml" ContentType="application/vnd.openxmlformats-officedocument.drawingml.chart+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charts/chart38.xml" ContentType="application/vnd.openxmlformats-officedocument.drawingml.chart+xml"/>
  <Override PartName="/ppt/theme/themeOverride33.xml" ContentType="application/vnd.openxmlformats-officedocument.themeOverride+xml"/>
  <Override PartName="/ppt/tags/tag66.xml" ContentType="application/vnd.openxmlformats-officedocument.presentationml.tags+xml"/>
  <Override PartName="/ppt/charts/chart39.xml" ContentType="application/vnd.openxmlformats-officedocument.drawingml.chart+xml"/>
  <Override PartName="/ppt/charts/style17.xml" ContentType="application/vnd.ms-office.chartstyle+xml"/>
  <Override PartName="/ppt/charts/colors17.xml" ContentType="application/vnd.ms-office.chartcolorstyle+xml"/>
  <Override PartName="/ppt/tags/tag67.xml" ContentType="application/vnd.openxmlformats-officedocument.presentationml.tags+xml"/>
  <Override PartName="/ppt/tags/tag68.xml" ContentType="application/vnd.openxmlformats-officedocument.presentationml.tags+xml"/>
  <Override PartName="/ppt/notesSlides/notesSlide32.xml" ContentType="application/vnd.openxmlformats-officedocument.presentationml.notesSlide+xml"/>
  <Override PartName="/ppt/charts/chart40.xml" ContentType="application/vnd.openxmlformats-officedocument.drawingml.chart+xml"/>
  <Override PartName="/ppt/charts/style18.xml" ContentType="application/vnd.ms-office.chartstyle+xml"/>
  <Override PartName="/ppt/charts/colors18.xml" ContentType="application/vnd.ms-office.chartcolorstyle+xml"/>
  <Override PartName="/ppt/theme/themeOverride34.xml" ContentType="application/vnd.openxmlformats-officedocument.themeOverride+xml"/>
  <Override PartName="/ppt/drawings/drawing6.xml" ContentType="application/vnd.openxmlformats-officedocument.drawingml.chartshapes+xml"/>
  <Override PartName="/ppt/tags/tag69.xml" ContentType="application/vnd.openxmlformats-officedocument.presentationml.tags+xml"/>
  <Override PartName="/ppt/tags/tag70.xml" ContentType="application/vnd.openxmlformats-officedocument.presentationml.tags+xml"/>
  <Override PartName="/ppt/notesSlides/notesSlide33.xml" ContentType="application/vnd.openxmlformats-officedocument.presentationml.notesSlide+xml"/>
  <Override PartName="/ppt/charts/chart41.xml" ContentType="application/vnd.openxmlformats-officedocument.drawingml.chart+xml"/>
  <Override PartName="/ppt/theme/themeOverride35.xml" ContentType="application/vnd.openxmlformats-officedocument.themeOverride+xml"/>
  <Override PartName="/ppt/tags/tag71.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2.xml" ContentType="application/vnd.openxmlformats-officedocument.presentationml.tags+xml"/>
  <Override PartName="/ppt/notesSlides/notesSlide34.xml" ContentType="application/vnd.openxmlformats-officedocument.presentationml.notesSlide+xml"/>
  <Override PartName="/ppt/charts/chart42.xml" ContentType="application/vnd.openxmlformats-officedocument.drawingml.chart+xml"/>
  <Override PartName="/ppt/theme/themeOverride36.xml" ContentType="application/vnd.openxmlformats-officedocument.themeOverride+xml"/>
  <Override PartName="/ppt/charts/chart43.xml" ContentType="application/vnd.openxmlformats-officedocument.drawingml.chart+xml"/>
  <Override PartName="/ppt/theme/themeOverride37.xml" ContentType="application/vnd.openxmlformats-officedocument.themeOverride+xml"/>
  <Override PartName="/ppt/tags/tag73.xml" ContentType="application/vnd.openxmlformats-officedocument.presentationml.tags+xml"/>
  <Override PartName="/ppt/charts/chart44.xml" ContentType="application/vnd.openxmlformats-officedocument.drawingml.chart+xml"/>
  <Override PartName="/ppt/charts/style19.xml" ContentType="application/vnd.ms-office.chartstyle+xml"/>
  <Override PartName="/ppt/charts/colors19.xml" ContentType="application/vnd.ms-office.chartcolorstyle+xml"/>
  <Override PartName="/ppt/theme/themeOverride38.xml" ContentType="application/vnd.openxmlformats-officedocument.themeOverride+xml"/>
  <Override PartName="/ppt/tags/tag74.xml" ContentType="application/vnd.openxmlformats-officedocument.presentationml.tags+xml"/>
  <Override PartName="/ppt/tags/tag75.xml" ContentType="application/vnd.openxmlformats-officedocument.presentationml.tags+xml"/>
  <Override PartName="/ppt/notesSlides/notesSlide35.xml" ContentType="application/vnd.openxmlformats-officedocument.presentationml.notesSlide+xml"/>
  <Override PartName="/ppt/charts/chart45.xml" ContentType="application/vnd.openxmlformats-officedocument.drawingml.chart+xml"/>
  <Override PartName="/ppt/charts/style20.xml" ContentType="application/vnd.ms-office.chartstyle+xml"/>
  <Override PartName="/ppt/charts/colors20.xml" ContentType="application/vnd.ms-office.chartcolorstyle+xml"/>
  <Override PartName="/ppt/theme/themeOverride39.xml" ContentType="application/vnd.openxmlformats-officedocument.themeOverride+xml"/>
  <Override PartName="/ppt/drawings/drawing7.xml" ContentType="application/vnd.openxmlformats-officedocument.drawingml.chartshapes+xml"/>
  <Override PartName="/ppt/tags/tag76.xml" ContentType="application/vnd.openxmlformats-officedocument.presentationml.tags+xml"/>
  <Override PartName="/ppt/notesSlides/notesSlide36.xml" ContentType="application/vnd.openxmlformats-officedocument.presentationml.notesSlide+xml"/>
  <Override PartName="/ppt/charts/chart46.xml" ContentType="application/vnd.openxmlformats-officedocument.drawingml.chart+xml"/>
  <Override PartName="/ppt/charts/style21.xml" ContentType="application/vnd.ms-office.chartstyle+xml"/>
  <Override PartName="/ppt/charts/colors21.xml" ContentType="application/vnd.ms-office.chartcolorstyle+xml"/>
  <Override PartName="/ppt/theme/themeOverride40.xml" ContentType="application/vnd.openxmlformats-officedocument.themeOverride+xml"/>
  <Override PartName="/ppt/tags/tag77.xml" ContentType="application/vnd.openxmlformats-officedocument.presentationml.tags+xml"/>
  <Override PartName="/ppt/tags/tag78.xml" ContentType="application/vnd.openxmlformats-officedocument.presentationml.tags+xml"/>
  <Override PartName="/ppt/notesSlides/notesSlide37.xml" ContentType="application/vnd.openxmlformats-officedocument.presentationml.notesSlide+xml"/>
  <Override PartName="/ppt/charts/chart47.xml" ContentType="application/vnd.openxmlformats-officedocument.drawingml.chart+xml"/>
  <Override PartName="/ppt/theme/themeOverride41.xml" ContentType="application/vnd.openxmlformats-officedocument.themeOverride+xml"/>
  <Override PartName="/ppt/charts/chart48.xml" ContentType="application/vnd.openxmlformats-officedocument.drawingml.chart+xml"/>
  <Override PartName="/ppt/charts/style22.xml" ContentType="application/vnd.ms-office.chartstyle+xml"/>
  <Override PartName="/ppt/charts/colors22.xml" ContentType="application/vnd.ms-office.chartcolorstyle+xml"/>
  <Override PartName="/ppt/theme/themeOverride42.xml" ContentType="application/vnd.openxmlformats-officedocument.themeOverride+xml"/>
  <Override PartName="/ppt/tags/tag79.xml" ContentType="application/vnd.openxmlformats-officedocument.presentationml.tags+xml"/>
  <Override PartName="/ppt/tags/tag80.xml" ContentType="application/vnd.openxmlformats-officedocument.presentationml.tags+xml"/>
  <Override PartName="/ppt/notesSlides/notesSlide38.xml" ContentType="application/vnd.openxmlformats-officedocument.presentationml.notesSlide+xml"/>
  <Override PartName="/ppt/charts/chart49.xml" ContentType="application/vnd.openxmlformats-officedocument.drawingml.chart+xml"/>
  <Override PartName="/ppt/theme/themeOverride43.xml" ContentType="application/vnd.openxmlformats-officedocument.themeOverride+xml"/>
  <Override PartName="/ppt/tags/tag8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6"/>
  </p:notesMasterIdLst>
  <p:sldIdLst>
    <p:sldId id="728" r:id="rId5"/>
    <p:sldId id="661" r:id="rId6"/>
    <p:sldId id="663" r:id="rId7"/>
    <p:sldId id="825" r:id="rId8"/>
    <p:sldId id="667" r:id="rId9"/>
    <p:sldId id="810" r:id="rId10"/>
    <p:sldId id="947" r:id="rId11"/>
    <p:sldId id="748" r:id="rId12"/>
    <p:sldId id="739" r:id="rId13"/>
    <p:sldId id="720" r:id="rId14"/>
    <p:sldId id="813" r:id="rId15"/>
    <p:sldId id="955" r:id="rId16"/>
    <p:sldId id="956" r:id="rId17"/>
    <p:sldId id="958" r:id="rId18"/>
    <p:sldId id="811" r:id="rId19"/>
    <p:sldId id="796" r:id="rId20"/>
    <p:sldId id="797" r:id="rId21"/>
    <p:sldId id="817" r:id="rId22"/>
    <p:sldId id="818" r:id="rId23"/>
    <p:sldId id="679" r:id="rId24"/>
    <p:sldId id="826" r:id="rId25"/>
    <p:sldId id="756" r:id="rId26"/>
    <p:sldId id="799" r:id="rId27"/>
    <p:sldId id="800" r:id="rId28"/>
    <p:sldId id="820" r:id="rId29"/>
    <p:sldId id="686" r:id="rId30"/>
    <p:sldId id="731" r:id="rId31"/>
    <p:sldId id="841" r:id="rId32"/>
    <p:sldId id="693" r:id="rId33"/>
    <p:sldId id="697" r:id="rId34"/>
    <p:sldId id="830" r:id="rId35"/>
    <p:sldId id="808" r:id="rId36"/>
    <p:sldId id="829" r:id="rId37"/>
    <p:sldId id="809" r:id="rId38"/>
    <p:sldId id="948" r:id="rId39"/>
    <p:sldId id="957" r:id="rId40"/>
    <p:sldId id="831" r:id="rId41"/>
    <p:sldId id="824" r:id="rId42"/>
    <p:sldId id="827" r:id="rId43"/>
    <p:sldId id="718" r:id="rId44"/>
    <p:sldId id="946" r:id="rId45"/>
    <p:sldId id="812" r:id="rId46"/>
    <p:sldId id="823" r:id="rId47"/>
    <p:sldId id="840" r:id="rId48"/>
    <p:sldId id="836" r:id="rId49"/>
    <p:sldId id="839" r:id="rId50"/>
    <p:sldId id="806" r:id="rId51"/>
    <p:sldId id="828" r:id="rId52"/>
    <p:sldId id="754" r:id="rId53"/>
    <p:sldId id="819" r:id="rId54"/>
    <p:sldId id="443" r:id="rId5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C5A"/>
    <a:srgbClr val="0E065A"/>
    <a:srgbClr val="10069F"/>
    <a:srgbClr val="F0F3F7"/>
    <a:srgbClr val="10065A"/>
    <a:srgbClr val="6C61F9"/>
    <a:srgbClr val="000000"/>
    <a:srgbClr val="E7E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07C541-EB7F-4A53-A0B3-1FAA24D43288}" v="517" dt="2025-05-13T12:39:05.491"/>
  </p1510:revLst>
</p1510:revInfo>
</file>

<file path=ppt/tableStyles.xml><?xml version="1.0" encoding="utf-8"?>
<a:tblStyleLst xmlns:a="http://schemas.openxmlformats.org/drawingml/2006/main" def="{0817EA92-75D0-4044-A80A-286907CE0D05}">
  <a:tblStyle styleId="{0817EA92-75D0-4044-A80A-286907CE0D03}" styleName="2. VCI-Dunkelblau 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lastRow>
      <a:tcTxStyle b="on"/>
      <a:tcStyle>
        <a:tcBdr>
          <a:top>
            <a:ln w="15000">
              <a:solidFill>
                <a:srgbClr val="10065A"/>
              </a:solidFill>
            </a:ln>
          </a:top>
        </a:tcBdr>
      </a:tcStyle>
    </a:lastRow>
    <a:firstRow>
      <a:tcTxStyle b="on">
        <a:fontRef idx="minor">
          <a:scrgbClr r="0" g="0" b="0"/>
        </a:fontRef>
        <a:srgbClr val="FFFFFF"/>
      </a:tcTxStyle>
      <a:tcStyle>
        <a:tcBdr/>
        <a:fillRef idx="1">
          <a:srgbClr val="10065A"/>
        </a:fillRef>
      </a:tcStyle>
    </a:firstRow>
  </a:tblStyle>
  <a:tblStyle styleId="{0817EA92-75D0-4044-A80A-286907CE0D04}" styleName="2. VCI-Dunkelblau II">
    <a:wholeTbl>
      <a:tcTxStyle>
        <a:fontRef idx="minor">
          <a:scrgbClr r="0" g="0" b="0"/>
        </a:fontRef>
        <a:srgbClr val="10065A"/>
      </a:tcTxStyle>
      <a:tcStyle>
        <a:tcBdr>
          <a:left>
            <a:ln>
              <a:noFill/>
            </a:ln>
          </a:left>
          <a:right>
            <a:ln>
              <a:noFill/>
            </a:ln>
          </a:right>
          <a:top>
            <a:ln>
              <a:noFill/>
            </a:ln>
          </a:top>
          <a:bottom>
            <a:ln w="15000">
              <a:solidFill>
                <a:srgbClr val="10065A"/>
              </a:solidFill>
            </a:ln>
          </a:bottom>
          <a:insideH>
            <a:ln w="7500">
              <a:solidFill>
                <a:srgbClr val="10065A"/>
              </a:solidFill>
            </a:ln>
          </a:insideH>
          <a:insideV>
            <a:ln>
              <a:noFill/>
            </a:ln>
          </a:insideV>
        </a:tcBdr>
        <a:fill>
          <a:noFill/>
        </a:fill>
      </a:tcStyle>
    </a:wholeTbl>
    <a:band1H>
      <a:tcStyle>
        <a:tcBdr/>
        <a:fill>
          <a:solidFill>
            <a:srgbClr val="E7E6EF"/>
          </a:solidFill>
        </a:fill>
      </a:tcStyle>
    </a:band1H>
    <a:band2H>
      <a:tcStyle>
        <a:tcBdr/>
      </a:tcStyle>
    </a:band2H>
    <a:lastRow>
      <a:tcTxStyle b="on"/>
      <a:tcStyle>
        <a:tcBdr>
          <a:top>
            <a:ln w="15000">
              <a:solidFill>
                <a:srgbClr val="10065A"/>
              </a:solidFill>
            </a:ln>
          </a:top>
        </a:tcBdr>
        <a:fill>
          <a:noFill/>
        </a:fill>
      </a:tcStyle>
    </a:lastRow>
    <a:firstRow>
      <a:tcTxStyle b="on">
        <a:fontRef idx="minor">
          <a:scrgbClr r="0" g="0" b="0"/>
        </a:fontRef>
        <a:srgbClr val="10065A"/>
      </a:tcTxStyle>
      <a:tcStyle>
        <a:tcBdr>
          <a:bottom>
            <a:ln w="15000">
              <a:solidFill>
                <a:srgbClr val="10065A"/>
              </a:solidFill>
            </a:ln>
          </a:bottom>
        </a:tcBdr>
        <a:fill>
          <a:noFill/>
        </a:fill>
      </a:tcStyle>
    </a:firstRow>
  </a:tblStyle>
  <a:tblStyle styleId="{0817EA92-75D0-4044-A80A-286907CE0DDB}" styleName="1. VCI-Blau 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lastRow>
      <a:tcTxStyle b="on"/>
      <a:tcStyle>
        <a:tcBdr>
          <a:top>
            <a:ln w="15000">
              <a:solidFill>
                <a:srgbClr val="10069F"/>
              </a:solidFill>
            </a:ln>
          </a:top>
        </a:tcBdr>
      </a:tcStyle>
    </a:lastRow>
    <a:firstRow>
      <a:tcTxStyle b="on">
        <a:fontRef idx="minor">
          <a:scrgbClr r="0" g="0" b="0"/>
        </a:fontRef>
        <a:srgbClr val="FFFFFF"/>
      </a:tcTxStyle>
      <a:tcStyle>
        <a:tcBdr/>
        <a:fillRef idx="1">
          <a:srgbClr val="10069F"/>
        </a:fillRef>
      </a:tcStyle>
    </a:firstRow>
  </a:tblStyle>
  <a:tblStyle styleId="{0817EA92-75D0-4044-A80A-286907CE0D02}" styleName="1. VCI-Blau II">
    <a:wholeTbl>
      <a:tcTxStyle>
        <a:fontRef idx="minor">
          <a:scrgbClr r="0" g="0" b="0"/>
        </a:fontRef>
        <a:srgbClr val="10065A"/>
      </a:tcTxStyle>
      <a:tcStyle>
        <a:tcBdr>
          <a:left>
            <a:ln>
              <a:noFill/>
            </a:ln>
          </a:left>
          <a:right>
            <a:ln>
              <a:noFill/>
            </a:ln>
          </a:right>
          <a:top>
            <a:ln>
              <a:noFill/>
            </a:ln>
          </a:top>
          <a:bottom>
            <a:ln w="15000">
              <a:solidFill>
                <a:srgbClr val="10069F"/>
              </a:solidFill>
            </a:ln>
          </a:bottom>
          <a:insideH>
            <a:ln w="7500">
              <a:solidFill>
                <a:srgbClr val="10069F"/>
              </a:solidFill>
            </a:ln>
          </a:insideH>
          <a:insideV>
            <a:ln>
              <a:noFill/>
            </a:ln>
          </a:insideV>
        </a:tcBdr>
        <a:fill>
          <a:noFill/>
        </a:fill>
      </a:tcStyle>
    </a:wholeTbl>
    <a:band1H>
      <a:tcStyle>
        <a:tcBdr/>
        <a:fill>
          <a:solidFill>
            <a:srgbClr val="E7E6F6"/>
          </a:solidFill>
        </a:fill>
      </a:tcStyle>
    </a:band1H>
    <a:band2H>
      <a:tcStyle>
        <a:tcBdr/>
      </a:tcStyle>
    </a:band2H>
    <a:lastRow>
      <a:tcTxStyle b="on"/>
      <a:tcStyle>
        <a:tcBdr>
          <a:top>
            <a:ln w="15000">
              <a:solidFill>
                <a:srgbClr val="10069F"/>
              </a:solidFill>
            </a:ln>
          </a:top>
        </a:tcBdr>
        <a:fill>
          <a:noFill/>
        </a:fill>
      </a:tcStyle>
    </a:lastRow>
    <a:firstRow>
      <a:tcTxStyle b="on">
        <a:fontRef idx="minor">
          <a:scrgbClr r="0" g="0" b="0"/>
        </a:fontRef>
        <a:srgbClr val="10069F"/>
      </a:tcTxStyle>
      <a:tcStyle>
        <a:tcBdr>
          <a:bottom>
            <a:ln w="15000">
              <a:solidFill>
                <a:srgbClr val="10069F"/>
              </a:solidFill>
            </a:ln>
          </a:bottom>
        </a:tcBdr>
        <a:fill>
          <a:noFill/>
        </a:fill>
      </a:tcStyle>
    </a:firstRow>
  </a:tblStyle>
  <a:tblStyle styleId="{0817EA92-75D0-4044-A80A-286907CE0D05}" styleName="3. VCI-Pink 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lastRow>
      <a:tcTxStyle b="on"/>
      <a:tcStyle>
        <a:tcBdr>
          <a:top>
            <a:ln w="15000">
              <a:solidFill>
                <a:srgbClr val="FF3EB5"/>
              </a:solidFill>
            </a:ln>
          </a:top>
        </a:tcBdr>
      </a:tcStyle>
    </a:lastRow>
    <a:firstRow>
      <a:tcTxStyle b="on">
        <a:fontRef idx="minor">
          <a:scrgbClr r="0" g="0" b="0"/>
        </a:fontRef>
        <a:srgbClr val="FFFFFF"/>
      </a:tcTxStyle>
      <a:tcStyle>
        <a:tcBdr/>
        <a:fillRef idx="1">
          <a:srgbClr val="FF3EB5"/>
        </a:fillRef>
      </a:tcStyle>
    </a:firstRow>
  </a:tblStyle>
  <a:tblStyle styleId="{0817EA92-75D0-4044-A80A-286907CE0D06}" styleName="3. VCI-Pink II">
    <a:wholeTbl>
      <a:tcTxStyle>
        <a:fontRef idx="minor">
          <a:scrgbClr r="0" g="0" b="0"/>
        </a:fontRef>
        <a:srgbClr val="10065A"/>
      </a:tcTxStyle>
      <a:tcStyle>
        <a:tcBdr>
          <a:left>
            <a:ln>
              <a:noFill/>
            </a:ln>
          </a:left>
          <a:right>
            <a:ln>
              <a:noFill/>
            </a:ln>
          </a:right>
          <a:top>
            <a:ln>
              <a:noFill/>
            </a:ln>
          </a:top>
          <a:bottom>
            <a:ln w="15000">
              <a:solidFill>
                <a:srgbClr val="FF3EB5"/>
              </a:solidFill>
            </a:ln>
          </a:bottom>
          <a:insideH>
            <a:ln w="7500">
              <a:solidFill>
                <a:srgbClr val="FF3EB5"/>
              </a:solidFill>
            </a:ln>
          </a:insideH>
          <a:insideV>
            <a:ln>
              <a:noFill/>
            </a:ln>
          </a:insideV>
        </a:tcBdr>
        <a:fill>
          <a:noFill/>
        </a:fill>
      </a:tcStyle>
    </a:wholeTbl>
    <a:band1H>
      <a:tcStyle>
        <a:tcBdr/>
        <a:fill>
          <a:solidFill>
            <a:srgbClr val="FFECF8"/>
          </a:solidFill>
        </a:fill>
      </a:tcStyle>
    </a:band1H>
    <a:band2H>
      <a:tcStyle>
        <a:tcBdr/>
      </a:tcStyle>
    </a:band2H>
    <a:lastRow>
      <a:tcTxStyle b="on"/>
      <a:tcStyle>
        <a:tcBdr>
          <a:top>
            <a:ln w="15000">
              <a:solidFill>
                <a:srgbClr val="FF3EB5"/>
              </a:solidFill>
            </a:ln>
          </a:top>
        </a:tcBdr>
        <a:fill>
          <a:noFill/>
        </a:fill>
      </a:tcStyle>
    </a:lastRow>
    <a:firstRow>
      <a:tcTxStyle b="on">
        <a:fontRef idx="minor">
          <a:scrgbClr r="0" g="0" b="0"/>
        </a:fontRef>
        <a:srgbClr val="FF3EB5"/>
      </a:tcTxStyle>
      <a:tcStyle>
        <a:tcBdr>
          <a:bottom>
            <a:ln w="15000">
              <a:solidFill>
                <a:srgbClr val="FF3EB5"/>
              </a:solidFill>
            </a:ln>
          </a:bottom>
        </a:tcBdr>
        <a:fill>
          <a:noFill/>
        </a:fill>
      </a:tcStyle>
    </a:firstRow>
  </a:tblStyle>
  <a:tblStyle styleId="{0817EA92-75D0-4044-A80A-286907CE0D07}" styleName="4. VCI-Tuerkis 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lastRow>
      <a:tcTxStyle b="on"/>
      <a:tcStyle>
        <a:tcBdr>
          <a:top>
            <a:ln w="15000">
              <a:solidFill>
                <a:srgbClr val="10ADAA"/>
              </a:solidFill>
            </a:ln>
          </a:top>
        </a:tcBdr>
      </a:tcStyle>
    </a:lastRow>
    <a:firstRow>
      <a:tcTxStyle b="on">
        <a:fontRef idx="minor">
          <a:scrgbClr r="0" g="0" b="0"/>
        </a:fontRef>
        <a:srgbClr val="FFFFFF"/>
      </a:tcTxStyle>
      <a:tcStyle>
        <a:tcBdr/>
        <a:fillRef idx="1">
          <a:srgbClr val="10ADAA"/>
        </a:fillRef>
      </a:tcStyle>
    </a:firstRow>
  </a:tblStyle>
  <a:tblStyle styleId="{0817EA92-75D0-4044-A80A-286907CE0D08}" styleName="4. VCI-Tuerkis II">
    <a:wholeTbl>
      <a:tcTxStyle>
        <a:fontRef idx="minor">
          <a:scrgbClr r="0" g="0" b="0"/>
        </a:fontRef>
        <a:srgbClr val="10065A"/>
      </a:tcTxStyle>
      <a:tcStyle>
        <a:tcBdr>
          <a:left>
            <a:ln>
              <a:noFill/>
            </a:ln>
          </a:left>
          <a:right>
            <a:ln>
              <a:noFill/>
            </a:ln>
          </a:right>
          <a:top>
            <a:ln>
              <a:noFill/>
            </a:ln>
          </a:top>
          <a:bottom>
            <a:ln w="15000">
              <a:solidFill>
                <a:srgbClr val="10ADAA"/>
              </a:solidFill>
            </a:ln>
          </a:bottom>
          <a:insideH>
            <a:ln w="7500">
              <a:solidFill>
                <a:srgbClr val="10ADAA"/>
              </a:solidFill>
            </a:ln>
          </a:insideH>
          <a:insideV>
            <a:ln>
              <a:noFill/>
            </a:ln>
          </a:insideV>
        </a:tcBdr>
        <a:fill>
          <a:noFill/>
        </a:fill>
      </a:tcStyle>
    </a:wholeTbl>
    <a:band1H>
      <a:tcStyle>
        <a:tcBdr/>
        <a:fill>
          <a:solidFill>
            <a:srgbClr val="E7F6F6"/>
          </a:solidFill>
        </a:fill>
      </a:tcStyle>
    </a:band1H>
    <a:band2H>
      <a:tcStyle>
        <a:tcBdr/>
      </a:tcStyle>
    </a:band2H>
    <a:lastRow>
      <a:tcTxStyle b="on"/>
      <a:tcStyle>
        <a:tcBdr>
          <a:top>
            <a:ln w="15000">
              <a:solidFill>
                <a:srgbClr val="10ADAA"/>
              </a:solidFill>
            </a:ln>
          </a:top>
        </a:tcBdr>
        <a:fill>
          <a:noFill/>
        </a:fill>
      </a:tcStyle>
    </a:lastRow>
    <a:firstRow>
      <a:tcTxStyle b="on">
        <a:fontRef idx="minor">
          <a:scrgbClr r="0" g="0" b="0"/>
        </a:fontRef>
        <a:srgbClr val="10ADAA"/>
      </a:tcTxStyle>
      <a:tcStyle>
        <a:tcBdr>
          <a:bottom>
            <a:ln w="15000">
              <a:solidFill>
                <a:srgbClr val="10ADAA"/>
              </a:solidFill>
            </a:ln>
          </a:bottom>
        </a:tcBdr>
        <a:fill>
          <a:noFill/>
        </a:fill>
      </a:tcStyle>
    </a:firstRow>
  </a:tblStyle>
  <a:tblStyle styleId="{0817EA92-75D0-4044-A80A-286907CE0D09}" styleName="5. VCI-Violett 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lastRow>
      <a:tcTxStyle b="on"/>
      <a:tcStyle>
        <a:tcBdr>
          <a:top>
            <a:ln w="15000">
              <a:solidFill>
                <a:srgbClr val="8C3E9F"/>
              </a:solidFill>
            </a:ln>
          </a:top>
        </a:tcBdr>
      </a:tcStyle>
    </a:lastRow>
    <a:firstRow>
      <a:tcTxStyle b="on">
        <a:fontRef idx="minor">
          <a:scrgbClr r="0" g="0" b="0"/>
        </a:fontRef>
        <a:srgbClr val="FFFFFF"/>
      </a:tcTxStyle>
      <a:tcStyle>
        <a:tcBdr/>
        <a:fillRef idx="1">
          <a:srgbClr val="8C3E9F"/>
        </a:fillRef>
      </a:tcStyle>
    </a:firstRow>
  </a:tblStyle>
  <a:tblStyle styleId="{0817EA92-75D0-4044-A80A-286907CE0D10}" styleName="5. VCI-Violett II">
    <a:wholeTbl>
      <a:tcTxStyle>
        <a:fontRef idx="minor">
          <a:scrgbClr r="0" g="0" b="0"/>
        </a:fontRef>
        <a:srgbClr val="10065A"/>
      </a:tcTxStyle>
      <a:tcStyle>
        <a:tcBdr>
          <a:left>
            <a:ln>
              <a:noFill/>
            </a:ln>
          </a:left>
          <a:right>
            <a:ln>
              <a:noFill/>
            </a:ln>
          </a:right>
          <a:top>
            <a:ln>
              <a:noFill/>
            </a:ln>
          </a:top>
          <a:bottom>
            <a:ln w="15000">
              <a:solidFill>
                <a:srgbClr val="8C3E9F"/>
              </a:solidFill>
            </a:ln>
          </a:bottom>
          <a:insideH>
            <a:ln w="7500">
              <a:solidFill>
                <a:srgbClr val="8C3E9F"/>
              </a:solidFill>
            </a:ln>
          </a:insideH>
          <a:insideV>
            <a:ln>
              <a:noFill/>
            </a:ln>
          </a:insideV>
        </a:tcBdr>
        <a:fill>
          <a:noFill/>
        </a:fill>
      </a:tcStyle>
    </a:wholeTbl>
    <a:band1H>
      <a:tcStyle>
        <a:tcBdr/>
        <a:fill>
          <a:solidFill>
            <a:srgbClr val="F3EBF5"/>
          </a:solidFill>
        </a:fill>
      </a:tcStyle>
    </a:band1H>
    <a:band2H>
      <a:tcStyle>
        <a:tcBdr/>
      </a:tcStyle>
    </a:band2H>
    <a:lastRow>
      <a:tcTxStyle b="on"/>
      <a:tcStyle>
        <a:tcBdr>
          <a:top>
            <a:ln w="15000">
              <a:solidFill>
                <a:srgbClr val="8C3E9F"/>
              </a:solidFill>
            </a:ln>
          </a:top>
        </a:tcBdr>
        <a:fill>
          <a:noFill/>
        </a:fill>
      </a:tcStyle>
    </a:lastRow>
    <a:firstRow>
      <a:tcTxStyle b="on">
        <a:fontRef idx="minor">
          <a:scrgbClr r="0" g="0" b="0"/>
        </a:fontRef>
        <a:srgbClr val="8C3E9F"/>
      </a:tcTxStyle>
      <a:tcStyle>
        <a:tcBdr>
          <a:bottom>
            <a:ln w="15000">
              <a:solidFill>
                <a:srgbClr val="8C3E9F"/>
              </a:solidFill>
            </a:ln>
          </a:bottom>
        </a:tcBdr>
        <a:fill>
          <a:noFill/>
        </a:fill>
      </a:tcStyle>
    </a:firstRow>
  </a:tblStyle>
  <a:tblStyle styleId="{0817EA92-75D0-4044-A80A-286907CE0D11}" styleName="6. VCI-Orange 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lastRow>
      <a:tcTxStyle b="on"/>
      <a:tcStyle>
        <a:tcBdr>
          <a:top>
            <a:ln w="15000">
              <a:solidFill>
                <a:srgbClr val="FF4414"/>
              </a:solidFill>
            </a:ln>
          </a:top>
        </a:tcBdr>
      </a:tcStyle>
    </a:lastRow>
    <a:firstRow>
      <a:tcTxStyle b="on">
        <a:fontRef idx="minor">
          <a:scrgbClr r="0" g="0" b="0"/>
        </a:fontRef>
        <a:srgbClr val="FFFFFF"/>
      </a:tcTxStyle>
      <a:tcStyle>
        <a:tcBdr/>
        <a:fillRef idx="1">
          <a:srgbClr val="FF4414"/>
        </a:fillRef>
      </a:tcStyle>
    </a:firstRow>
  </a:tblStyle>
  <a:tblStyle styleId="{0817EA92-75D0-4044-A80A-286907CE0D12}" styleName="6. VCI-Orange II">
    <a:wholeTbl>
      <a:tcTxStyle>
        <a:fontRef idx="minor">
          <a:scrgbClr r="0" g="0" b="0"/>
        </a:fontRef>
        <a:srgbClr val="10065A"/>
      </a:tcTxStyle>
      <a:tcStyle>
        <a:tcBdr>
          <a:left>
            <a:ln>
              <a:noFill/>
            </a:ln>
          </a:left>
          <a:right>
            <a:ln>
              <a:noFill/>
            </a:ln>
          </a:right>
          <a:top>
            <a:ln>
              <a:noFill/>
            </a:ln>
          </a:top>
          <a:bottom>
            <a:ln w="15000">
              <a:solidFill>
                <a:srgbClr val="FF4414"/>
              </a:solidFill>
            </a:ln>
          </a:bottom>
          <a:insideH>
            <a:ln w="7500">
              <a:solidFill>
                <a:srgbClr val="FF4414"/>
              </a:solidFill>
            </a:ln>
          </a:insideH>
          <a:insideV>
            <a:ln>
              <a:noFill/>
            </a:ln>
          </a:insideV>
        </a:tcBdr>
        <a:fill>
          <a:noFill/>
        </a:fill>
      </a:tcStyle>
    </a:wholeTbl>
    <a:band1H>
      <a:tcStyle>
        <a:tcBdr/>
        <a:fill>
          <a:solidFill>
            <a:srgbClr val="FFEDE8"/>
          </a:solidFill>
        </a:fill>
      </a:tcStyle>
    </a:band1H>
    <a:band2H>
      <a:tcStyle>
        <a:tcBdr/>
      </a:tcStyle>
    </a:band2H>
    <a:lastRow>
      <a:tcTxStyle b="on"/>
      <a:tcStyle>
        <a:tcBdr>
          <a:top>
            <a:ln w="15000">
              <a:solidFill>
                <a:srgbClr val="FF4414"/>
              </a:solidFill>
            </a:ln>
          </a:top>
        </a:tcBdr>
        <a:fill>
          <a:noFill/>
        </a:fill>
      </a:tcStyle>
    </a:lastRow>
    <a:firstRow>
      <a:tcTxStyle b="on">
        <a:fontRef idx="minor">
          <a:scrgbClr r="0" g="0" b="0"/>
        </a:fontRef>
        <a:srgbClr val="FF4414"/>
      </a:tcTxStyle>
      <a:tcStyle>
        <a:tcBdr>
          <a:bottom>
            <a:ln w="15000">
              <a:solidFill>
                <a:srgbClr val="FF4414"/>
              </a:solidFill>
            </a:ln>
          </a:bottom>
        </a:tcBdr>
        <a:fill>
          <a:noFill/>
        </a:fill>
      </a:tcStyle>
    </a:firstRow>
  </a:tblStyle>
  <a:tblStyle styleId="{0817EA92-75D0-4044-A80A-286907CE0D13}" styleName="7. VCI-Gold 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lastRow>
      <a:tcTxStyle b="on"/>
      <a:tcStyle>
        <a:tcBdr>
          <a:top>
            <a:ln w="15000">
              <a:solidFill>
                <a:srgbClr val="FFAD00"/>
              </a:solidFill>
            </a:ln>
          </a:top>
        </a:tcBdr>
      </a:tcStyle>
    </a:lastRow>
    <a:firstRow>
      <a:tcTxStyle b="on">
        <a:fontRef idx="minor">
          <a:scrgbClr r="0" g="0" b="0"/>
        </a:fontRef>
        <a:srgbClr val="FFFFFF"/>
      </a:tcTxStyle>
      <a:tcStyle>
        <a:tcBdr/>
        <a:fillRef idx="1">
          <a:srgbClr val="FFAD00"/>
        </a:fillRef>
      </a:tcStyle>
    </a:firstRow>
  </a:tblStyle>
  <a:tblStyle styleId="{0817EA92-75D0-4044-A80A-286907CE0D14}" styleName="7. VCI-Gold II">
    <a:wholeTbl>
      <a:tcTxStyle>
        <a:fontRef idx="minor">
          <a:scrgbClr r="0" g="0" b="0"/>
        </a:fontRef>
        <a:srgbClr val="10065A"/>
      </a:tcTxStyle>
      <a:tcStyle>
        <a:tcBdr>
          <a:left>
            <a:ln>
              <a:noFill/>
            </a:ln>
          </a:left>
          <a:right>
            <a:ln>
              <a:noFill/>
            </a:ln>
          </a:right>
          <a:top>
            <a:ln>
              <a:noFill/>
            </a:ln>
          </a:top>
          <a:bottom>
            <a:ln w="15000">
              <a:solidFill>
                <a:srgbClr val="FFAD00"/>
              </a:solidFill>
            </a:ln>
          </a:bottom>
          <a:insideH>
            <a:ln w="7500">
              <a:solidFill>
                <a:srgbClr val="FFAD00"/>
              </a:solidFill>
            </a:ln>
          </a:insideH>
          <a:insideV>
            <a:ln>
              <a:noFill/>
            </a:ln>
          </a:insideV>
        </a:tcBdr>
        <a:fill>
          <a:noFill/>
        </a:fill>
      </a:tcStyle>
    </a:wholeTbl>
    <a:band1H>
      <a:tcStyle>
        <a:tcBdr/>
        <a:fill>
          <a:solidFill>
            <a:srgbClr val="FFF6E5"/>
          </a:solidFill>
        </a:fill>
      </a:tcStyle>
    </a:band1H>
    <a:band2H>
      <a:tcStyle>
        <a:tcBdr/>
      </a:tcStyle>
    </a:band2H>
    <a:lastRow>
      <a:tcTxStyle b="on"/>
      <a:tcStyle>
        <a:tcBdr>
          <a:top>
            <a:ln w="15000">
              <a:solidFill>
                <a:srgbClr val="FFAD00"/>
              </a:solidFill>
            </a:ln>
          </a:top>
        </a:tcBdr>
        <a:fill>
          <a:noFill/>
        </a:fill>
      </a:tcStyle>
    </a:lastRow>
    <a:firstRow>
      <a:tcTxStyle b="on">
        <a:fontRef idx="minor">
          <a:scrgbClr r="0" g="0" b="0"/>
        </a:fontRef>
        <a:srgbClr val="FFAD00"/>
      </a:tcTxStyle>
      <a:tcStyle>
        <a:tcBdr>
          <a:bottom>
            <a:ln w="15000">
              <a:solidFill>
                <a:srgbClr val="FFAD00"/>
              </a:solidFill>
            </a:ln>
          </a:bottom>
        </a:tcBdr>
        <a:fill>
          <a:noFill/>
        </a:fill>
      </a:tcStyle>
    </a:firstRow>
  </a:tblStyle>
  <a:tblStyle styleId="{0817EA92-75D0-4044-A80A-286907CE0D15}" styleName="8. VCI-Gruen 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lastRow>
      <a:tcTxStyle b="on"/>
      <a:tcStyle>
        <a:tcBdr>
          <a:top>
            <a:ln w="15000">
              <a:solidFill>
                <a:srgbClr val="10AD00"/>
              </a:solidFill>
            </a:ln>
          </a:top>
        </a:tcBdr>
      </a:tcStyle>
    </a:lastRow>
    <a:firstRow>
      <a:tcTxStyle b="on">
        <a:fontRef idx="minor">
          <a:scrgbClr r="0" g="0" b="0"/>
        </a:fontRef>
        <a:srgbClr val="FFFFFF"/>
      </a:tcTxStyle>
      <a:tcStyle>
        <a:tcBdr/>
        <a:fillRef idx="1">
          <a:srgbClr val="10AD00"/>
        </a:fillRef>
      </a:tcStyle>
    </a:firstRow>
  </a:tblStyle>
  <a:tblStyle styleId="{0817EA92-75D0-4044-A80A-286907CE0D16}" styleName="8. VCI-Gruen II">
    <a:wholeTbl>
      <a:tcTxStyle>
        <a:fontRef idx="minor">
          <a:scrgbClr r="0" g="0" b="0"/>
        </a:fontRef>
        <a:srgbClr val="10065A"/>
      </a:tcTxStyle>
      <a:tcStyle>
        <a:tcBdr>
          <a:left>
            <a:ln>
              <a:noFill/>
            </a:ln>
          </a:left>
          <a:right>
            <a:ln>
              <a:noFill/>
            </a:ln>
          </a:right>
          <a:top>
            <a:ln>
              <a:noFill/>
            </a:ln>
          </a:top>
          <a:bottom>
            <a:ln w="15000">
              <a:solidFill>
                <a:srgbClr val="10AD00"/>
              </a:solidFill>
            </a:ln>
          </a:bottom>
          <a:insideH>
            <a:ln w="7500">
              <a:solidFill>
                <a:srgbClr val="10AD00"/>
              </a:solidFill>
            </a:ln>
          </a:insideH>
          <a:insideV>
            <a:ln>
              <a:noFill/>
            </a:ln>
          </a:insideV>
        </a:tcBdr>
        <a:fill>
          <a:noFill/>
        </a:fill>
      </a:tcStyle>
    </a:wholeTbl>
    <a:band1H>
      <a:tcStyle>
        <a:tcBdr/>
        <a:fill>
          <a:solidFill>
            <a:srgbClr val="E7F7E6"/>
          </a:solidFill>
        </a:fill>
      </a:tcStyle>
    </a:band1H>
    <a:band2H>
      <a:tcStyle>
        <a:tcBdr/>
      </a:tcStyle>
    </a:band2H>
    <a:lastRow>
      <a:tcTxStyle b="on"/>
      <a:tcStyle>
        <a:tcBdr>
          <a:top>
            <a:ln w="15000">
              <a:solidFill>
                <a:srgbClr val="10AD00"/>
              </a:solidFill>
            </a:ln>
          </a:top>
        </a:tcBdr>
        <a:fill>
          <a:noFill/>
        </a:fill>
      </a:tcStyle>
    </a:lastRow>
    <a:firstRow>
      <a:tcTxStyle b="on">
        <a:fontRef idx="minor">
          <a:scrgbClr r="0" g="0" b="0"/>
        </a:fontRef>
        <a:srgbClr val="10AD00"/>
      </a:tcTxStyle>
      <a:tcStyle>
        <a:tcBdr>
          <a:bottom>
            <a:ln w="15000">
              <a:solidFill>
                <a:srgbClr val="10AD00"/>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9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rmann, Christiane" userId="ad71d5e9-8c27-4886-9d0d-7f91d24f4470" providerId="ADAL" clId="{7B07C541-EB7F-4A53-A0B3-1FAA24D43288}"/>
    <pc:docChg chg="undo custSel addSld delSld modSld">
      <pc:chgData name="Kellermann, Christiane" userId="ad71d5e9-8c27-4886-9d0d-7f91d24f4470" providerId="ADAL" clId="{7B07C541-EB7F-4A53-A0B3-1FAA24D43288}" dt="2025-05-22T06:57:04.359" v="3016" actId="6549"/>
      <pc:docMkLst>
        <pc:docMk/>
      </pc:docMkLst>
      <pc:sldChg chg="modSp mod chgLayout">
        <pc:chgData name="Kellermann, Christiane" userId="ad71d5e9-8c27-4886-9d0d-7f91d24f4470" providerId="ADAL" clId="{7B07C541-EB7F-4A53-A0B3-1FAA24D43288}" dt="2025-05-06T09:48:22.243" v="646"/>
        <pc:sldMkLst>
          <pc:docMk/>
          <pc:sldMk cId="3304697359" sldId="443"/>
        </pc:sldMkLst>
        <pc:spChg chg="mod ord">
          <ac:chgData name="Kellermann, Christiane" userId="ad71d5e9-8c27-4886-9d0d-7f91d24f4470" providerId="ADAL" clId="{7B07C541-EB7F-4A53-A0B3-1FAA24D43288}" dt="2025-05-06T09:48:21.697" v="643" actId="700"/>
          <ac:spMkLst>
            <pc:docMk/>
            <pc:sldMk cId="3304697359" sldId="443"/>
            <ac:spMk id="5" creationId="{BE5622E8-1F12-413F-9BCA-E88798B5297E}"/>
          </ac:spMkLst>
        </pc:spChg>
        <pc:spChg chg="mod ord">
          <ac:chgData name="Kellermann, Christiane" userId="ad71d5e9-8c27-4886-9d0d-7f91d24f4470" providerId="ADAL" clId="{7B07C541-EB7F-4A53-A0B3-1FAA24D43288}" dt="2025-05-06T09:48:22.236" v="644" actId="948"/>
          <ac:spMkLst>
            <pc:docMk/>
            <pc:sldMk cId="3304697359" sldId="443"/>
            <ac:spMk id="7" creationId="{4651E2AD-EB7C-4026-A943-D89149F18410}"/>
          </ac:spMkLst>
        </pc:spChg>
        <pc:spChg chg="mod ord">
          <ac:chgData name="Kellermann, Christiane" userId="ad71d5e9-8c27-4886-9d0d-7f91d24f4470" providerId="ADAL" clId="{7B07C541-EB7F-4A53-A0B3-1FAA24D43288}" dt="2025-05-06T09:48:21.697" v="643" actId="700"/>
          <ac:spMkLst>
            <pc:docMk/>
            <pc:sldMk cId="3304697359" sldId="443"/>
            <ac:spMk id="8" creationId="{43F9239C-7DF6-4C6C-AD6D-DBDA9D92BAD3}"/>
          </ac:spMkLst>
        </pc:spChg>
        <pc:spChg chg="mod ord">
          <ac:chgData name="Kellermann, Christiane" userId="ad71d5e9-8c27-4886-9d0d-7f91d24f4470" providerId="ADAL" clId="{7B07C541-EB7F-4A53-A0B3-1FAA24D43288}" dt="2025-05-06T09:48:21.697" v="643" actId="700"/>
          <ac:spMkLst>
            <pc:docMk/>
            <pc:sldMk cId="3304697359" sldId="443"/>
            <ac:spMk id="12" creationId="{A32AC32C-83E8-34C5-526F-1E1FC3E61BE2}"/>
          </ac:spMkLst>
        </pc:spChg>
        <pc:graphicFrameChg chg="mod">
          <ac:chgData name="Kellermann, Christiane" userId="ad71d5e9-8c27-4886-9d0d-7f91d24f4470" providerId="ADAL" clId="{7B07C541-EB7F-4A53-A0B3-1FAA24D43288}" dt="2025-05-06T09:48:22.243" v="646"/>
          <ac:graphicFrameMkLst>
            <pc:docMk/>
            <pc:sldMk cId="3304697359" sldId="443"/>
            <ac:graphicFrameMk id="2" creationId="{59A95CE0-B3CB-42CE-8719-43C6D3AEE6E0}"/>
          </ac:graphicFrameMkLst>
        </pc:graphicFrameChg>
      </pc:sldChg>
      <pc:sldChg chg="modSp mod">
        <pc:chgData name="Kellermann, Christiane" userId="ad71d5e9-8c27-4886-9d0d-7f91d24f4470" providerId="ADAL" clId="{7B07C541-EB7F-4A53-A0B3-1FAA24D43288}" dt="2025-04-30T15:48:08.050" v="122" actId="20577"/>
        <pc:sldMkLst>
          <pc:docMk/>
          <pc:sldMk cId="1993241543" sldId="661"/>
        </pc:sldMkLst>
        <pc:spChg chg="mod">
          <ac:chgData name="Kellermann, Christiane" userId="ad71d5e9-8c27-4886-9d0d-7f91d24f4470" providerId="ADAL" clId="{7B07C541-EB7F-4A53-A0B3-1FAA24D43288}" dt="2025-04-30T15:48:08.050" v="122" actId="20577"/>
          <ac:spMkLst>
            <pc:docMk/>
            <pc:sldMk cId="1993241543" sldId="661"/>
            <ac:spMk id="7" creationId="{00000000-0000-0000-0000-000000000000}"/>
          </ac:spMkLst>
        </pc:spChg>
      </pc:sldChg>
      <pc:sldChg chg="modSp mod">
        <pc:chgData name="Kellermann, Christiane" userId="ad71d5e9-8c27-4886-9d0d-7f91d24f4470" providerId="ADAL" clId="{7B07C541-EB7F-4A53-A0B3-1FAA24D43288}" dt="2025-04-30T15:48:42.322" v="134" actId="6549"/>
        <pc:sldMkLst>
          <pc:docMk/>
          <pc:sldMk cId="942731852" sldId="663"/>
        </pc:sldMkLst>
        <pc:spChg chg="mod">
          <ac:chgData name="Kellermann, Christiane" userId="ad71d5e9-8c27-4886-9d0d-7f91d24f4470" providerId="ADAL" clId="{7B07C541-EB7F-4A53-A0B3-1FAA24D43288}" dt="2025-04-30T15:48:42.322" v="134" actId="6549"/>
          <ac:spMkLst>
            <pc:docMk/>
            <pc:sldMk cId="942731852" sldId="663"/>
            <ac:spMk id="7" creationId="{00000000-0000-0000-0000-000000000000}"/>
          </ac:spMkLst>
        </pc:spChg>
      </pc:sldChg>
      <pc:sldChg chg="modSp mod">
        <pc:chgData name="Kellermann, Christiane" userId="ad71d5e9-8c27-4886-9d0d-7f91d24f4470" providerId="ADAL" clId="{7B07C541-EB7F-4A53-A0B3-1FAA24D43288}" dt="2025-05-12T13:50:08.849" v="1410" actId="6549"/>
        <pc:sldMkLst>
          <pc:docMk/>
          <pc:sldMk cId="4267064048" sldId="667"/>
        </pc:sldMkLst>
        <pc:spChg chg="mod">
          <ac:chgData name="Kellermann, Christiane" userId="ad71d5e9-8c27-4886-9d0d-7f91d24f4470" providerId="ADAL" clId="{7B07C541-EB7F-4A53-A0B3-1FAA24D43288}" dt="2025-05-12T13:50:08.849" v="1410" actId="6549"/>
          <ac:spMkLst>
            <pc:docMk/>
            <pc:sldMk cId="4267064048" sldId="667"/>
            <ac:spMk id="7" creationId="{00000000-0000-0000-0000-000000000000}"/>
          </ac:spMkLst>
        </pc:spChg>
      </pc:sldChg>
      <pc:sldChg chg="addSp delSp modSp mod">
        <pc:chgData name="Kellermann, Christiane" userId="ad71d5e9-8c27-4886-9d0d-7f91d24f4470" providerId="ADAL" clId="{7B07C541-EB7F-4A53-A0B3-1FAA24D43288}" dt="2025-05-05T14:47:39.707" v="622"/>
        <pc:sldMkLst>
          <pc:docMk/>
          <pc:sldMk cId="2724936022" sldId="679"/>
        </pc:sldMkLst>
        <pc:graphicFrameChg chg="add mod">
          <ac:chgData name="Kellermann, Christiane" userId="ad71d5e9-8c27-4886-9d0d-7f91d24f4470" providerId="ADAL" clId="{7B07C541-EB7F-4A53-A0B3-1FAA24D43288}" dt="2025-05-05T14:46:36.698" v="619"/>
          <ac:graphicFrameMkLst>
            <pc:docMk/>
            <pc:sldMk cId="2724936022" sldId="679"/>
            <ac:graphicFrameMk id="12" creationId="{00000000-0008-0000-0000-000002000000}"/>
          </ac:graphicFrameMkLst>
        </pc:graphicFrameChg>
        <pc:graphicFrameChg chg="add mod">
          <ac:chgData name="Kellermann, Christiane" userId="ad71d5e9-8c27-4886-9d0d-7f91d24f4470" providerId="ADAL" clId="{7B07C541-EB7F-4A53-A0B3-1FAA24D43288}" dt="2025-05-05T14:47:39.707" v="622"/>
          <ac:graphicFrameMkLst>
            <pc:docMk/>
            <pc:sldMk cId="2724936022" sldId="679"/>
            <ac:graphicFrameMk id="17" creationId="{78F168DF-4EFD-438C-A6A1-DA73BA3C37F1}"/>
          </ac:graphicFrameMkLst>
        </pc:graphicFrameChg>
      </pc:sldChg>
      <pc:sldChg chg="addSp delSp modSp mod">
        <pc:chgData name="Kellermann, Christiane" userId="ad71d5e9-8c27-4886-9d0d-7f91d24f4470" providerId="ADAL" clId="{7B07C541-EB7F-4A53-A0B3-1FAA24D43288}" dt="2025-05-06T12:14:30.716" v="896"/>
        <pc:sldMkLst>
          <pc:docMk/>
          <pc:sldMk cId="3198904234" sldId="686"/>
        </pc:sldMkLst>
        <pc:spChg chg="mod">
          <ac:chgData name="Kellermann, Christiane" userId="ad71d5e9-8c27-4886-9d0d-7f91d24f4470" providerId="ADAL" clId="{7B07C541-EB7F-4A53-A0B3-1FAA24D43288}" dt="2025-05-06T12:00:29.851" v="822" actId="948"/>
          <ac:spMkLst>
            <pc:docMk/>
            <pc:sldMk cId="3198904234" sldId="686"/>
            <ac:spMk id="3" creationId="{00000000-0000-0000-0000-000000000000}"/>
          </ac:spMkLst>
        </pc:spChg>
        <pc:spChg chg="mod">
          <ac:chgData name="Kellermann, Christiane" userId="ad71d5e9-8c27-4886-9d0d-7f91d24f4470" providerId="ADAL" clId="{7B07C541-EB7F-4A53-A0B3-1FAA24D43288}" dt="2025-05-06T12:04:07.919" v="856" actId="6549"/>
          <ac:spMkLst>
            <pc:docMk/>
            <pc:sldMk cId="3198904234" sldId="686"/>
            <ac:spMk id="7" creationId="{00000000-0000-0000-0000-000000000000}"/>
          </ac:spMkLst>
        </pc:spChg>
        <pc:spChg chg="mod">
          <ac:chgData name="Kellermann, Christiane" userId="ad71d5e9-8c27-4886-9d0d-7f91d24f4470" providerId="ADAL" clId="{7B07C541-EB7F-4A53-A0B3-1FAA24D43288}" dt="2025-05-06T12:04:13.711" v="862" actId="6549"/>
          <ac:spMkLst>
            <pc:docMk/>
            <pc:sldMk cId="3198904234" sldId="686"/>
            <ac:spMk id="10" creationId="{26684A67-2780-4877-BF1C-78FBD8DF88A1}"/>
          </ac:spMkLst>
        </pc:spChg>
        <pc:graphicFrameChg chg="mod">
          <ac:chgData name="Kellermann, Christiane" userId="ad71d5e9-8c27-4886-9d0d-7f91d24f4470" providerId="ADAL" clId="{7B07C541-EB7F-4A53-A0B3-1FAA24D43288}" dt="2025-05-06T12:00:29.918" v="847"/>
          <ac:graphicFrameMkLst>
            <pc:docMk/>
            <pc:sldMk cId="3198904234" sldId="686"/>
            <ac:graphicFrameMk id="4" creationId="{00000000-0000-0000-0000-000000000000}"/>
          </ac:graphicFrameMkLst>
        </pc:graphicFrameChg>
        <pc:graphicFrameChg chg="add mod">
          <ac:chgData name="Kellermann, Christiane" userId="ad71d5e9-8c27-4886-9d0d-7f91d24f4470" providerId="ADAL" clId="{7B07C541-EB7F-4A53-A0B3-1FAA24D43288}" dt="2025-05-06T12:14:19.502" v="893"/>
          <ac:graphicFrameMkLst>
            <pc:docMk/>
            <pc:sldMk cId="3198904234" sldId="686"/>
            <ac:graphicFrameMk id="23" creationId="{28BE30DB-038E-4FD0-BE9F-9A3A1C67C254}"/>
          </ac:graphicFrameMkLst>
        </pc:graphicFrameChg>
        <pc:graphicFrameChg chg="add mod">
          <ac:chgData name="Kellermann, Christiane" userId="ad71d5e9-8c27-4886-9d0d-7f91d24f4470" providerId="ADAL" clId="{7B07C541-EB7F-4A53-A0B3-1FAA24D43288}" dt="2025-05-06T12:14:30.716" v="896"/>
          <ac:graphicFrameMkLst>
            <pc:docMk/>
            <pc:sldMk cId="3198904234" sldId="686"/>
            <ac:graphicFrameMk id="26" creationId="{BF1634D5-AD82-48BC-B826-E6E03B68E382}"/>
          </ac:graphicFrameMkLst>
        </pc:graphicFrameChg>
      </pc:sldChg>
      <pc:sldChg chg="addSp delSp modSp mod">
        <pc:chgData name="Kellermann, Christiane" userId="ad71d5e9-8c27-4886-9d0d-7f91d24f4470" providerId="ADAL" clId="{7B07C541-EB7F-4A53-A0B3-1FAA24D43288}" dt="2025-05-12T14:14:08.505" v="2520" actId="2085"/>
        <pc:sldMkLst>
          <pc:docMk/>
          <pc:sldMk cId="2366067394" sldId="693"/>
        </pc:sldMkLst>
        <pc:spChg chg="mod">
          <ac:chgData name="Kellermann, Christiane" userId="ad71d5e9-8c27-4886-9d0d-7f91d24f4470" providerId="ADAL" clId="{7B07C541-EB7F-4A53-A0B3-1FAA24D43288}" dt="2025-05-06T12:16:22.180" v="906" actId="20577"/>
          <ac:spMkLst>
            <pc:docMk/>
            <pc:sldMk cId="2366067394" sldId="693"/>
            <ac:spMk id="11" creationId="{00000000-0000-0000-0000-000000000000}"/>
          </ac:spMkLst>
        </pc:spChg>
        <pc:graphicFrameChg chg="add mod">
          <ac:chgData name="Kellermann, Christiane" userId="ad71d5e9-8c27-4886-9d0d-7f91d24f4470" providerId="ADAL" clId="{7B07C541-EB7F-4A53-A0B3-1FAA24D43288}" dt="2025-05-12T14:14:08.505" v="2520" actId="2085"/>
          <ac:graphicFrameMkLst>
            <pc:docMk/>
            <pc:sldMk cId="2366067394" sldId="693"/>
            <ac:graphicFrameMk id="8" creationId="{4DA0865A-1BF0-4198-BCE6-9718BDE9807B}"/>
          </ac:graphicFrameMkLst>
        </pc:graphicFrameChg>
        <pc:graphicFrameChg chg="add mod">
          <ac:chgData name="Kellermann, Christiane" userId="ad71d5e9-8c27-4886-9d0d-7f91d24f4470" providerId="ADAL" clId="{7B07C541-EB7F-4A53-A0B3-1FAA24D43288}" dt="2025-05-12T14:14:04.837" v="2519" actId="2085"/>
          <ac:graphicFrameMkLst>
            <pc:docMk/>
            <pc:sldMk cId="2366067394" sldId="693"/>
            <ac:graphicFrameMk id="12" creationId="{00000000-0008-0000-0600-000003000000}"/>
          </ac:graphicFrameMkLst>
        </pc:graphicFrameChg>
      </pc:sldChg>
      <pc:sldChg chg="addSp delSp modSp mod chgLayout">
        <pc:chgData name="Kellermann, Christiane" userId="ad71d5e9-8c27-4886-9d0d-7f91d24f4470" providerId="ADAL" clId="{7B07C541-EB7F-4A53-A0B3-1FAA24D43288}" dt="2025-05-12T14:14:18.104" v="2521" actId="2085"/>
        <pc:sldMkLst>
          <pc:docMk/>
          <pc:sldMk cId="1785280708" sldId="697"/>
        </pc:sldMkLst>
        <pc:spChg chg="mod ord">
          <ac:chgData name="Kellermann, Christiane" userId="ad71d5e9-8c27-4886-9d0d-7f91d24f4470" providerId="ADAL" clId="{7B07C541-EB7F-4A53-A0B3-1FAA24D43288}" dt="2025-05-06T12:40:29.483" v="910" actId="700"/>
          <ac:spMkLst>
            <pc:docMk/>
            <pc:sldMk cId="1785280708" sldId="697"/>
            <ac:spMk id="2" creationId="{CB33A30A-4310-46A7-AF14-816A61C7EF79}"/>
          </ac:spMkLst>
        </pc:spChg>
        <pc:spChg chg="mod ord">
          <ac:chgData name="Kellermann, Christiane" userId="ad71d5e9-8c27-4886-9d0d-7f91d24f4470" providerId="ADAL" clId="{7B07C541-EB7F-4A53-A0B3-1FAA24D43288}" dt="2025-05-06T12:40:29.483" v="910" actId="700"/>
          <ac:spMkLst>
            <pc:docMk/>
            <pc:sldMk cId="1785280708" sldId="697"/>
            <ac:spMk id="5" creationId="{00000000-0000-0000-0000-000000000000}"/>
          </ac:spMkLst>
        </pc:spChg>
        <pc:spChg chg="mod ord">
          <ac:chgData name="Kellermann, Christiane" userId="ad71d5e9-8c27-4886-9d0d-7f91d24f4470" providerId="ADAL" clId="{7B07C541-EB7F-4A53-A0B3-1FAA24D43288}" dt="2025-05-06T12:40:29.483" v="910" actId="700"/>
          <ac:spMkLst>
            <pc:docMk/>
            <pc:sldMk cId="1785280708" sldId="697"/>
            <ac:spMk id="7" creationId="{E0F5335D-5089-151A-5C7C-2397AC346E4D}"/>
          </ac:spMkLst>
        </pc:spChg>
        <pc:spChg chg="mod ord">
          <ac:chgData name="Kellermann, Christiane" userId="ad71d5e9-8c27-4886-9d0d-7f91d24f4470" providerId="ADAL" clId="{7B07C541-EB7F-4A53-A0B3-1FAA24D43288}" dt="2025-05-06T12:40:29.483" v="910" actId="700"/>
          <ac:spMkLst>
            <pc:docMk/>
            <pc:sldMk cId="1785280708" sldId="697"/>
            <ac:spMk id="8" creationId="{34ACE529-248A-FC29-C41A-5A1F126B2093}"/>
          </ac:spMkLst>
        </pc:spChg>
        <pc:spChg chg="mod ord">
          <ac:chgData name="Kellermann, Christiane" userId="ad71d5e9-8c27-4886-9d0d-7f91d24f4470" providerId="ADAL" clId="{7B07C541-EB7F-4A53-A0B3-1FAA24D43288}" dt="2025-05-06T12:40:29.483" v="910" actId="700"/>
          <ac:spMkLst>
            <pc:docMk/>
            <pc:sldMk cId="1785280708" sldId="697"/>
            <ac:spMk id="13" creationId="{00000000-0000-0000-0000-000000000000}"/>
          </ac:spMkLst>
        </pc:spChg>
        <pc:spChg chg="mod ord">
          <ac:chgData name="Kellermann, Christiane" userId="ad71d5e9-8c27-4886-9d0d-7f91d24f4470" providerId="ADAL" clId="{7B07C541-EB7F-4A53-A0B3-1FAA24D43288}" dt="2025-05-06T12:40:37.086" v="937" actId="207"/>
          <ac:spMkLst>
            <pc:docMk/>
            <pc:sldMk cId="1785280708" sldId="697"/>
            <ac:spMk id="19" creationId="{00000000-0000-0000-0000-000000000000}"/>
          </ac:spMkLst>
        </pc:spChg>
        <pc:graphicFrameChg chg="mod">
          <ac:chgData name="Kellermann, Christiane" userId="ad71d5e9-8c27-4886-9d0d-7f91d24f4470" providerId="ADAL" clId="{7B07C541-EB7F-4A53-A0B3-1FAA24D43288}" dt="2025-05-06T12:40:30.146" v="936"/>
          <ac:graphicFrameMkLst>
            <pc:docMk/>
            <pc:sldMk cId="1785280708" sldId="697"/>
            <ac:graphicFrameMk id="6" creationId="{750D827B-C1DD-4CE4-8C60-ECD1BF98D314}"/>
          </ac:graphicFrameMkLst>
        </pc:graphicFrameChg>
        <pc:graphicFrameChg chg="add mod ord">
          <ac:chgData name="Kellermann, Christiane" userId="ad71d5e9-8c27-4886-9d0d-7f91d24f4470" providerId="ADAL" clId="{7B07C541-EB7F-4A53-A0B3-1FAA24D43288}" dt="2025-05-06T12:40:29.483" v="910" actId="700"/>
          <ac:graphicFrameMkLst>
            <pc:docMk/>
            <pc:sldMk cId="1785280708" sldId="697"/>
            <ac:graphicFrameMk id="11" creationId="{6D815511-8868-42A9-92E4-5A778C52E46A}"/>
          </ac:graphicFrameMkLst>
        </pc:graphicFrameChg>
        <pc:graphicFrameChg chg="add mod">
          <ac:chgData name="Kellermann, Christiane" userId="ad71d5e9-8c27-4886-9d0d-7f91d24f4470" providerId="ADAL" clId="{7B07C541-EB7F-4A53-A0B3-1FAA24D43288}" dt="2025-05-12T14:14:18.104" v="2521" actId="2085"/>
          <ac:graphicFrameMkLst>
            <pc:docMk/>
            <pc:sldMk cId="1785280708" sldId="697"/>
            <ac:graphicFrameMk id="20" creationId="{24003FD7-830F-4C1A-A451-74F230E5D02D}"/>
          </ac:graphicFrameMkLst>
        </pc:graphicFrameChg>
      </pc:sldChg>
      <pc:sldChg chg="addSp delSp modSp mod">
        <pc:chgData name="Kellermann, Christiane" userId="ad71d5e9-8c27-4886-9d0d-7f91d24f4470" providerId="ADAL" clId="{7B07C541-EB7F-4A53-A0B3-1FAA24D43288}" dt="2025-05-12T14:16:32.848" v="2724"/>
        <pc:sldMkLst>
          <pc:docMk/>
          <pc:sldMk cId="2908970567" sldId="718"/>
        </pc:sldMkLst>
        <pc:spChg chg="mod">
          <ac:chgData name="Kellermann, Christiane" userId="ad71d5e9-8c27-4886-9d0d-7f91d24f4470" providerId="ADAL" clId="{7B07C541-EB7F-4A53-A0B3-1FAA24D43288}" dt="2025-05-12T14:16:32.795" v="2699" actId="948"/>
          <ac:spMkLst>
            <pc:docMk/>
            <pc:sldMk cId="2908970567" sldId="718"/>
            <ac:spMk id="19" creationId="{00000000-0000-0000-0000-000000000000}"/>
          </ac:spMkLst>
        </pc:spChg>
        <pc:graphicFrameChg chg="mod">
          <ac:chgData name="Kellermann, Christiane" userId="ad71d5e9-8c27-4886-9d0d-7f91d24f4470" providerId="ADAL" clId="{7B07C541-EB7F-4A53-A0B3-1FAA24D43288}" dt="2025-05-12T14:16:32.848" v="2724"/>
          <ac:graphicFrameMkLst>
            <pc:docMk/>
            <pc:sldMk cId="2908970567" sldId="718"/>
            <ac:graphicFrameMk id="4" creationId="{00000000-0000-0000-0000-000000000000}"/>
          </ac:graphicFrameMkLst>
        </pc:graphicFrameChg>
        <pc:graphicFrameChg chg="add mod">
          <ac:chgData name="Kellermann, Christiane" userId="ad71d5e9-8c27-4886-9d0d-7f91d24f4470" providerId="ADAL" clId="{7B07C541-EB7F-4A53-A0B3-1FAA24D43288}" dt="2025-05-05T13:51:09.964" v="353"/>
          <ac:graphicFrameMkLst>
            <pc:docMk/>
            <pc:sldMk cId="2908970567" sldId="718"/>
            <ac:graphicFrameMk id="9" creationId="{512E36AF-F258-4D50-8B53-7DFD85E6A7ED}"/>
          </ac:graphicFrameMkLst>
        </pc:graphicFrameChg>
      </pc:sldChg>
      <pc:sldChg chg="addSp delSp modSp mod">
        <pc:chgData name="Kellermann, Christiane" userId="ad71d5e9-8c27-4886-9d0d-7f91d24f4470" providerId="ADAL" clId="{7B07C541-EB7F-4A53-A0B3-1FAA24D43288}" dt="2025-05-12T13:55:12.023" v="1748"/>
        <pc:sldMkLst>
          <pc:docMk/>
          <pc:sldMk cId="4079066446" sldId="720"/>
        </pc:sldMkLst>
        <pc:spChg chg="mod">
          <ac:chgData name="Kellermann, Christiane" userId="ad71d5e9-8c27-4886-9d0d-7f91d24f4470" providerId="ADAL" clId="{7B07C541-EB7F-4A53-A0B3-1FAA24D43288}" dt="2025-05-12T13:55:11.972" v="1723" actId="948"/>
          <ac:spMkLst>
            <pc:docMk/>
            <pc:sldMk cId="4079066446" sldId="720"/>
            <ac:spMk id="6" creationId="{00000000-0000-0000-0000-000000000000}"/>
          </ac:spMkLst>
        </pc:spChg>
        <pc:spChg chg="mod">
          <ac:chgData name="Kellermann, Christiane" userId="ad71d5e9-8c27-4886-9d0d-7f91d24f4470" providerId="ADAL" clId="{7B07C541-EB7F-4A53-A0B3-1FAA24D43288}" dt="2025-04-30T15:52:33.760" v="217" actId="207"/>
          <ac:spMkLst>
            <pc:docMk/>
            <pc:sldMk cId="4079066446" sldId="720"/>
            <ac:spMk id="15" creationId="{00000000-0000-0000-0000-000000000000}"/>
          </ac:spMkLst>
        </pc:spChg>
        <pc:graphicFrameChg chg="mod">
          <ac:chgData name="Kellermann, Christiane" userId="ad71d5e9-8c27-4886-9d0d-7f91d24f4470" providerId="ADAL" clId="{7B07C541-EB7F-4A53-A0B3-1FAA24D43288}" dt="2025-05-12T13:55:12.023" v="1748"/>
          <ac:graphicFrameMkLst>
            <pc:docMk/>
            <pc:sldMk cId="4079066446" sldId="720"/>
            <ac:graphicFrameMk id="3" creationId="{5F0ECA08-91E8-4DCC-990D-707C45E1859A}"/>
          </ac:graphicFrameMkLst>
        </pc:graphicFrameChg>
      </pc:sldChg>
      <pc:sldChg chg="addSp delSp modSp mod">
        <pc:chgData name="Kellermann, Christiane" userId="ad71d5e9-8c27-4886-9d0d-7f91d24f4470" providerId="ADAL" clId="{7B07C541-EB7F-4A53-A0B3-1FAA24D43288}" dt="2025-05-06T13:29:03.121" v="1278" actId="6549"/>
        <pc:sldMkLst>
          <pc:docMk/>
          <pc:sldMk cId="2743100481" sldId="728"/>
        </pc:sldMkLst>
        <pc:spChg chg="mod">
          <ac:chgData name="Kellermann, Christiane" userId="ad71d5e9-8c27-4886-9d0d-7f91d24f4470" providerId="ADAL" clId="{7B07C541-EB7F-4A53-A0B3-1FAA24D43288}" dt="2025-04-30T15:47:58.021" v="93" actId="948"/>
          <ac:spMkLst>
            <pc:docMk/>
            <pc:sldMk cId="2743100481" sldId="728"/>
            <ac:spMk id="3" creationId="{00000000-0000-0000-0000-000000000000}"/>
          </ac:spMkLst>
        </pc:spChg>
        <pc:spChg chg="mod">
          <ac:chgData name="Kellermann, Christiane" userId="ad71d5e9-8c27-4886-9d0d-7f91d24f4470" providerId="ADAL" clId="{7B07C541-EB7F-4A53-A0B3-1FAA24D43288}" dt="2025-05-06T13:29:03.121" v="1278" actId="6549"/>
          <ac:spMkLst>
            <pc:docMk/>
            <pc:sldMk cId="2743100481" sldId="728"/>
            <ac:spMk id="18" creationId="{47A15A6F-5D94-416F-97F3-A35284FFA030}"/>
          </ac:spMkLst>
        </pc:spChg>
        <pc:graphicFrameChg chg="mod">
          <ac:chgData name="Kellermann, Christiane" userId="ad71d5e9-8c27-4886-9d0d-7f91d24f4470" providerId="ADAL" clId="{7B07C541-EB7F-4A53-A0B3-1FAA24D43288}" dt="2025-04-30T15:47:58.075" v="118"/>
          <ac:graphicFrameMkLst>
            <pc:docMk/>
            <pc:sldMk cId="2743100481" sldId="728"/>
            <ac:graphicFrameMk id="4" creationId="{FB1C737F-D2EC-4AE7-8DFF-0BDD04EE56FA}"/>
          </ac:graphicFrameMkLst>
        </pc:graphicFrameChg>
        <pc:picChg chg="add del mod">
          <ac:chgData name="Kellermann, Christiane" userId="ad71d5e9-8c27-4886-9d0d-7f91d24f4470" providerId="ADAL" clId="{7B07C541-EB7F-4A53-A0B3-1FAA24D43288}" dt="2025-05-06T09:45:46.004" v="631" actId="478"/>
          <ac:picMkLst>
            <pc:docMk/>
            <pc:sldMk cId="2743100481" sldId="728"/>
            <ac:picMk id="23" creationId="{C1891A2D-6D88-1A53-3BCB-F7DA443CF9B6}"/>
          </ac:picMkLst>
        </pc:picChg>
      </pc:sldChg>
      <pc:sldChg chg="addSp delSp modSp mod">
        <pc:chgData name="Kellermann, Christiane" userId="ad71d5e9-8c27-4886-9d0d-7f91d24f4470" providerId="ADAL" clId="{7B07C541-EB7F-4A53-A0B3-1FAA24D43288}" dt="2025-05-12T14:13:56.785" v="2518" actId="2085"/>
        <pc:sldMkLst>
          <pc:docMk/>
          <pc:sldMk cId="2632500411" sldId="731"/>
        </pc:sldMkLst>
        <pc:graphicFrameChg chg="add mod">
          <ac:chgData name="Kellermann, Christiane" userId="ad71d5e9-8c27-4886-9d0d-7f91d24f4470" providerId="ADAL" clId="{7B07C541-EB7F-4A53-A0B3-1FAA24D43288}" dt="2025-05-06T12:05:54.251" v="868"/>
          <ac:graphicFrameMkLst>
            <pc:docMk/>
            <pc:sldMk cId="2632500411" sldId="731"/>
            <ac:graphicFrameMk id="8" creationId="{00000000-0008-0000-0100-000005000000}"/>
          </ac:graphicFrameMkLst>
        </pc:graphicFrameChg>
        <pc:graphicFrameChg chg="add mod">
          <ac:chgData name="Kellermann, Christiane" userId="ad71d5e9-8c27-4886-9d0d-7f91d24f4470" providerId="ADAL" clId="{7B07C541-EB7F-4A53-A0B3-1FAA24D43288}" dt="2025-05-12T14:13:56.785" v="2518" actId="2085"/>
          <ac:graphicFrameMkLst>
            <pc:docMk/>
            <pc:sldMk cId="2632500411" sldId="731"/>
            <ac:graphicFrameMk id="21" creationId="{E6A91233-AB4F-4784-83F6-D00DBD3CD078}"/>
          </ac:graphicFrameMkLst>
        </pc:graphicFrameChg>
      </pc:sldChg>
      <pc:sldChg chg="addSp delSp modSp mod">
        <pc:chgData name="Kellermann, Christiane" userId="ad71d5e9-8c27-4886-9d0d-7f91d24f4470" providerId="ADAL" clId="{7B07C541-EB7F-4A53-A0B3-1FAA24D43288}" dt="2025-05-12T13:54:30.230" v="1721"/>
        <pc:sldMkLst>
          <pc:docMk/>
          <pc:sldMk cId="489111031" sldId="739"/>
        </pc:sldMkLst>
        <pc:spChg chg="mod">
          <ac:chgData name="Kellermann, Christiane" userId="ad71d5e9-8c27-4886-9d0d-7f91d24f4470" providerId="ADAL" clId="{7B07C541-EB7F-4A53-A0B3-1FAA24D43288}" dt="2025-05-12T13:54:30.179" v="1696" actId="948"/>
          <ac:spMkLst>
            <pc:docMk/>
            <pc:sldMk cId="489111031" sldId="739"/>
            <ac:spMk id="5" creationId="{00000000-0000-0000-0000-000000000000}"/>
          </ac:spMkLst>
        </pc:spChg>
        <pc:graphicFrameChg chg="mod">
          <ac:chgData name="Kellermann, Christiane" userId="ad71d5e9-8c27-4886-9d0d-7f91d24f4470" providerId="ADAL" clId="{7B07C541-EB7F-4A53-A0B3-1FAA24D43288}" dt="2025-05-12T13:54:30.230" v="1721"/>
          <ac:graphicFrameMkLst>
            <pc:docMk/>
            <pc:sldMk cId="489111031" sldId="739"/>
            <ac:graphicFrameMk id="3" creationId="{D2F76389-27F3-41E6-B9B5-F9C77A6D3905}"/>
          </ac:graphicFrameMkLst>
        </pc:graphicFrameChg>
        <pc:graphicFrameChg chg="mod">
          <ac:chgData name="Kellermann, Christiane" userId="ad71d5e9-8c27-4886-9d0d-7f91d24f4470" providerId="ADAL" clId="{7B07C541-EB7F-4A53-A0B3-1FAA24D43288}" dt="2025-05-05T14:33:17.667" v="357" actId="113"/>
          <ac:graphicFrameMkLst>
            <pc:docMk/>
            <pc:sldMk cId="489111031" sldId="739"/>
            <ac:graphicFrameMk id="8" creationId="{00000000-0008-0000-0B00-000003000000}"/>
          </ac:graphicFrameMkLst>
        </pc:graphicFrameChg>
        <pc:graphicFrameChg chg="mod">
          <ac:chgData name="Kellermann, Christiane" userId="ad71d5e9-8c27-4886-9d0d-7f91d24f4470" providerId="ADAL" clId="{7B07C541-EB7F-4A53-A0B3-1FAA24D43288}" dt="2025-05-05T14:33:30.682" v="360" actId="207"/>
          <ac:graphicFrameMkLst>
            <pc:docMk/>
            <pc:sldMk cId="489111031" sldId="739"/>
            <ac:graphicFrameMk id="11" creationId="{00000000-0008-0000-0B00-000002000000}"/>
          </ac:graphicFrameMkLst>
        </pc:graphicFrameChg>
      </pc:sldChg>
      <pc:sldChg chg="addSp delSp modSp mod">
        <pc:chgData name="Kellermann, Christiane" userId="ad71d5e9-8c27-4886-9d0d-7f91d24f4470" providerId="ADAL" clId="{7B07C541-EB7F-4A53-A0B3-1FAA24D43288}" dt="2025-05-12T14:12:59.228" v="2513" actId="2085"/>
        <pc:sldMkLst>
          <pc:docMk/>
          <pc:sldMk cId="3908092754" sldId="748"/>
        </pc:sldMkLst>
        <pc:spChg chg="mod">
          <ac:chgData name="Kellermann, Christiane" userId="ad71d5e9-8c27-4886-9d0d-7f91d24f4470" providerId="ADAL" clId="{7B07C541-EB7F-4A53-A0B3-1FAA24D43288}" dt="2025-05-12T13:53:18.093" v="1455" actId="948"/>
          <ac:spMkLst>
            <pc:docMk/>
            <pc:sldMk cId="3908092754" sldId="748"/>
            <ac:spMk id="3" creationId="{00000000-0000-0000-0000-000000000000}"/>
          </ac:spMkLst>
        </pc:spChg>
        <pc:graphicFrameChg chg="mod">
          <ac:chgData name="Kellermann, Christiane" userId="ad71d5e9-8c27-4886-9d0d-7f91d24f4470" providerId="ADAL" clId="{7B07C541-EB7F-4A53-A0B3-1FAA24D43288}" dt="2025-05-12T14:12:59.228" v="2513" actId="2085"/>
          <ac:graphicFrameMkLst>
            <pc:docMk/>
            <pc:sldMk cId="3908092754" sldId="748"/>
            <ac:graphicFrameMk id="8" creationId="{00000000-0008-0000-0B00-000004000000}"/>
          </ac:graphicFrameMkLst>
        </pc:graphicFrameChg>
        <pc:graphicFrameChg chg="mod">
          <ac:chgData name="Kellermann, Christiane" userId="ad71d5e9-8c27-4886-9d0d-7f91d24f4470" providerId="ADAL" clId="{7B07C541-EB7F-4A53-A0B3-1FAA24D43288}" dt="2025-05-12T13:53:18.154" v="1480"/>
          <ac:graphicFrameMkLst>
            <pc:docMk/>
            <pc:sldMk cId="3908092754" sldId="748"/>
            <ac:graphicFrameMk id="23" creationId="{AA9F90FA-E637-4A3E-A4AA-DCDC5E20D30E}"/>
          </ac:graphicFrameMkLst>
        </pc:graphicFrameChg>
      </pc:sldChg>
      <pc:sldChg chg="addSp delSp modSp mod">
        <pc:chgData name="Kellermann, Christiane" userId="ad71d5e9-8c27-4886-9d0d-7f91d24f4470" providerId="ADAL" clId="{7B07C541-EB7F-4A53-A0B3-1FAA24D43288}" dt="2025-05-12T14:29:01.664" v="2874" actId="2085"/>
        <pc:sldMkLst>
          <pc:docMk/>
          <pc:sldMk cId="2168187511" sldId="754"/>
        </pc:sldMkLst>
        <pc:graphicFrameChg chg="add mod">
          <ac:chgData name="Kellermann, Christiane" userId="ad71d5e9-8c27-4886-9d0d-7f91d24f4470" providerId="ADAL" clId="{7B07C541-EB7F-4A53-A0B3-1FAA24D43288}" dt="2025-05-12T14:29:01.664" v="2874" actId="2085"/>
          <ac:graphicFrameMkLst>
            <pc:docMk/>
            <pc:sldMk cId="2168187511" sldId="754"/>
            <ac:graphicFrameMk id="11" creationId="{E12FA5A0-3FBC-4CDD-890A-013E1B60289A}"/>
          </ac:graphicFrameMkLst>
        </pc:graphicFrameChg>
        <pc:graphicFrameChg chg="add mod">
          <ac:chgData name="Kellermann, Christiane" userId="ad71d5e9-8c27-4886-9d0d-7f91d24f4470" providerId="ADAL" clId="{7B07C541-EB7F-4A53-A0B3-1FAA24D43288}" dt="2025-05-06T13:05:16.392" v="1158"/>
          <ac:graphicFrameMkLst>
            <pc:docMk/>
            <pc:sldMk cId="2168187511" sldId="754"/>
            <ac:graphicFrameMk id="16" creationId="{F9BAB3CB-A030-450B-8949-7CE2683A5DF4}"/>
          </ac:graphicFrameMkLst>
        </pc:graphicFrameChg>
      </pc:sldChg>
      <pc:sldChg chg="addSp delSp modSp mod">
        <pc:chgData name="Kellermann, Christiane" userId="ad71d5e9-8c27-4886-9d0d-7f91d24f4470" providerId="ADAL" clId="{7B07C541-EB7F-4A53-A0B3-1FAA24D43288}" dt="2025-05-12T14:07:16.098" v="2163" actId="6549"/>
        <pc:sldMkLst>
          <pc:docMk/>
          <pc:sldMk cId="1065877453" sldId="796"/>
        </pc:sldMkLst>
        <pc:spChg chg="mod">
          <ac:chgData name="Kellermann, Christiane" userId="ad71d5e9-8c27-4886-9d0d-7f91d24f4470" providerId="ADAL" clId="{7B07C541-EB7F-4A53-A0B3-1FAA24D43288}" dt="2025-05-12T14:07:16.098" v="2163" actId="6549"/>
          <ac:spMkLst>
            <pc:docMk/>
            <pc:sldMk cId="1065877453" sldId="796"/>
            <ac:spMk id="5" creationId="{00000000-0000-0000-0000-000000000000}"/>
          </ac:spMkLst>
        </pc:spChg>
        <pc:spChg chg="mod">
          <ac:chgData name="Kellermann, Christiane" userId="ad71d5e9-8c27-4886-9d0d-7f91d24f4470" providerId="ADAL" clId="{7B07C541-EB7F-4A53-A0B3-1FAA24D43288}" dt="2025-05-12T14:07:07.304" v="2159" actId="6549"/>
          <ac:spMkLst>
            <pc:docMk/>
            <pc:sldMk cId="1065877453" sldId="796"/>
            <ac:spMk id="12" creationId="{00000000-0000-0000-0000-000000000000}"/>
          </ac:spMkLst>
        </pc:spChg>
        <pc:graphicFrameChg chg="add mod">
          <ac:chgData name="Kellermann, Christiane" userId="ad71d5e9-8c27-4886-9d0d-7f91d24f4470" providerId="ADAL" clId="{7B07C541-EB7F-4A53-A0B3-1FAA24D43288}" dt="2025-05-12T14:07:04.806" v="2157"/>
          <ac:graphicFrameMkLst>
            <pc:docMk/>
            <pc:sldMk cId="1065877453" sldId="796"/>
            <ac:graphicFrameMk id="10" creationId="{8D714EF3-70C4-447A-8692-8A7DCB9345A6}"/>
          </ac:graphicFrameMkLst>
        </pc:graphicFrameChg>
      </pc:sldChg>
      <pc:sldChg chg="addSp delSp modSp mod">
        <pc:chgData name="Kellermann, Christiane" userId="ad71d5e9-8c27-4886-9d0d-7f91d24f4470" providerId="ADAL" clId="{7B07C541-EB7F-4A53-A0B3-1FAA24D43288}" dt="2025-04-30T15:46:58.464" v="90" actId="27918"/>
        <pc:sldMkLst>
          <pc:docMk/>
          <pc:sldMk cId="2600247400" sldId="797"/>
        </pc:sldMkLst>
        <pc:spChg chg="mod">
          <ac:chgData name="Kellermann, Christiane" userId="ad71d5e9-8c27-4886-9d0d-7f91d24f4470" providerId="ADAL" clId="{7B07C541-EB7F-4A53-A0B3-1FAA24D43288}" dt="2025-04-30T15:46:44.478" v="64" actId="948"/>
          <ac:spMkLst>
            <pc:docMk/>
            <pc:sldMk cId="2600247400" sldId="797"/>
            <ac:spMk id="3" creationId="{00000000-0000-0000-0000-000000000000}"/>
          </ac:spMkLst>
        </pc:spChg>
        <pc:graphicFrameChg chg="mod">
          <ac:chgData name="Kellermann, Christiane" userId="ad71d5e9-8c27-4886-9d0d-7f91d24f4470" providerId="ADAL" clId="{7B07C541-EB7F-4A53-A0B3-1FAA24D43288}" dt="2025-04-30T15:46:44.529" v="89"/>
          <ac:graphicFrameMkLst>
            <pc:docMk/>
            <pc:sldMk cId="2600247400" sldId="797"/>
            <ac:graphicFrameMk id="5" creationId="{C7970AEF-BAF9-4CBD-AF85-AE3E2FC938B6}"/>
          </ac:graphicFrameMkLst>
        </pc:graphicFrameChg>
      </pc:sldChg>
      <pc:sldChg chg="addSp delSp modSp mod">
        <pc:chgData name="Kellermann, Christiane" userId="ad71d5e9-8c27-4886-9d0d-7f91d24f4470" providerId="ADAL" clId="{7B07C541-EB7F-4A53-A0B3-1FAA24D43288}" dt="2025-05-06T12:04:44.878" v="865" actId="1076"/>
        <pc:sldMkLst>
          <pc:docMk/>
          <pc:sldMk cId="199141870" sldId="799"/>
        </pc:sldMkLst>
        <pc:spChg chg="mod">
          <ac:chgData name="Kellermann, Christiane" userId="ad71d5e9-8c27-4886-9d0d-7f91d24f4470" providerId="ADAL" clId="{7B07C541-EB7F-4A53-A0B3-1FAA24D43288}" dt="2025-05-06T12:04:44.878" v="865" actId="1076"/>
          <ac:spMkLst>
            <pc:docMk/>
            <pc:sldMk cId="199141870" sldId="799"/>
            <ac:spMk id="13" creationId="{00000000-0000-0000-0000-000000000000}"/>
          </ac:spMkLst>
        </pc:spChg>
        <pc:spChg chg="mod">
          <ac:chgData name="Kellermann, Christiane" userId="ad71d5e9-8c27-4886-9d0d-7f91d24f4470" providerId="ADAL" clId="{7B07C541-EB7F-4A53-A0B3-1FAA24D43288}" dt="2025-05-06T12:04:40.976" v="864" actId="20577"/>
          <ac:spMkLst>
            <pc:docMk/>
            <pc:sldMk cId="199141870" sldId="799"/>
            <ac:spMk id="18" creationId="{00000000-0000-0000-0000-000000000000}"/>
          </ac:spMkLst>
        </pc:spChg>
        <pc:graphicFrameChg chg="add mod">
          <ac:chgData name="Kellermann, Christiane" userId="ad71d5e9-8c27-4886-9d0d-7f91d24f4470" providerId="ADAL" clId="{7B07C541-EB7F-4A53-A0B3-1FAA24D43288}" dt="2025-05-06T11:47:23.111" v="652"/>
          <ac:graphicFrameMkLst>
            <pc:docMk/>
            <pc:sldMk cId="199141870" sldId="799"/>
            <ac:graphicFrameMk id="11" creationId="{8DA2375A-8EF8-4BDA-8BD4-D5856ECD340A}"/>
          </ac:graphicFrameMkLst>
        </pc:graphicFrameChg>
      </pc:sldChg>
      <pc:sldChg chg="addSp delSp modSp mod">
        <pc:chgData name="Kellermann, Christiane" userId="ad71d5e9-8c27-4886-9d0d-7f91d24f4470" providerId="ADAL" clId="{7B07C541-EB7F-4A53-A0B3-1FAA24D43288}" dt="2025-05-12T14:13:39.201" v="2516" actId="2085"/>
        <pc:sldMkLst>
          <pc:docMk/>
          <pc:sldMk cId="3195080209" sldId="800"/>
        </pc:sldMkLst>
        <pc:spChg chg="mod">
          <ac:chgData name="Kellermann, Christiane" userId="ad71d5e9-8c27-4886-9d0d-7f91d24f4470" providerId="ADAL" clId="{7B07C541-EB7F-4A53-A0B3-1FAA24D43288}" dt="2025-05-06T11:53:28.167" v="746" actId="1076"/>
          <ac:spMkLst>
            <pc:docMk/>
            <pc:sldMk cId="3195080209" sldId="800"/>
            <ac:spMk id="14" creationId="{00000000-0000-0000-0000-000000000000}"/>
          </ac:spMkLst>
        </pc:spChg>
        <pc:spChg chg="mod">
          <ac:chgData name="Kellermann, Christiane" userId="ad71d5e9-8c27-4886-9d0d-7f91d24f4470" providerId="ADAL" clId="{7B07C541-EB7F-4A53-A0B3-1FAA24D43288}" dt="2025-05-06T11:53:23.542" v="745" actId="108"/>
          <ac:spMkLst>
            <pc:docMk/>
            <pc:sldMk cId="3195080209" sldId="800"/>
            <ac:spMk id="15" creationId="{62ED60BF-5418-4ECE-96C7-FB3D3E4CAF7C}"/>
          </ac:spMkLst>
        </pc:spChg>
        <pc:spChg chg="mod">
          <ac:chgData name="Kellermann, Christiane" userId="ad71d5e9-8c27-4886-9d0d-7f91d24f4470" providerId="ADAL" clId="{7B07C541-EB7F-4A53-A0B3-1FAA24D43288}" dt="2025-05-06T11:52:29.266" v="659" actId="1076"/>
          <ac:spMkLst>
            <pc:docMk/>
            <pc:sldMk cId="3195080209" sldId="800"/>
            <ac:spMk id="16" creationId="{00000000-0000-0000-0000-000000000000}"/>
          </ac:spMkLst>
        </pc:spChg>
        <pc:spChg chg="mod">
          <ac:chgData name="Kellermann, Christiane" userId="ad71d5e9-8c27-4886-9d0d-7f91d24f4470" providerId="ADAL" clId="{7B07C541-EB7F-4A53-A0B3-1FAA24D43288}" dt="2025-05-06T11:52:59.260" v="718" actId="948"/>
          <ac:spMkLst>
            <pc:docMk/>
            <pc:sldMk cId="3195080209" sldId="800"/>
            <ac:spMk id="19" creationId="{00000000-0000-0000-0000-000000000000}"/>
          </ac:spMkLst>
        </pc:spChg>
        <pc:graphicFrameChg chg="mod">
          <ac:chgData name="Kellermann, Christiane" userId="ad71d5e9-8c27-4886-9d0d-7f91d24f4470" providerId="ADAL" clId="{7B07C541-EB7F-4A53-A0B3-1FAA24D43288}" dt="2025-05-06T11:52:59.316" v="743"/>
          <ac:graphicFrameMkLst>
            <pc:docMk/>
            <pc:sldMk cId="3195080209" sldId="800"/>
            <ac:graphicFrameMk id="4" creationId="{E92A5BF7-B817-4C8E-BCED-3B7BC8645D9A}"/>
          </ac:graphicFrameMkLst>
        </pc:graphicFrameChg>
        <pc:graphicFrameChg chg="add mod">
          <ac:chgData name="Kellermann, Christiane" userId="ad71d5e9-8c27-4886-9d0d-7f91d24f4470" providerId="ADAL" clId="{7B07C541-EB7F-4A53-A0B3-1FAA24D43288}" dt="2025-05-12T14:13:39.201" v="2516" actId="2085"/>
          <ac:graphicFrameMkLst>
            <pc:docMk/>
            <pc:sldMk cId="3195080209" sldId="800"/>
            <ac:graphicFrameMk id="21" creationId="{72451CF7-E48E-2A46-AAA6-C6F5FA9CB4A6}"/>
          </ac:graphicFrameMkLst>
        </pc:graphicFrameChg>
      </pc:sldChg>
      <pc:sldChg chg="addSp delSp modSp mod">
        <pc:chgData name="Kellermann, Christiane" userId="ad71d5e9-8c27-4886-9d0d-7f91d24f4470" providerId="ADAL" clId="{7B07C541-EB7F-4A53-A0B3-1FAA24D43288}" dt="2025-05-05T14:54:22.140" v="627" actId="255"/>
        <pc:sldMkLst>
          <pc:docMk/>
          <pc:sldMk cId="68724645" sldId="806"/>
        </pc:sldMkLst>
        <pc:graphicFrameChg chg="add mod">
          <ac:chgData name="Kellermann, Christiane" userId="ad71d5e9-8c27-4886-9d0d-7f91d24f4470" providerId="ADAL" clId="{7B07C541-EB7F-4A53-A0B3-1FAA24D43288}" dt="2025-05-05T14:54:22.140" v="627" actId="255"/>
          <ac:graphicFrameMkLst>
            <pc:docMk/>
            <pc:sldMk cId="68724645" sldId="806"/>
            <ac:graphicFrameMk id="8" creationId="{00000000-0008-0000-0500-000003000000}"/>
          </ac:graphicFrameMkLst>
        </pc:graphicFrameChg>
      </pc:sldChg>
      <pc:sldChg chg="addSp delSp modSp mod">
        <pc:chgData name="Kellermann, Christiane" userId="ad71d5e9-8c27-4886-9d0d-7f91d24f4470" providerId="ADAL" clId="{7B07C541-EB7F-4A53-A0B3-1FAA24D43288}" dt="2025-05-12T14:14:34.495" v="2523" actId="2085"/>
        <pc:sldMkLst>
          <pc:docMk/>
          <pc:sldMk cId="1905976416" sldId="808"/>
        </pc:sldMkLst>
        <pc:spChg chg="mod">
          <ac:chgData name="Kellermann, Christiane" userId="ad71d5e9-8c27-4886-9d0d-7f91d24f4470" providerId="ADAL" clId="{7B07C541-EB7F-4A53-A0B3-1FAA24D43288}" dt="2025-05-06T12:45:48.744" v="952" actId="14100"/>
          <ac:spMkLst>
            <pc:docMk/>
            <pc:sldMk cId="1905976416" sldId="808"/>
            <ac:spMk id="14" creationId="{00000000-0000-0000-0000-000000000000}"/>
          </ac:spMkLst>
        </pc:spChg>
        <pc:spChg chg="mod">
          <ac:chgData name="Kellermann, Christiane" userId="ad71d5e9-8c27-4886-9d0d-7f91d24f4470" providerId="ADAL" clId="{7B07C541-EB7F-4A53-A0B3-1FAA24D43288}" dt="2025-05-06T12:45:55.270" v="953" actId="108"/>
          <ac:spMkLst>
            <pc:docMk/>
            <pc:sldMk cId="1905976416" sldId="808"/>
            <ac:spMk id="22" creationId="{48825C3D-959A-4762-B94A-D28BAC7580C3}"/>
          </ac:spMkLst>
        </pc:spChg>
        <pc:graphicFrameChg chg="add mod">
          <ac:chgData name="Kellermann, Christiane" userId="ad71d5e9-8c27-4886-9d0d-7f91d24f4470" providerId="ADAL" clId="{7B07C541-EB7F-4A53-A0B3-1FAA24D43288}" dt="2025-05-12T14:14:34.495" v="2523" actId="2085"/>
          <ac:graphicFrameMkLst>
            <pc:docMk/>
            <pc:sldMk cId="1905976416" sldId="808"/>
            <ac:graphicFrameMk id="7" creationId="{6976F062-372F-4735-AAFD-CC20A20CE3B0}"/>
          </ac:graphicFrameMkLst>
        </pc:graphicFrameChg>
      </pc:sldChg>
      <pc:sldChg chg="addSp delSp modSp mod">
        <pc:chgData name="Kellermann, Christiane" userId="ad71d5e9-8c27-4886-9d0d-7f91d24f4470" providerId="ADAL" clId="{7B07C541-EB7F-4A53-A0B3-1FAA24D43288}" dt="2025-05-12T14:15:26.698" v="2641"/>
        <pc:sldMkLst>
          <pc:docMk/>
          <pc:sldMk cId="3281148559" sldId="809"/>
        </pc:sldMkLst>
        <pc:spChg chg="mod">
          <ac:chgData name="Kellermann, Christiane" userId="ad71d5e9-8c27-4886-9d0d-7f91d24f4470" providerId="ADAL" clId="{7B07C541-EB7F-4A53-A0B3-1FAA24D43288}" dt="2025-05-12T14:15:26.633" v="2616" actId="948"/>
          <ac:spMkLst>
            <pc:docMk/>
            <pc:sldMk cId="3281148559" sldId="809"/>
            <ac:spMk id="19" creationId="{00000000-0000-0000-0000-000000000000}"/>
          </ac:spMkLst>
        </pc:spChg>
        <pc:graphicFrameChg chg="mod">
          <ac:chgData name="Kellermann, Christiane" userId="ad71d5e9-8c27-4886-9d0d-7f91d24f4470" providerId="ADAL" clId="{7B07C541-EB7F-4A53-A0B3-1FAA24D43288}" dt="2025-05-12T14:15:26.698" v="2641"/>
          <ac:graphicFrameMkLst>
            <pc:docMk/>
            <pc:sldMk cId="3281148559" sldId="809"/>
            <ac:graphicFrameMk id="7" creationId="{1C8FEE18-01DF-47B3-B2DA-B6B33D4B012D}"/>
          </ac:graphicFrameMkLst>
        </pc:graphicFrameChg>
        <pc:graphicFrameChg chg="add mod">
          <ac:chgData name="Kellermann, Christiane" userId="ad71d5e9-8c27-4886-9d0d-7f91d24f4470" providerId="ADAL" clId="{7B07C541-EB7F-4A53-A0B3-1FAA24D43288}" dt="2025-05-12T14:15:17.770" v="2614" actId="2085"/>
          <ac:graphicFrameMkLst>
            <pc:docMk/>
            <pc:sldMk cId="3281148559" sldId="809"/>
            <ac:graphicFrameMk id="8" creationId="{1929A9DA-F104-42F3-87F1-F8B3A1E68B9A}"/>
          </ac:graphicFrameMkLst>
        </pc:graphicFrameChg>
      </pc:sldChg>
      <pc:sldChg chg="addSp delSp modSp mod">
        <pc:chgData name="Kellermann, Christiane" userId="ad71d5e9-8c27-4886-9d0d-7f91d24f4470" providerId="ADAL" clId="{7B07C541-EB7F-4A53-A0B3-1FAA24D43288}" dt="2025-05-12T13:50:42.290" v="1413"/>
        <pc:sldMkLst>
          <pc:docMk/>
          <pc:sldMk cId="799582273" sldId="810"/>
        </pc:sldMkLst>
        <pc:spChg chg="mod">
          <ac:chgData name="Kellermann, Christiane" userId="ad71d5e9-8c27-4886-9d0d-7f91d24f4470" providerId="ADAL" clId="{7B07C541-EB7F-4A53-A0B3-1FAA24D43288}" dt="2025-05-05T08:58:27.365" v="326" actId="14100"/>
          <ac:spMkLst>
            <pc:docMk/>
            <pc:sldMk cId="799582273" sldId="810"/>
            <ac:spMk id="16" creationId="{00000000-0000-0000-0000-000000000000}"/>
          </ac:spMkLst>
        </pc:spChg>
        <pc:graphicFrameChg chg="add mod">
          <ac:chgData name="Kellermann, Christiane" userId="ad71d5e9-8c27-4886-9d0d-7f91d24f4470" providerId="ADAL" clId="{7B07C541-EB7F-4A53-A0B3-1FAA24D43288}" dt="2025-05-12T13:50:42.290" v="1413"/>
          <ac:graphicFrameMkLst>
            <pc:docMk/>
            <pc:sldMk cId="799582273" sldId="810"/>
            <ac:graphicFrameMk id="7" creationId="{1EAFBBE6-7975-4D6B-ABD5-190D7FA64906}"/>
          </ac:graphicFrameMkLst>
        </pc:graphicFrameChg>
      </pc:sldChg>
      <pc:sldChg chg="addSp delSp modSp mod">
        <pc:chgData name="Kellermann, Christiane" userId="ad71d5e9-8c27-4886-9d0d-7f91d24f4470" providerId="ADAL" clId="{7B07C541-EB7F-4A53-A0B3-1FAA24D43288}" dt="2025-05-13T07:53:56.607" v="2929"/>
        <pc:sldMkLst>
          <pc:docMk/>
          <pc:sldMk cId="3620731407" sldId="811"/>
        </pc:sldMkLst>
        <pc:spChg chg="mod">
          <ac:chgData name="Kellermann, Christiane" userId="ad71d5e9-8c27-4886-9d0d-7f91d24f4470" providerId="ADAL" clId="{7B07C541-EB7F-4A53-A0B3-1FAA24D43288}" dt="2025-05-13T07:53:56.557" v="2904" actId="948"/>
          <ac:spMkLst>
            <pc:docMk/>
            <pc:sldMk cId="3620731407" sldId="811"/>
            <ac:spMk id="12" creationId="{00000000-0000-0000-0000-000000000000}"/>
          </ac:spMkLst>
        </pc:spChg>
        <pc:spChg chg="mod">
          <ac:chgData name="Kellermann, Christiane" userId="ad71d5e9-8c27-4886-9d0d-7f91d24f4470" providerId="ADAL" clId="{7B07C541-EB7F-4A53-A0B3-1FAA24D43288}" dt="2025-05-12T13:57:59.179" v="1907" actId="6549"/>
          <ac:spMkLst>
            <pc:docMk/>
            <pc:sldMk cId="3620731407" sldId="811"/>
            <ac:spMk id="14" creationId="{00000000-0000-0000-0000-000000000000}"/>
          </ac:spMkLst>
        </pc:spChg>
        <pc:spChg chg="mod">
          <ac:chgData name="Kellermann, Christiane" userId="ad71d5e9-8c27-4886-9d0d-7f91d24f4470" providerId="ADAL" clId="{7B07C541-EB7F-4A53-A0B3-1FAA24D43288}" dt="2025-05-12T13:56:52.585" v="1858" actId="6549"/>
          <ac:spMkLst>
            <pc:docMk/>
            <pc:sldMk cId="3620731407" sldId="811"/>
            <ac:spMk id="18" creationId="{00000000-0000-0000-0000-000000000000}"/>
          </ac:spMkLst>
        </pc:spChg>
        <pc:graphicFrameChg chg="mod">
          <ac:chgData name="Kellermann, Christiane" userId="ad71d5e9-8c27-4886-9d0d-7f91d24f4470" providerId="ADAL" clId="{7B07C541-EB7F-4A53-A0B3-1FAA24D43288}" dt="2025-05-13T07:53:56.607" v="2929"/>
          <ac:graphicFrameMkLst>
            <pc:docMk/>
            <pc:sldMk cId="3620731407" sldId="811"/>
            <ac:graphicFrameMk id="4" creationId="{3A213267-5FD7-4EBC-89E2-F44E777E659A}"/>
          </ac:graphicFrameMkLst>
        </pc:graphicFrameChg>
        <pc:graphicFrameChg chg="add mod">
          <ac:chgData name="Kellermann, Christiane" userId="ad71d5e9-8c27-4886-9d0d-7f91d24f4470" providerId="ADAL" clId="{7B07C541-EB7F-4A53-A0B3-1FAA24D43288}" dt="2025-05-12T13:57:12.169" v="1861"/>
          <ac:graphicFrameMkLst>
            <pc:docMk/>
            <pc:sldMk cId="3620731407" sldId="811"/>
            <ac:graphicFrameMk id="7" creationId="{EE69A9A0-290A-4F03-AE21-EF3EB7ECDC8A}"/>
          </ac:graphicFrameMkLst>
        </pc:graphicFrameChg>
      </pc:sldChg>
      <pc:sldChg chg="addSp delSp modSp mod">
        <pc:chgData name="Kellermann, Christiane" userId="ad71d5e9-8c27-4886-9d0d-7f91d24f4470" providerId="ADAL" clId="{7B07C541-EB7F-4A53-A0B3-1FAA24D43288}" dt="2025-05-13T07:57:25.111" v="2933"/>
        <pc:sldMkLst>
          <pc:docMk/>
          <pc:sldMk cId="1834058536" sldId="812"/>
        </pc:sldMkLst>
        <pc:spChg chg="mod">
          <ac:chgData name="Kellermann, Christiane" userId="ad71d5e9-8c27-4886-9d0d-7f91d24f4470" providerId="ADAL" clId="{7B07C541-EB7F-4A53-A0B3-1FAA24D43288}" dt="2025-05-12T14:25:30.945" v="2825" actId="6549"/>
          <ac:spMkLst>
            <pc:docMk/>
            <pc:sldMk cId="1834058536" sldId="812"/>
            <ac:spMk id="3" creationId="{7BA7F319-E072-4D34-AE07-7355C14E537F}"/>
          </ac:spMkLst>
        </pc:spChg>
        <pc:spChg chg="mod">
          <ac:chgData name="Kellermann, Christiane" userId="ad71d5e9-8c27-4886-9d0d-7f91d24f4470" providerId="ADAL" clId="{7B07C541-EB7F-4A53-A0B3-1FAA24D43288}" dt="2025-05-12T14:25:59.657" v="2827" actId="6549"/>
          <ac:spMkLst>
            <pc:docMk/>
            <pc:sldMk cId="1834058536" sldId="812"/>
            <ac:spMk id="9" creationId="{64AB70BA-159F-4A25-944A-DDC1ED88152E}"/>
          </ac:spMkLst>
        </pc:spChg>
        <pc:spChg chg="mod">
          <ac:chgData name="Kellermann, Christiane" userId="ad71d5e9-8c27-4886-9d0d-7f91d24f4470" providerId="ADAL" clId="{7B07C541-EB7F-4A53-A0B3-1FAA24D43288}" dt="2025-05-06T12:56:04.889" v="1117" actId="948"/>
          <ac:spMkLst>
            <pc:docMk/>
            <pc:sldMk cId="1834058536" sldId="812"/>
            <ac:spMk id="19" creationId="{00000000-0000-0000-0000-000000000000}"/>
          </ac:spMkLst>
        </pc:spChg>
        <pc:graphicFrameChg chg="mod">
          <ac:chgData name="Kellermann, Christiane" userId="ad71d5e9-8c27-4886-9d0d-7f91d24f4470" providerId="ADAL" clId="{7B07C541-EB7F-4A53-A0B3-1FAA24D43288}" dt="2025-05-06T12:56:04.945" v="1142"/>
          <ac:graphicFrameMkLst>
            <pc:docMk/>
            <pc:sldMk cId="1834058536" sldId="812"/>
            <ac:graphicFrameMk id="7" creationId="{1EDD7EE9-C0FD-42F4-9F0B-584D0C8DAD14}"/>
          </ac:graphicFrameMkLst>
        </pc:graphicFrameChg>
        <pc:graphicFrameChg chg="add del mod">
          <ac:chgData name="Kellermann, Christiane" userId="ad71d5e9-8c27-4886-9d0d-7f91d24f4470" providerId="ADAL" clId="{7B07C541-EB7F-4A53-A0B3-1FAA24D43288}" dt="2025-05-13T07:57:25.111" v="2933"/>
          <ac:graphicFrameMkLst>
            <pc:docMk/>
            <pc:sldMk cId="1834058536" sldId="812"/>
            <ac:graphicFrameMk id="10" creationId="{DCA90148-166B-C4E3-5006-0157798B5026}"/>
          </ac:graphicFrameMkLst>
        </pc:graphicFrameChg>
      </pc:sldChg>
      <pc:sldChg chg="addSp delSp modSp mod">
        <pc:chgData name="Kellermann, Christiane" userId="ad71d5e9-8c27-4886-9d0d-7f91d24f4470" providerId="ADAL" clId="{7B07C541-EB7F-4A53-A0B3-1FAA24D43288}" dt="2025-05-05T14:40:16.309" v="368"/>
        <pc:sldMkLst>
          <pc:docMk/>
          <pc:sldMk cId="2597113016" sldId="813"/>
        </pc:sldMkLst>
        <pc:graphicFrameChg chg="add mod">
          <ac:chgData name="Kellermann, Christiane" userId="ad71d5e9-8c27-4886-9d0d-7f91d24f4470" providerId="ADAL" clId="{7B07C541-EB7F-4A53-A0B3-1FAA24D43288}" dt="2025-05-05T14:40:16.309" v="368"/>
          <ac:graphicFrameMkLst>
            <pc:docMk/>
            <pc:sldMk cId="2597113016" sldId="813"/>
            <ac:graphicFrameMk id="14" creationId="{DFE6A51D-AE1B-4E27-AAAE-921C6AB53CF1}"/>
          </ac:graphicFrameMkLst>
        </pc:graphicFrameChg>
      </pc:sldChg>
      <pc:sldChg chg="addSp delSp modSp mod">
        <pc:chgData name="Kellermann, Christiane" userId="ad71d5e9-8c27-4886-9d0d-7f91d24f4470" providerId="ADAL" clId="{7B07C541-EB7F-4A53-A0B3-1FAA24D43288}" dt="2025-05-12T14:10:04.458" v="2472" actId="6549"/>
        <pc:sldMkLst>
          <pc:docMk/>
          <pc:sldMk cId="1253431116" sldId="817"/>
        </pc:sldMkLst>
        <pc:spChg chg="mod">
          <ac:chgData name="Kellermann, Christiane" userId="ad71d5e9-8c27-4886-9d0d-7f91d24f4470" providerId="ADAL" clId="{7B07C541-EB7F-4A53-A0B3-1FAA24D43288}" dt="2025-05-12T14:08:51.652" v="2296" actId="948"/>
          <ac:spMkLst>
            <pc:docMk/>
            <pc:sldMk cId="1253431116" sldId="817"/>
            <ac:spMk id="6" creationId="{45712E32-7A3E-426C-9E71-378B188C733C}"/>
          </ac:spMkLst>
        </pc:spChg>
        <pc:spChg chg="mod">
          <ac:chgData name="Kellermann, Christiane" userId="ad71d5e9-8c27-4886-9d0d-7f91d24f4470" providerId="ADAL" clId="{7B07C541-EB7F-4A53-A0B3-1FAA24D43288}" dt="2025-05-12T14:10:04.458" v="2472" actId="6549"/>
          <ac:spMkLst>
            <pc:docMk/>
            <pc:sldMk cId="1253431116" sldId="817"/>
            <ac:spMk id="13" creationId="{F05E5B76-92D0-4966-8D10-DC104F11DAA6}"/>
          </ac:spMkLst>
        </pc:spChg>
        <pc:graphicFrameChg chg="mod modGraphic">
          <ac:chgData name="Kellermann, Christiane" userId="ad71d5e9-8c27-4886-9d0d-7f91d24f4470" providerId="ADAL" clId="{7B07C541-EB7F-4A53-A0B3-1FAA24D43288}" dt="2025-05-12T14:08:53.552" v="2322"/>
          <ac:graphicFrameMkLst>
            <pc:docMk/>
            <pc:sldMk cId="1253431116" sldId="817"/>
            <ac:graphicFrameMk id="7" creationId="{2E27DA8B-BC0A-4105-953F-B3FB6EE072C8}"/>
          </ac:graphicFrameMkLst>
        </pc:graphicFrameChg>
        <pc:graphicFrameChg chg="mod">
          <ac:chgData name="Kellermann, Christiane" userId="ad71d5e9-8c27-4886-9d0d-7f91d24f4470" providerId="ADAL" clId="{7B07C541-EB7F-4A53-A0B3-1FAA24D43288}" dt="2025-05-12T14:08:51.701" v="2321"/>
          <ac:graphicFrameMkLst>
            <pc:docMk/>
            <pc:sldMk cId="1253431116" sldId="817"/>
            <ac:graphicFrameMk id="10" creationId="{9E150122-D8C1-44F8-B02F-A3727C32A334}"/>
          </ac:graphicFrameMkLst>
        </pc:graphicFrameChg>
      </pc:sldChg>
      <pc:sldChg chg="addSp delSp modSp mod">
        <pc:chgData name="Kellermann, Christiane" userId="ad71d5e9-8c27-4886-9d0d-7f91d24f4470" providerId="ADAL" clId="{7B07C541-EB7F-4A53-A0B3-1FAA24D43288}" dt="2025-05-12T14:11:10.105" v="2484" actId="6549"/>
        <pc:sldMkLst>
          <pc:docMk/>
          <pc:sldMk cId="4011254379" sldId="818"/>
        </pc:sldMkLst>
        <pc:spChg chg="mod">
          <ac:chgData name="Kellermann, Christiane" userId="ad71d5e9-8c27-4886-9d0d-7f91d24f4470" providerId="ADAL" clId="{7B07C541-EB7F-4A53-A0B3-1FAA24D43288}" dt="2025-05-12T14:11:10.105" v="2484" actId="6549"/>
          <ac:spMkLst>
            <pc:docMk/>
            <pc:sldMk cId="4011254379" sldId="818"/>
            <ac:spMk id="16" creationId="{00000000-0000-0000-0000-000000000000}"/>
          </ac:spMkLst>
        </pc:spChg>
        <pc:graphicFrameChg chg="add mod">
          <ac:chgData name="Kellermann, Christiane" userId="ad71d5e9-8c27-4886-9d0d-7f91d24f4470" providerId="ADAL" clId="{7B07C541-EB7F-4A53-A0B3-1FAA24D43288}" dt="2025-05-12T14:10:51.407" v="2475"/>
          <ac:graphicFrameMkLst>
            <pc:docMk/>
            <pc:sldMk cId="4011254379" sldId="818"/>
            <ac:graphicFrameMk id="7" creationId="{574E034B-C85C-4C59-A35C-6EDB9BAD1A81}"/>
          </ac:graphicFrameMkLst>
        </pc:graphicFrameChg>
      </pc:sldChg>
      <pc:sldChg chg="addSp delSp modSp mod">
        <pc:chgData name="Kellermann, Christiane" userId="ad71d5e9-8c27-4886-9d0d-7f91d24f4470" providerId="ADAL" clId="{7B07C541-EB7F-4A53-A0B3-1FAA24D43288}" dt="2025-05-22T06:57:04.359" v="3016" actId="6549"/>
        <pc:sldMkLst>
          <pc:docMk/>
          <pc:sldMk cId="335146610" sldId="819"/>
        </pc:sldMkLst>
        <pc:spChg chg="mod">
          <ac:chgData name="Kellermann, Christiane" userId="ad71d5e9-8c27-4886-9d0d-7f91d24f4470" providerId="ADAL" clId="{7B07C541-EB7F-4A53-A0B3-1FAA24D43288}" dt="2025-05-22T06:57:04.359" v="3016" actId="6549"/>
          <ac:spMkLst>
            <pc:docMk/>
            <pc:sldMk cId="335146610" sldId="819"/>
            <ac:spMk id="17" creationId="{00000000-0000-0000-0000-000000000000}"/>
          </ac:spMkLst>
        </pc:spChg>
        <pc:spChg chg="mod">
          <ac:chgData name="Kellermann, Christiane" userId="ad71d5e9-8c27-4886-9d0d-7f91d24f4470" providerId="ADAL" clId="{7B07C541-EB7F-4A53-A0B3-1FAA24D43288}" dt="2025-05-13T12:39:10.346" v="2939" actId="6549"/>
          <ac:spMkLst>
            <pc:docMk/>
            <pc:sldMk cId="335146610" sldId="819"/>
            <ac:spMk id="18" creationId="{00000000-0000-0000-0000-000000000000}"/>
          </ac:spMkLst>
        </pc:spChg>
        <pc:graphicFrameChg chg="add mod">
          <ac:chgData name="Kellermann, Christiane" userId="ad71d5e9-8c27-4886-9d0d-7f91d24f4470" providerId="ADAL" clId="{7B07C541-EB7F-4A53-A0B3-1FAA24D43288}" dt="2025-05-13T12:39:05.490" v="2937"/>
          <ac:graphicFrameMkLst>
            <pc:docMk/>
            <pc:sldMk cId="335146610" sldId="819"/>
            <ac:graphicFrameMk id="9" creationId="{4CAD5AA5-9183-4478-8CB2-DCF232509EF5}"/>
          </ac:graphicFrameMkLst>
        </pc:graphicFrameChg>
      </pc:sldChg>
      <pc:sldChg chg="addSp delSp modSp mod">
        <pc:chgData name="Kellermann, Christiane" userId="ad71d5e9-8c27-4886-9d0d-7f91d24f4470" providerId="ADAL" clId="{7B07C541-EB7F-4A53-A0B3-1FAA24D43288}" dt="2025-05-12T14:13:44.631" v="2517" actId="2085"/>
        <pc:sldMkLst>
          <pc:docMk/>
          <pc:sldMk cId="2009017905" sldId="820"/>
        </pc:sldMkLst>
        <pc:graphicFrameChg chg="add mod">
          <ac:chgData name="Kellermann, Christiane" userId="ad71d5e9-8c27-4886-9d0d-7f91d24f4470" providerId="ADAL" clId="{7B07C541-EB7F-4A53-A0B3-1FAA24D43288}" dt="2025-05-12T14:13:44.631" v="2517" actId="2085"/>
          <ac:graphicFrameMkLst>
            <pc:docMk/>
            <pc:sldMk cId="2009017905" sldId="820"/>
            <ac:graphicFrameMk id="11" creationId="{FF271856-4E5E-4E72-B04E-E54C08E05555}"/>
          </ac:graphicFrameMkLst>
        </pc:graphicFrameChg>
      </pc:sldChg>
      <pc:sldChg chg="addSp delSp modSp mod">
        <pc:chgData name="Kellermann, Christiane" userId="ad71d5e9-8c27-4886-9d0d-7f91d24f4470" providerId="ADAL" clId="{7B07C541-EB7F-4A53-A0B3-1FAA24D43288}" dt="2025-05-06T12:49:14.026" v="993" actId="14100"/>
        <pc:sldMkLst>
          <pc:docMk/>
          <pc:sldMk cId="2581039841" sldId="823"/>
        </pc:sldMkLst>
        <pc:spChg chg="mod">
          <ac:chgData name="Kellermann, Christiane" userId="ad71d5e9-8c27-4886-9d0d-7f91d24f4470" providerId="ADAL" clId="{7B07C541-EB7F-4A53-A0B3-1FAA24D43288}" dt="2025-05-06T12:49:14.026" v="993" actId="14100"/>
          <ac:spMkLst>
            <pc:docMk/>
            <pc:sldMk cId="2581039841" sldId="823"/>
            <ac:spMk id="8" creationId="{24FC2D5F-3B99-4D9E-BBD1-42F6A7FB0CD6}"/>
          </ac:spMkLst>
        </pc:spChg>
        <pc:graphicFrameChg chg="add mod">
          <ac:chgData name="Kellermann, Christiane" userId="ad71d5e9-8c27-4886-9d0d-7f91d24f4470" providerId="ADAL" clId="{7B07C541-EB7F-4A53-A0B3-1FAA24D43288}" dt="2025-05-06T12:49:01.577" v="992" actId="255"/>
          <ac:graphicFrameMkLst>
            <pc:docMk/>
            <pc:sldMk cId="2581039841" sldId="823"/>
            <ac:graphicFrameMk id="9" creationId="{439DFD51-CFEA-49FF-9865-21266F43262C}"/>
          </ac:graphicFrameMkLst>
        </pc:graphicFrameChg>
      </pc:sldChg>
      <pc:sldChg chg="modSp">
        <pc:chgData name="Kellermann, Christiane" userId="ad71d5e9-8c27-4886-9d0d-7f91d24f4470" providerId="ADAL" clId="{7B07C541-EB7F-4A53-A0B3-1FAA24D43288}" dt="2025-05-06T13:23:19.961" v="1195"/>
        <pc:sldMkLst>
          <pc:docMk/>
          <pc:sldMk cId="3249241498" sldId="824"/>
        </pc:sldMkLst>
        <pc:graphicFrameChg chg="mod">
          <ac:chgData name="Kellermann, Christiane" userId="ad71d5e9-8c27-4886-9d0d-7f91d24f4470" providerId="ADAL" clId="{7B07C541-EB7F-4A53-A0B3-1FAA24D43288}" dt="2025-05-06T13:23:19.961" v="1195"/>
          <ac:graphicFrameMkLst>
            <pc:docMk/>
            <pc:sldMk cId="3249241498" sldId="824"/>
            <ac:graphicFrameMk id="13" creationId="{0C90866E-0937-48DF-95D2-9D590E5169B6}"/>
          </ac:graphicFrameMkLst>
        </pc:graphicFrameChg>
      </pc:sldChg>
      <pc:sldChg chg="modSp mod">
        <pc:chgData name="Kellermann, Christiane" userId="ad71d5e9-8c27-4886-9d0d-7f91d24f4470" providerId="ADAL" clId="{7B07C541-EB7F-4A53-A0B3-1FAA24D43288}" dt="2025-05-06T13:28:43.114" v="1232" actId="20577"/>
        <pc:sldMkLst>
          <pc:docMk/>
          <pc:sldMk cId="134508063" sldId="825"/>
        </pc:sldMkLst>
        <pc:spChg chg="mod">
          <ac:chgData name="Kellermann, Christiane" userId="ad71d5e9-8c27-4886-9d0d-7f91d24f4470" providerId="ADAL" clId="{7B07C541-EB7F-4A53-A0B3-1FAA24D43288}" dt="2025-05-06T13:28:43.114" v="1232" actId="20577"/>
          <ac:spMkLst>
            <pc:docMk/>
            <pc:sldMk cId="134508063" sldId="825"/>
            <ac:spMk id="8" creationId="{C220D37D-E681-B447-83A6-1F11A0E399CC}"/>
          </ac:spMkLst>
        </pc:spChg>
      </pc:sldChg>
      <pc:sldChg chg="addSp delSp modSp mod">
        <pc:chgData name="Kellermann, Christiane" userId="ad71d5e9-8c27-4886-9d0d-7f91d24f4470" providerId="ADAL" clId="{7B07C541-EB7F-4A53-A0B3-1FAA24D43288}" dt="2025-05-12T14:12:16.122" v="2511"/>
        <pc:sldMkLst>
          <pc:docMk/>
          <pc:sldMk cId="1320868039" sldId="826"/>
        </pc:sldMkLst>
        <pc:spChg chg="mod">
          <ac:chgData name="Kellermann, Christiane" userId="ad71d5e9-8c27-4886-9d0d-7f91d24f4470" providerId="ADAL" clId="{7B07C541-EB7F-4A53-A0B3-1FAA24D43288}" dt="2025-05-12T14:12:16.074" v="2486" actId="948"/>
          <ac:spMkLst>
            <pc:docMk/>
            <pc:sldMk cId="1320868039" sldId="826"/>
            <ac:spMk id="3" creationId="{7158F0B1-3B21-420E-8738-EA91043454D0}"/>
          </ac:spMkLst>
        </pc:spChg>
        <pc:spChg chg="mod">
          <ac:chgData name="Kellermann, Christiane" userId="ad71d5e9-8c27-4886-9d0d-7f91d24f4470" providerId="ADAL" clId="{7B07C541-EB7F-4A53-A0B3-1FAA24D43288}" dt="2025-05-06T13:29:50.849" v="1329" actId="6549"/>
          <ac:spMkLst>
            <pc:docMk/>
            <pc:sldMk cId="1320868039" sldId="826"/>
            <ac:spMk id="6" creationId="{0C641847-C373-2A79-DCA9-970CC6808419}"/>
          </ac:spMkLst>
        </pc:spChg>
        <pc:graphicFrameChg chg="mod">
          <ac:chgData name="Kellermann, Christiane" userId="ad71d5e9-8c27-4886-9d0d-7f91d24f4470" providerId="ADAL" clId="{7B07C541-EB7F-4A53-A0B3-1FAA24D43288}" dt="2025-05-12T14:12:16.122" v="2511"/>
          <ac:graphicFrameMkLst>
            <pc:docMk/>
            <pc:sldMk cId="1320868039" sldId="826"/>
            <ac:graphicFrameMk id="5" creationId="{A47D8C82-850D-4E89-92EF-13DEDDA080F0}"/>
          </ac:graphicFrameMkLst>
        </pc:graphicFrameChg>
      </pc:sldChg>
      <pc:sldChg chg="addSp delSp modSp mod">
        <pc:chgData name="Kellermann, Christiane" userId="ad71d5e9-8c27-4886-9d0d-7f91d24f4470" providerId="ADAL" clId="{7B07C541-EB7F-4A53-A0B3-1FAA24D43288}" dt="2025-05-06T13:35:41.042" v="1353" actId="20577"/>
        <pc:sldMkLst>
          <pc:docMk/>
          <pc:sldMk cId="1486078314" sldId="827"/>
        </pc:sldMkLst>
        <pc:spChg chg="mod">
          <ac:chgData name="Kellermann, Christiane" userId="ad71d5e9-8c27-4886-9d0d-7f91d24f4470" providerId="ADAL" clId="{7B07C541-EB7F-4A53-A0B3-1FAA24D43288}" dt="2025-05-06T13:35:41.042" v="1353" actId="20577"/>
          <ac:spMkLst>
            <pc:docMk/>
            <pc:sldMk cId="1486078314" sldId="827"/>
            <ac:spMk id="6" creationId="{C7CCE550-D4E8-F895-CACD-CD23D16208B0}"/>
          </ac:spMkLst>
        </pc:spChg>
        <pc:picChg chg="add mod">
          <ac:chgData name="Kellermann, Christiane" userId="ad71d5e9-8c27-4886-9d0d-7f91d24f4470" providerId="ADAL" clId="{7B07C541-EB7F-4A53-A0B3-1FAA24D43288}" dt="2025-05-06T13:35:31.759" v="1332" actId="962"/>
          <ac:picMkLst>
            <pc:docMk/>
            <pc:sldMk cId="1486078314" sldId="827"/>
            <ac:picMk id="8" creationId="{359AC6CD-6B19-8175-BC1C-1F79ABBAB963}"/>
          </ac:picMkLst>
        </pc:picChg>
      </pc:sldChg>
      <pc:sldChg chg="addSp delSp modSp mod">
        <pc:chgData name="Kellermann, Christiane" userId="ad71d5e9-8c27-4886-9d0d-7f91d24f4470" providerId="ADAL" clId="{7B07C541-EB7F-4A53-A0B3-1FAA24D43288}" dt="2025-05-12T14:28:57.566" v="2873"/>
        <pc:sldMkLst>
          <pc:docMk/>
          <pc:sldMk cId="3472945050" sldId="828"/>
        </pc:sldMkLst>
        <pc:spChg chg="mod">
          <ac:chgData name="Kellermann, Christiane" userId="ad71d5e9-8c27-4886-9d0d-7f91d24f4470" providerId="ADAL" clId="{7B07C541-EB7F-4A53-A0B3-1FAA24D43288}" dt="2025-05-12T14:28:57.513" v="2848" actId="948"/>
          <ac:spMkLst>
            <pc:docMk/>
            <pc:sldMk cId="3472945050" sldId="828"/>
            <ac:spMk id="19" creationId="{00000000-0000-0000-0000-000000000000}"/>
          </ac:spMkLst>
        </pc:spChg>
        <pc:graphicFrameChg chg="add mod">
          <ac:chgData name="Kellermann, Christiane" userId="ad71d5e9-8c27-4886-9d0d-7f91d24f4470" providerId="ADAL" clId="{7B07C541-EB7F-4A53-A0B3-1FAA24D43288}" dt="2025-05-12T14:28:45.956" v="2846" actId="14100"/>
          <ac:graphicFrameMkLst>
            <pc:docMk/>
            <pc:sldMk cId="3472945050" sldId="828"/>
            <ac:graphicFrameMk id="4" creationId="{00000000-0008-0000-0600-000002000000}"/>
          </ac:graphicFrameMkLst>
        </pc:graphicFrameChg>
        <pc:graphicFrameChg chg="mod">
          <ac:chgData name="Kellermann, Christiane" userId="ad71d5e9-8c27-4886-9d0d-7f91d24f4470" providerId="ADAL" clId="{7B07C541-EB7F-4A53-A0B3-1FAA24D43288}" dt="2025-05-12T14:28:57.566" v="2873"/>
          <ac:graphicFrameMkLst>
            <pc:docMk/>
            <pc:sldMk cId="3472945050" sldId="828"/>
            <ac:graphicFrameMk id="6" creationId="{4F2C6C94-F3A8-4D7D-A5A1-158DE1268203}"/>
          </ac:graphicFrameMkLst>
        </pc:graphicFrameChg>
      </pc:sldChg>
      <pc:sldChg chg="addSp delSp modSp mod">
        <pc:chgData name="Kellermann, Christiane" userId="ad71d5e9-8c27-4886-9d0d-7f91d24f4470" providerId="ADAL" clId="{7B07C541-EB7F-4A53-A0B3-1FAA24D43288}" dt="2025-05-12T14:15:09.803" v="2613"/>
        <pc:sldMkLst>
          <pc:docMk/>
          <pc:sldMk cId="3246729526" sldId="829"/>
        </pc:sldMkLst>
        <pc:spChg chg="mod">
          <ac:chgData name="Kellermann, Christiane" userId="ad71d5e9-8c27-4886-9d0d-7f91d24f4470" providerId="ADAL" clId="{7B07C541-EB7F-4A53-A0B3-1FAA24D43288}" dt="2025-05-12T14:15:09.753" v="2588" actId="948"/>
          <ac:spMkLst>
            <pc:docMk/>
            <pc:sldMk cId="3246729526" sldId="829"/>
            <ac:spMk id="19" creationId="{00000000-0000-0000-0000-000000000000}"/>
          </ac:spMkLst>
        </pc:spChg>
        <pc:graphicFrameChg chg="mod">
          <ac:chgData name="Kellermann, Christiane" userId="ad71d5e9-8c27-4886-9d0d-7f91d24f4470" providerId="ADAL" clId="{7B07C541-EB7F-4A53-A0B3-1FAA24D43288}" dt="2025-05-12T14:15:09.803" v="2613"/>
          <ac:graphicFrameMkLst>
            <pc:docMk/>
            <pc:sldMk cId="3246729526" sldId="829"/>
            <ac:graphicFrameMk id="4" creationId="{C5D0BFA3-0D9B-4D35-AA64-92946561C351}"/>
          </ac:graphicFrameMkLst>
        </pc:graphicFrameChg>
        <pc:graphicFrameChg chg="add mod">
          <ac:chgData name="Kellermann, Christiane" userId="ad71d5e9-8c27-4886-9d0d-7f91d24f4470" providerId="ADAL" clId="{7B07C541-EB7F-4A53-A0B3-1FAA24D43288}" dt="2025-05-12T14:14:42.507" v="2524" actId="2085"/>
          <ac:graphicFrameMkLst>
            <pc:docMk/>
            <pc:sldMk cId="3246729526" sldId="829"/>
            <ac:graphicFrameMk id="7" creationId="{E04D08A1-803A-4982-926C-56C5E05B5F8D}"/>
          </ac:graphicFrameMkLst>
        </pc:graphicFrameChg>
      </pc:sldChg>
      <pc:sldChg chg="addSp delSp modSp mod">
        <pc:chgData name="Kellermann, Christiane" userId="ad71d5e9-8c27-4886-9d0d-7f91d24f4470" providerId="ADAL" clId="{7B07C541-EB7F-4A53-A0B3-1FAA24D43288}" dt="2025-05-12T14:14:28.065" v="2522" actId="2085"/>
        <pc:sldMkLst>
          <pc:docMk/>
          <pc:sldMk cId="4288708476" sldId="830"/>
        </pc:sldMkLst>
        <pc:graphicFrameChg chg="add mod">
          <ac:chgData name="Kellermann, Christiane" userId="ad71d5e9-8c27-4886-9d0d-7f91d24f4470" providerId="ADAL" clId="{7B07C541-EB7F-4A53-A0B3-1FAA24D43288}" dt="2025-05-06T12:44:33.008" v="945"/>
          <ac:graphicFrameMkLst>
            <pc:docMk/>
            <pc:sldMk cId="4288708476" sldId="830"/>
            <ac:graphicFrameMk id="10" creationId="{00000000-0008-0000-0800-000002000000}"/>
          </ac:graphicFrameMkLst>
        </pc:graphicFrameChg>
        <pc:graphicFrameChg chg="add mod">
          <ac:chgData name="Kellermann, Christiane" userId="ad71d5e9-8c27-4886-9d0d-7f91d24f4470" providerId="ADAL" clId="{7B07C541-EB7F-4A53-A0B3-1FAA24D43288}" dt="2025-05-12T14:14:28.065" v="2522" actId="2085"/>
          <ac:graphicFrameMkLst>
            <pc:docMk/>
            <pc:sldMk cId="4288708476" sldId="830"/>
            <ac:graphicFrameMk id="14" creationId="{888CA59E-48EA-42F9-86FE-86C3408B28D5}"/>
          </ac:graphicFrameMkLst>
        </pc:graphicFrameChg>
      </pc:sldChg>
      <pc:sldChg chg="addSp delSp modSp mod">
        <pc:chgData name="Kellermann, Christiane" userId="ad71d5e9-8c27-4886-9d0d-7f91d24f4470" providerId="ADAL" clId="{7B07C541-EB7F-4A53-A0B3-1FAA24D43288}" dt="2025-05-12T14:16:08.994" v="2697" actId="2085"/>
        <pc:sldMkLst>
          <pc:docMk/>
          <pc:sldMk cId="4032746293" sldId="831"/>
        </pc:sldMkLst>
        <pc:graphicFrameChg chg="add mod">
          <ac:chgData name="Kellermann, Christiane" userId="ad71d5e9-8c27-4886-9d0d-7f91d24f4470" providerId="ADAL" clId="{7B07C541-EB7F-4A53-A0B3-1FAA24D43288}" dt="2025-05-12T14:16:08.994" v="2697" actId="2085"/>
          <ac:graphicFrameMkLst>
            <pc:docMk/>
            <pc:sldMk cId="4032746293" sldId="831"/>
            <ac:graphicFrameMk id="8" creationId="{00000000-0008-0000-0400-000003000000}"/>
          </ac:graphicFrameMkLst>
        </pc:graphicFrameChg>
      </pc:sldChg>
      <pc:sldChg chg="addSp delSp modSp mod">
        <pc:chgData name="Kellermann, Christiane" userId="ad71d5e9-8c27-4886-9d0d-7f91d24f4470" providerId="ADAL" clId="{7B07C541-EB7F-4A53-A0B3-1FAA24D43288}" dt="2025-05-12T14:27:45.771" v="2839" actId="6549"/>
        <pc:sldMkLst>
          <pc:docMk/>
          <pc:sldMk cId="3589073579" sldId="836"/>
        </pc:sldMkLst>
        <pc:spChg chg="mod">
          <ac:chgData name="Kellermann, Christiane" userId="ad71d5e9-8c27-4886-9d0d-7f91d24f4470" providerId="ADAL" clId="{7B07C541-EB7F-4A53-A0B3-1FAA24D43288}" dt="2025-05-12T14:27:45.771" v="2839" actId="6549"/>
          <ac:spMkLst>
            <pc:docMk/>
            <pc:sldMk cId="3589073579" sldId="836"/>
            <ac:spMk id="41" creationId="{87334FD9-73EE-40B1-B2A4-E9F6516DBCE2}"/>
          </ac:spMkLst>
        </pc:spChg>
        <pc:graphicFrameChg chg="add mod">
          <ac:chgData name="Kellermann, Christiane" userId="ad71d5e9-8c27-4886-9d0d-7f91d24f4470" providerId="ADAL" clId="{7B07C541-EB7F-4A53-A0B3-1FAA24D43288}" dt="2025-05-12T14:26:59.503" v="2829" actId="2085"/>
          <ac:graphicFrameMkLst>
            <pc:docMk/>
            <pc:sldMk cId="3589073579" sldId="836"/>
            <ac:graphicFrameMk id="11" creationId="{88E18200-C0EB-47A1-B45F-6BA1D7BB4B40}"/>
          </ac:graphicFrameMkLst>
        </pc:graphicFrameChg>
        <pc:graphicFrameChg chg="add mod">
          <ac:chgData name="Kellermann, Christiane" userId="ad71d5e9-8c27-4886-9d0d-7f91d24f4470" providerId="ADAL" clId="{7B07C541-EB7F-4A53-A0B3-1FAA24D43288}" dt="2025-05-06T13:10:04.476" v="1164"/>
          <ac:graphicFrameMkLst>
            <pc:docMk/>
            <pc:sldMk cId="3589073579" sldId="836"/>
            <ac:graphicFrameMk id="14" creationId="{694B5509-8A12-C83B-B2D5-2A9F734B171B}"/>
          </ac:graphicFrameMkLst>
        </pc:graphicFrameChg>
      </pc:sldChg>
      <pc:sldChg chg="addSp delSp modSp mod">
        <pc:chgData name="Kellermann, Christiane" userId="ad71d5e9-8c27-4886-9d0d-7f91d24f4470" providerId="ADAL" clId="{7B07C541-EB7F-4A53-A0B3-1FAA24D43288}" dt="2025-05-12T14:28:12.778" v="2841" actId="2085"/>
        <pc:sldMkLst>
          <pc:docMk/>
          <pc:sldMk cId="949759066" sldId="839"/>
        </pc:sldMkLst>
        <pc:graphicFrameChg chg="add mod">
          <ac:chgData name="Kellermann, Christiane" userId="ad71d5e9-8c27-4886-9d0d-7f91d24f4470" providerId="ADAL" clId="{7B07C541-EB7F-4A53-A0B3-1FAA24D43288}" dt="2025-05-12T14:28:12.778" v="2841" actId="2085"/>
          <ac:graphicFrameMkLst>
            <pc:docMk/>
            <pc:sldMk cId="949759066" sldId="839"/>
            <ac:graphicFrameMk id="10" creationId="{2FA02796-B95B-4F31-ACCD-83F4C0732D28}"/>
          </ac:graphicFrameMkLst>
        </pc:graphicFrameChg>
      </pc:sldChg>
      <pc:sldChg chg="addSp delSp modSp mod">
        <pc:chgData name="Kellermann, Christiane" userId="ad71d5e9-8c27-4886-9d0d-7f91d24f4470" providerId="ADAL" clId="{7B07C541-EB7F-4A53-A0B3-1FAA24D43288}" dt="2025-05-06T12:13:58.222" v="888"/>
        <pc:sldMkLst>
          <pc:docMk/>
          <pc:sldMk cId="2379384161" sldId="841"/>
        </pc:sldMkLst>
        <pc:graphicFrameChg chg="add mod">
          <ac:chgData name="Kellermann, Christiane" userId="ad71d5e9-8c27-4886-9d0d-7f91d24f4470" providerId="ADAL" clId="{7B07C541-EB7F-4A53-A0B3-1FAA24D43288}" dt="2025-05-06T12:10:14.975" v="881"/>
          <ac:graphicFrameMkLst>
            <pc:docMk/>
            <pc:sldMk cId="2379384161" sldId="841"/>
            <ac:graphicFrameMk id="19" creationId="{0FC607D2-70D6-415D-BF47-19B9E3DA3905}"/>
          </ac:graphicFrameMkLst>
        </pc:graphicFrameChg>
        <pc:graphicFrameChg chg="add mod">
          <ac:chgData name="Kellermann, Christiane" userId="ad71d5e9-8c27-4886-9d0d-7f91d24f4470" providerId="ADAL" clId="{7B07C541-EB7F-4A53-A0B3-1FAA24D43288}" dt="2025-05-06T12:13:58.222" v="888"/>
          <ac:graphicFrameMkLst>
            <pc:docMk/>
            <pc:sldMk cId="2379384161" sldId="841"/>
            <ac:graphicFrameMk id="22" creationId="{62EDFA91-2695-4061-BCFF-9EBB2DD3BE05}"/>
          </ac:graphicFrameMkLst>
        </pc:graphicFrameChg>
      </pc:sldChg>
      <pc:sldChg chg="addSp delSp modSp mod">
        <pc:chgData name="Kellermann, Christiane" userId="ad71d5e9-8c27-4886-9d0d-7f91d24f4470" providerId="ADAL" clId="{7B07C541-EB7F-4A53-A0B3-1FAA24D43288}" dt="2025-05-12T14:16:42.472" v="2725" actId="2085"/>
        <pc:sldMkLst>
          <pc:docMk/>
          <pc:sldMk cId="2106215009" sldId="946"/>
        </pc:sldMkLst>
        <pc:spChg chg="mod">
          <ac:chgData name="Kellermann, Christiane" userId="ad71d5e9-8c27-4886-9d0d-7f91d24f4470" providerId="ADAL" clId="{7B07C541-EB7F-4A53-A0B3-1FAA24D43288}" dt="2025-05-06T12:47:41.087" v="963" actId="948"/>
          <ac:spMkLst>
            <pc:docMk/>
            <pc:sldMk cId="2106215009" sldId="946"/>
            <ac:spMk id="2" creationId="{01FC73F8-165A-471D-813E-E78B297D8453}"/>
          </ac:spMkLst>
        </pc:spChg>
        <pc:graphicFrameChg chg="mod">
          <ac:chgData name="Kellermann, Christiane" userId="ad71d5e9-8c27-4886-9d0d-7f91d24f4470" providerId="ADAL" clId="{7B07C541-EB7F-4A53-A0B3-1FAA24D43288}" dt="2025-05-12T14:16:42.472" v="2725" actId="2085"/>
          <ac:graphicFrameMkLst>
            <pc:docMk/>
            <pc:sldMk cId="2106215009" sldId="946"/>
            <ac:graphicFrameMk id="11" creationId="{21535A80-5E28-4299-B5FB-98CD24E4CECA}"/>
          </ac:graphicFrameMkLst>
        </pc:graphicFrameChg>
        <pc:graphicFrameChg chg="mod">
          <ac:chgData name="Kellermann, Christiane" userId="ad71d5e9-8c27-4886-9d0d-7f91d24f4470" providerId="ADAL" clId="{7B07C541-EB7F-4A53-A0B3-1FAA24D43288}" dt="2025-05-06T12:47:41.139" v="988"/>
          <ac:graphicFrameMkLst>
            <pc:docMk/>
            <pc:sldMk cId="2106215009" sldId="946"/>
            <ac:graphicFrameMk id="12" creationId="{8E7C1162-04B4-43E0-BBAF-310A8690569A}"/>
          </ac:graphicFrameMkLst>
        </pc:graphicFrameChg>
      </pc:sldChg>
      <pc:sldChg chg="addSp delSp modSp mod">
        <pc:chgData name="Kellermann, Christiane" userId="ad71d5e9-8c27-4886-9d0d-7f91d24f4470" providerId="ADAL" clId="{7B07C541-EB7F-4A53-A0B3-1FAA24D43288}" dt="2025-05-12T14:12:54.480" v="2512" actId="2085"/>
        <pc:sldMkLst>
          <pc:docMk/>
          <pc:sldMk cId="1400747420" sldId="947"/>
        </pc:sldMkLst>
        <pc:spChg chg="mod">
          <ac:chgData name="Kellermann, Christiane" userId="ad71d5e9-8c27-4886-9d0d-7f91d24f4470" providerId="ADAL" clId="{7B07C541-EB7F-4A53-A0B3-1FAA24D43288}" dt="2025-04-30T15:51:05.203" v="213" actId="14100"/>
          <ac:spMkLst>
            <pc:docMk/>
            <pc:sldMk cId="1400747420" sldId="947"/>
            <ac:spMk id="2" creationId="{01FC73F8-165A-471D-813E-E78B297D8453}"/>
          </ac:spMkLst>
        </pc:spChg>
        <pc:spChg chg="mod">
          <ac:chgData name="Kellermann, Christiane" userId="ad71d5e9-8c27-4886-9d0d-7f91d24f4470" providerId="ADAL" clId="{7B07C541-EB7F-4A53-A0B3-1FAA24D43288}" dt="2025-05-12T13:52:04.921" v="1417" actId="207"/>
          <ac:spMkLst>
            <pc:docMk/>
            <pc:sldMk cId="1400747420" sldId="947"/>
            <ac:spMk id="3" creationId="{5CB8B377-2235-4360-AA35-772B4790D525}"/>
          </ac:spMkLst>
        </pc:spChg>
        <pc:graphicFrameChg chg="mod">
          <ac:chgData name="Kellermann, Christiane" userId="ad71d5e9-8c27-4886-9d0d-7f91d24f4470" providerId="ADAL" clId="{7B07C541-EB7F-4A53-A0B3-1FAA24D43288}" dt="2025-05-12T14:12:54.480" v="2512" actId="2085"/>
          <ac:graphicFrameMkLst>
            <pc:docMk/>
            <pc:sldMk cId="1400747420" sldId="947"/>
            <ac:graphicFrameMk id="11" creationId="{B58F0255-C6AC-8C11-8A45-5FBA307DB79E}"/>
          </ac:graphicFrameMkLst>
        </pc:graphicFrameChg>
        <pc:graphicFrameChg chg="mod">
          <ac:chgData name="Kellermann, Christiane" userId="ad71d5e9-8c27-4886-9d0d-7f91d24f4470" providerId="ADAL" clId="{7B07C541-EB7F-4A53-A0B3-1FAA24D43288}" dt="2025-04-30T15:51:05.779" v="215"/>
          <ac:graphicFrameMkLst>
            <pc:docMk/>
            <pc:sldMk cId="1400747420" sldId="947"/>
            <ac:graphicFrameMk id="12" creationId="{8E7C1162-04B4-43E0-BBAF-310A8690569A}"/>
          </ac:graphicFrameMkLst>
        </pc:graphicFrameChg>
      </pc:sldChg>
      <pc:sldChg chg="addSp delSp modSp mod">
        <pc:chgData name="Kellermann, Christiane" userId="ad71d5e9-8c27-4886-9d0d-7f91d24f4470" providerId="ADAL" clId="{7B07C541-EB7F-4A53-A0B3-1FAA24D43288}" dt="2025-05-12T14:15:41.506" v="2669"/>
        <pc:sldMkLst>
          <pc:docMk/>
          <pc:sldMk cId="2123529602" sldId="948"/>
        </pc:sldMkLst>
        <pc:spChg chg="mod">
          <ac:chgData name="Kellermann, Christiane" userId="ad71d5e9-8c27-4886-9d0d-7f91d24f4470" providerId="ADAL" clId="{7B07C541-EB7F-4A53-A0B3-1FAA24D43288}" dt="2025-05-12T14:15:41.456" v="2644" actId="948"/>
          <ac:spMkLst>
            <pc:docMk/>
            <pc:sldMk cId="2123529602" sldId="948"/>
            <ac:spMk id="19" creationId="{00000000-0000-0000-0000-000000000000}"/>
          </ac:spMkLst>
        </pc:spChg>
        <pc:graphicFrameChg chg="mod">
          <ac:chgData name="Kellermann, Christiane" userId="ad71d5e9-8c27-4886-9d0d-7f91d24f4470" providerId="ADAL" clId="{7B07C541-EB7F-4A53-A0B3-1FAA24D43288}" dt="2025-05-12T14:15:41.506" v="2669"/>
          <ac:graphicFrameMkLst>
            <pc:docMk/>
            <pc:sldMk cId="2123529602" sldId="948"/>
            <ac:graphicFrameMk id="7" creationId="{1C8FEE18-01DF-47B3-B2DA-B6B33D4B012D}"/>
          </ac:graphicFrameMkLst>
        </pc:graphicFrameChg>
        <pc:graphicFrameChg chg="add mod">
          <ac:chgData name="Kellermann, Christiane" userId="ad71d5e9-8c27-4886-9d0d-7f91d24f4470" providerId="ADAL" clId="{7B07C541-EB7F-4A53-A0B3-1FAA24D43288}" dt="2025-05-12T14:15:36.159" v="2642" actId="2085"/>
          <ac:graphicFrameMkLst>
            <pc:docMk/>
            <pc:sldMk cId="2123529602" sldId="948"/>
            <ac:graphicFrameMk id="12" creationId="{00000000-0008-0000-0000-000007000000}"/>
          </ac:graphicFrameMkLst>
        </pc:graphicFrameChg>
      </pc:sldChg>
      <pc:sldChg chg="addSp delSp modSp mod">
        <pc:chgData name="Kellermann, Christiane" userId="ad71d5e9-8c27-4886-9d0d-7f91d24f4470" providerId="ADAL" clId="{7B07C541-EB7F-4A53-A0B3-1FAA24D43288}" dt="2025-05-12T14:13:10.698" v="2514" actId="2085"/>
        <pc:sldMkLst>
          <pc:docMk/>
          <pc:sldMk cId="3433855453" sldId="956"/>
        </pc:sldMkLst>
        <pc:spChg chg="mod">
          <ac:chgData name="Kellermann, Christiane" userId="ad71d5e9-8c27-4886-9d0d-7f91d24f4470" providerId="ADAL" clId="{7B07C541-EB7F-4A53-A0B3-1FAA24D43288}" dt="2025-05-12T13:55:56.504" v="1777" actId="948"/>
          <ac:spMkLst>
            <pc:docMk/>
            <pc:sldMk cId="3433855453" sldId="956"/>
            <ac:spMk id="3" creationId="{00000000-0000-0000-0000-000000000000}"/>
          </ac:spMkLst>
        </pc:spChg>
        <pc:graphicFrameChg chg="mod">
          <ac:chgData name="Kellermann, Christiane" userId="ad71d5e9-8c27-4886-9d0d-7f91d24f4470" providerId="ADAL" clId="{7B07C541-EB7F-4A53-A0B3-1FAA24D43288}" dt="2025-05-12T13:55:56.553" v="1802"/>
          <ac:graphicFrameMkLst>
            <pc:docMk/>
            <pc:sldMk cId="3433855453" sldId="956"/>
            <ac:graphicFrameMk id="12" creationId="{E155DA37-206F-432E-A1A5-557E73D6EADA}"/>
          </ac:graphicFrameMkLst>
        </pc:graphicFrameChg>
        <pc:graphicFrameChg chg="add mod">
          <ac:chgData name="Kellermann, Christiane" userId="ad71d5e9-8c27-4886-9d0d-7f91d24f4470" providerId="ADAL" clId="{7B07C541-EB7F-4A53-A0B3-1FAA24D43288}" dt="2025-05-12T14:13:10.698" v="2514" actId="2085"/>
          <ac:graphicFrameMkLst>
            <pc:docMk/>
            <pc:sldMk cId="3433855453" sldId="956"/>
            <ac:graphicFrameMk id="13" creationId="{2A1EFED7-B771-4FBF-8C02-D7A09B3C70C2}"/>
          </ac:graphicFrameMkLst>
        </pc:graphicFrameChg>
      </pc:sldChg>
      <pc:sldChg chg="addSp delSp modSp mod">
        <pc:chgData name="Kellermann, Christiane" userId="ad71d5e9-8c27-4886-9d0d-7f91d24f4470" providerId="ADAL" clId="{7B07C541-EB7F-4A53-A0B3-1FAA24D43288}" dt="2025-05-12T14:15:53.083" v="2696"/>
        <pc:sldMkLst>
          <pc:docMk/>
          <pc:sldMk cId="1174472064" sldId="957"/>
        </pc:sldMkLst>
        <pc:spChg chg="mod">
          <ac:chgData name="Kellermann, Christiane" userId="ad71d5e9-8c27-4886-9d0d-7f91d24f4470" providerId="ADAL" clId="{7B07C541-EB7F-4A53-A0B3-1FAA24D43288}" dt="2025-05-12T14:15:53.027" v="2671" actId="948"/>
          <ac:spMkLst>
            <pc:docMk/>
            <pc:sldMk cId="1174472064" sldId="957"/>
            <ac:spMk id="2" creationId="{86D921F3-6E0F-C79A-A5E5-F65B586BEE65}"/>
          </ac:spMkLst>
        </pc:spChg>
        <pc:graphicFrameChg chg="mod">
          <ac:chgData name="Kellermann, Christiane" userId="ad71d5e9-8c27-4886-9d0d-7f91d24f4470" providerId="ADAL" clId="{7B07C541-EB7F-4A53-A0B3-1FAA24D43288}" dt="2025-05-12T14:15:53.083" v="2696"/>
          <ac:graphicFrameMkLst>
            <pc:docMk/>
            <pc:sldMk cId="1174472064" sldId="957"/>
            <ac:graphicFrameMk id="17" creationId="{982B01A2-DEE2-8027-214B-D0D3C8C8B12A}"/>
          </ac:graphicFrameMkLst>
        </pc:graphicFrameChg>
        <pc:graphicFrameChg chg="add mod">
          <ac:chgData name="Kellermann, Christiane" userId="ad71d5e9-8c27-4886-9d0d-7f91d24f4470" providerId="ADAL" clId="{7B07C541-EB7F-4A53-A0B3-1FAA24D43288}" dt="2025-05-06T13:18:55.590" v="1184"/>
          <ac:graphicFrameMkLst>
            <pc:docMk/>
            <pc:sldMk cId="1174472064" sldId="957"/>
            <ac:graphicFrameMk id="19" creationId="{00000000-0008-0000-0100-000003000000}"/>
          </ac:graphicFrameMkLst>
        </pc:graphicFrameChg>
        <pc:graphicFrameChg chg="add mod">
          <ac:chgData name="Kellermann, Christiane" userId="ad71d5e9-8c27-4886-9d0d-7f91d24f4470" providerId="ADAL" clId="{7B07C541-EB7F-4A53-A0B3-1FAA24D43288}" dt="2025-05-06T13:20:53.567" v="1187"/>
          <ac:graphicFrameMkLst>
            <pc:docMk/>
            <pc:sldMk cId="1174472064" sldId="957"/>
            <ac:graphicFrameMk id="23" creationId="{435D1499-D2EB-4EFE-A099-B1D8D0C0A767}"/>
          </ac:graphicFrameMkLst>
        </pc:graphicFrameChg>
      </pc:sldChg>
      <pc:sldChg chg="addSp delSp modSp mod">
        <pc:chgData name="Kellermann, Christiane" userId="ad71d5e9-8c27-4886-9d0d-7f91d24f4470" providerId="ADAL" clId="{7B07C541-EB7F-4A53-A0B3-1FAA24D43288}" dt="2025-05-12T14:13:16.568" v="2515" actId="2085"/>
        <pc:sldMkLst>
          <pc:docMk/>
          <pc:sldMk cId="4105690216" sldId="958"/>
        </pc:sldMkLst>
        <pc:spChg chg="mod">
          <ac:chgData name="Kellermann, Christiane" userId="ad71d5e9-8c27-4886-9d0d-7f91d24f4470" providerId="ADAL" clId="{7B07C541-EB7F-4A53-A0B3-1FAA24D43288}" dt="2025-05-12T13:56:23.748" v="1831" actId="948"/>
          <ac:spMkLst>
            <pc:docMk/>
            <pc:sldMk cId="4105690216" sldId="958"/>
            <ac:spMk id="3" creationId="{00000000-0000-0000-0000-000000000000}"/>
          </ac:spMkLst>
        </pc:spChg>
        <pc:graphicFrameChg chg="mod">
          <ac:chgData name="Kellermann, Christiane" userId="ad71d5e9-8c27-4886-9d0d-7f91d24f4470" providerId="ADAL" clId="{7B07C541-EB7F-4A53-A0B3-1FAA24D43288}" dt="2025-05-12T13:56:23.800" v="1856"/>
          <ac:graphicFrameMkLst>
            <pc:docMk/>
            <pc:sldMk cId="4105690216" sldId="958"/>
            <ac:graphicFrameMk id="12" creationId="{E155DA37-206F-432E-A1A5-557E73D6EADA}"/>
          </ac:graphicFrameMkLst>
        </pc:graphicFrameChg>
        <pc:graphicFrameChg chg="add mod">
          <ac:chgData name="Kellermann, Christiane" userId="ad71d5e9-8c27-4886-9d0d-7f91d24f4470" providerId="ADAL" clId="{7B07C541-EB7F-4A53-A0B3-1FAA24D43288}" dt="2025-05-12T14:13:16.568" v="2515" actId="2085"/>
          <ac:graphicFrameMkLst>
            <pc:docMk/>
            <pc:sldMk cId="4105690216" sldId="958"/>
            <ac:graphicFrameMk id="15" creationId="{E7EFBD45-4D62-41D5-9A45-D5DB592BEAF2}"/>
          </ac:graphicFrameMkLst>
        </pc:graphicFrameChg>
      </pc:sldChg>
      <pc:sldChg chg="new add del">
        <pc:chgData name="Kellermann, Christiane" userId="ad71d5e9-8c27-4886-9d0d-7f91d24f4470" providerId="ADAL" clId="{7B07C541-EB7F-4A53-A0B3-1FAA24D43288}" dt="2025-05-06T13:26:55.036" v="1198" actId="47"/>
        <pc:sldMkLst>
          <pc:docMk/>
          <pc:sldMk cId="1323377095" sldId="959"/>
        </pc:sldMkLst>
      </pc:sldChg>
    </pc:docChg>
  </pc:docChgLst>
  <pc:docChgLst>
    <pc:chgData name="Becker, Angelika (Dipl.-Wirt.-Inf.)" userId="b71968b2-0e03-4f26-84e9-5ed4a44923aa" providerId="ADAL" clId="{7C4C51D9-B1FC-42B3-BCA6-06D580E1942E}"/>
    <pc:docChg chg="addSld delSld modSld">
      <pc:chgData name="Becker, Angelika (Dipl.-Wirt.-Inf.)" userId="b71968b2-0e03-4f26-84e9-5ed4a44923aa" providerId="ADAL" clId="{7C4C51D9-B1FC-42B3-BCA6-06D580E1942E}" dt="2025-05-12T14:23:51.143" v="9" actId="2696"/>
      <pc:docMkLst>
        <pc:docMk/>
      </pc:docMkLst>
      <pc:sldChg chg="modSp add del mod">
        <pc:chgData name="Becker, Angelika (Dipl.-Wirt.-Inf.)" userId="b71968b2-0e03-4f26-84e9-5ed4a44923aa" providerId="ADAL" clId="{7C4C51D9-B1FC-42B3-BCA6-06D580E1942E}" dt="2025-05-12T14:23:51.143" v="9" actId="2696"/>
        <pc:sldMkLst>
          <pc:docMk/>
          <pc:sldMk cId="1402278515" sldId="337"/>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1.xml"/><Relationship Id="rId1" Type="http://schemas.microsoft.com/office/2011/relationships/chartStyle" Target="style11.xml"/><Relationship Id="rId5" Type="http://schemas.openxmlformats.org/officeDocument/2006/relationships/chartUserShapes" Target="../drawings/drawing3.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10.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4.xml"/><Relationship Id="rId1" Type="http://schemas.microsoft.com/office/2011/relationships/chartStyle" Target="style14.xml"/><Relationship Id="rId5" Type="http://schemas.openxmlformats.org/officeDocument/2006/relationships/chartUserShapes" Target="../drawings/drawing4.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s>
</file>

<file path=ppt/charts/_rels/chart1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4.xml"/></Relationships>
</file>

<file path=ppt/charts/_rels/chart1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5.xml"/></Relationships>
</file>

<file path=ppt/charts/_rels/chart2.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4%20Umfrage%20Juni%202024\Ergebnisse%20Gesamt.xls" TargetMode="External"/><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6.xml"/></Relationships>
</file>

<file path=ppt/charts/_rels/chart21.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7.xml"/></Relationships>
</file>

<file path=ppt/charts/_rels/chart2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8.xml"/></Relationships>
</file>

<file path=ppt/charts/_rels/chart2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19.xml"/></Relationships>
</file>

<file path=ppt/charts/_rels/chart2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0.xml"/></Relationships>
</file>

<file path=ppt/charts/_rels/chart2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1.xml"/></Relationships>
</file>

<file path=ppt/charts/_rels/chart26.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2.xml"/></Relationships>
</file>

<file path=ppt/charts/_rels/chart2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3.xml"/></Relationships>
</file>

<file path=ppt/charts/_rels/chart2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4.xml"/></Relationships>
</file>

<file path=ppt/charts/_rels/chart2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5.xml"/></Relationships>
</file>

<file path=ppt/charts/_rels/chart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2.xml"/><Relationship Id="rId1" Type="http://schemas.microsoft.com/office/2011/relationships/chartStyle" Target="style2.xml"/></Relationships>
</file>

<file path=ppt/charts/_rels/chart30.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6.xml"/></Relationships>
</file>

<file path=ppt/charts/_rels/chart3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27.xml"/></Relationships>
</file>

<file path=ppt/charts/_rels/chart3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28.xml"/></Relationships>
</file>

<file path=ppt/charts/_rels/chart3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29.xml"/></Relationships>
</file>

<file path=ppt/charts/_rels/chart34.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30.xml"/></Relationships>
</file>

<file path=ppt/charts/_rels/chart35.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3%20Patente/Patentstatistiksic.xlsx" TargetMode="External"/><Relationship Id="rId1" Type="http://schemas.openxmlformats.org/officeDocument/2006/relationships/themeOverride" Target="../theme/themeOverride31.xml"/></Relationships>
</file>

<file path=ppt/charts/_rels/chart36.xml.rels><?xml version="1.0" encoding="UTF-8" standalone="yes"?>
<Relationships xmlns="http://schemas.openxmlformats.org/package/2006/relationships"><Relationship Id="rId3" Type="http://schemas.openxmlformats.org/officeDocument/2006/relationships/themeOverride" Target="../theme/themeOverride32.xml"/><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FuE,%20Innovation%20und%20Bildung\Venture%20Capital\Venture%20Capital%20Vergleich%20ZEW.xlsx" TargetMode="External"/></Relationships>
</file>

<file path=ppt/charts/_rels/chart38.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5%20Rankings/Internationales%20Ranking%20WEF_Telekom_2018.xlsx" TargetMode="External"/><Relationship Id="rId1" Type="http://schemas.openxmlformats.org/officeDocument/2006/relationships/themeOverride" Target="../theme/themeOverride33.xml"/></Relationships>
</file>

<file path=ppt/charts/_rels/chart39.xml.rels><?xml version="1.0" encoding="UTF-8" standalone="yes"?>
<Relationships xmlns="http://schemas.openxmlformats.org/package/2006/relationships"><Relationship Id="rId3" Type="http://schemas.openxmlformats.org/officeDocument/2006/relationships/oleObject" Target="file:///\\vci-daten1\sfvbs\sfvbs\Bereich%20Volkswirtschaft\04%20eigene%20Umfragen\Konjunktur_Corona_Umfragen\12%20Umfrage%20PK%202023%20Halbjahr\Ergebnisse%20Umfrage_Entwurf.xlsx" TargetMode="External"/><Relationship Id="rId2" Type="http://schemas.microsoft.com/office/2011/relationships/chartColorStyle" Target="colors17.xml"/><Relationship Id="rId1" Type="http://schemas.microsoft.com/office/2011/relationships/chartStyle" Target="style17.xm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0.xml.rels><?xml version="1.0" encoding="UTF-8" standalone="yes"?>
<Relationships xmlns="http://schemas.openxmlformats.org/package/2006/relationships"><Relationship Id="rId3" Type="http://schemas.openxmlformats.org/officeDocument/2006/relationships/themeOverride" Target="../theme/themeOverride34.xml"/><Relationship Id="rId2" Type="http://schemas.microsoft.com/office/2011/relationships/chartColorStyle" Target="colors18.xml"/><Relationship Id="rId1" Type="http://schemas.microsoft.com/office/2011/relationships/chartStyle" Target="style18.xml"/><Relationship Id="rId5" Type="http://schemas.openxmlformats.org/officeDocument/2006/relationships/chartUserShapes" Target="../drawings/drawing6.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41.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2%20FuE-Statistik%20international/FuE%20international.xlsx" TargetMode="External"/><Relationship Id="rId1" Type="http://schemas.openxmlformats.org/officeDocument/2006/relationships/themeOverride" Target="../theme/themeOverride35.xml"/></Relationships>
</file>

<file path=ppt/charts/_rels/chart42.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36.xml"/></Relationships>
</file>

<file path=ppt/charts/_rels/chart43.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Finanzierung/FuE%20durchf&#252;hrende_finanzierende%20Sektoren.xls" TargetMode="External"/><Relationship Id="rId1" Type="http://schemas.openxmlformats.org/officeDocument/2006/relationships/themeOverride" Target="../theme/themeOverride37.xml"/></Relationships>
</file>

<file path=ppt/charts/_rels/chart44.xml.rels><?xml version="1.0" encoding="UTF-8" standalone="yes"?>
<Relationships xmlns="http://schemas.openxmlformats.org/package/2006/relationships"><Relationship Id="rId3" Type="http://schemas.openxmlformats.org/officeDocument/2006/relationships/themeOverride" Target="../theme/themeOverride38.xml"/><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oleObject" Target="https://vciev.sharepoint.com/teams/TeamVolkswirtschaft785/Shared%20Documents/Abteilungsb&#252;ro/08%20Politische%20Themen/FuE,%20Innovation%20und%20Bildung/Finanzierung/BERD%20nach%20Finanzierung%20international.xlsx" TargetMode="External"/></Relationships>
</file>

<file path=ppt/charts/_rels/chart45.xml.rels><?xml version="1.0" encoding="UTF-8" standalone="yes"?>
<Relationships xmlns="http://schemas.openxmlformats.org/package/2006/relationships"><Relationship Id="rId3" Type="http://schemas.openxmlformats.org/officeDocument/2006/relationships/themeOverride" Target="../theme/themeOverride39.xml"/><Relationship Id="rId2" Type="http://schemas.microsoft.com/office/2011/relationships/chartColorStyle" Target="colors20.xml"/><Relationship Id="rId1" Type="http://schemas.microsoft.com/office/2011/relationships/chartStyle" Target="style20.xml"/><Relationship Id="rId5" Type="http://schemas.openxmlformats.org/officeDocument/2006/relationships/chartUserShapes" Target="../drawings/drawing7.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6.xml.rels><?xml version="1.0" encoding="UTF-8" standalone="yes"?>
<Relationships xmlns="http://schemas.openxmlformats.org/package/2006/relationships"><Relationship Id="rId3" Type="http://schemas.openxmlformats.org/officeDocument/2006/relationships/themeOverride" Target="../theme/themeOverride40.xml"/><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7.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2%20Bildung/Bildungsstatistik.xlsx" TargetMode="External"/><Relationship Id="rId1" Type="http://schemas.openxmlformats.org/officeDocument/2006/relationships/themeOverride" Target="../theme/themeOverride41.xml"/></Relationships>
</file>

<file path=ppt/charts/_rels/chart48.xml.rels><?xml version="1.0" encoding="UTF-8" standalone="yes"?>
<Relationships xmlns="http://schemas.openxmlformats.org/package/2006/relationships"><Relationship Id="rId3" Type="http://schemas.openxmlformats.org/officeDocument/2006/relationships/themeOverride" Target="../theme/themeOverride42.xml"/><Relationship Id="rId2" Type="http://schemas.microsoft.com/office/2011/relationships/chartColorStyle" Target="colors22.xml"/><Relationship Id="rId1" Type="http://schemas.microsoft.com/office/2011/relationships/chartStyle" Target="style22.xml"/><Relationship Id="rId4" Type="http://schemas.openxmlformats.org/officeDocument/2006/relationships/oleObject" Target="https://vciev.sharepoint.com/teams/TeamVolkswirtschaft785/Shared%20Documents/Abteilungsb&#252;ro/08%20Politische%20Themen/FuE,%20Innovation%20und%20Bildung/02%20Bildung/Bildungsstatistik.xlsx" TargetMode="External"/></Relationships>
</file>

<file path=ppt/charts/_rels/chart49.xml.rels><?xml version="1.0" encoding="UTF-8" standalone="yes"?>
<Relationships xmlns="http://schemas.openxmlformats.org/package/2006/relationships"><Relationship Id="rId2"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 Id="rId1" Type="http://schemas.openxmlformats.org/officeDocument/2006/relationships/themeOverride" Target="../theme/themeOverride43.xm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vciev.sharepoint.com/teams/TeamVolkswirtschaft785/Shared%20Documents/Abteilungsb&#252;ro/08%20Politische%20Themen/FuE,%20Innovation%20und%20Bildung/03%20Patente/Patentstatistiksic.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https://vciev.sharepoint.com/teams/TeamVolkswirtschaft785/Shared%20Documents/Abteilungsb&#252;ro/08%20Politische%20Themen/FuE,%20Innovation%20und%20Bildung/01%20FuE%20und%20Innovationen/01%20FuE-Statistik%20national/FuE%20National_ne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Chemie'!$B$9</c:f>
              <c:strCache>
                <c:ptCount val="1"/>
                <c:pt idx="0">
                  <c:v> Pharma </c:v>
                </c:pt>
              </c:strCache>
            </c:strRef>
          </c:tx>
          <c:spPr>
            <a:solidFill>
              <a:schemeClr val="accent2"/>
            </a:solidFill>
            <a:ln>
              <a:noFill/>
            </a:ln>
            <a:effectLst/>
          </c:spPr>
          <c:invertIfNegative val="0"/>
          <c:dPt>
            <c:idx val="7"/>
            <c:invertIfNegative val="0"/>
            <c:bubble3D val="0"/>
            <c:extLst>
              <c:ext xmlns:c16="http://schemas.microsoft.com/office/drawing/2014/chart" uri="{C3380CC4-5D6E-409C-BE32-E72D297353CC}">
                <c16:uniqueId val="{00000000-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Chemie'!$S$9:$AB$9</c:f>
              <c:numCache>
                <c:formatCode>_-* #,##0\ _€_-;\-* #,##0\ _€_-;_-* "-"??\ _€_-;_-@_-</c:formatCode>
                <c:ptCount val="10"/>
                <c:pt idx="0">
                  <c:v>6149.9</c:v>
                </c:pt>
                <c:pt idx="1">
                  <c:v>6221</c:v>
                </c:pt>
                <c:pt idx="2">
                  <c:v>6918.4</c:v>
                </c:pt>
                <c:pt idx="3">
                  <c:v>7815.4</c:v>
                </c:pt>
                <c:pt idx="4">
                  <c:v>8465.7999999999993</c:v>
                </c:pt>
                <c:pt idx="5">
                  <c:v>7813</c:v>
                </c:pt>
                <c:pt idx="6">
                  <c:v>8540</c:v>
                </c:pt>
                <c:pt idx="7">
                  <c:v>9372</c:v>
                </c:pt>
                <c:pt idx="8">
                  <c:v>9877</c:v>
                </c:pt>
                <c:pt idx="9">
                  <c:v>10272.08</c:v>
                </c:pt>
              </c:numCache>
            </c:numRef>
          </c:val>
          <c:extLst>
            <c:ext xmlns:c16="http://schemas.microsoft.com/office/drawing/2014/chart" uri="{C3380CC4-5D6E-409C-BE32-E72D297353CC}">
              <c16:uniqueId val="{00000001-5F55-4488-A93A-854A4D3939A5}"/>
            </c:ext>
          </c:extLst>
        </c:ser>
        <c:ser>
          <c:idx val="2"/>
          <c:order val="1"/>
          <c:tx>
            <c:strRef>
              <c:f>'FuE Chemie'!$B$8</c:f>
              <c:strCache>
                <c:ptCount val="1"/>
                <c:pt idx="0">
                  <c:v> Chemie </c:v>
                </c:pt>
              </c:strCache>
            </c:strRef>
          </c:tx>
          <c:spPr>
            <a:solidFill>
              <a:schemeClr val="accent1"/>
            </a:solidFill>
            <a:ln>
              <a:noFill/>
            </a:ln>
          </c:spPr>
          <c:invertIfNegative val="0"/>
          <c:dPt>
            <c:idx val="7"/>
            <c:invertIfNegative val="0"/>
            <c:bubble3D val="0"/>
            <c:extLst>
              <c:ext xmlns:c16="http://schemas.microsoft.com/office/drawing/2014/chart" uri="{C3380CC4-5D6E-409C-BE32-E72D297353CC}">
                <c16:uniqueId val="{00000002-5F55-4488-A93A-854A4D3939A5}"/>
              </c:ext>
            </c:extLst>
          </c:dPt>
          <c:dLbls>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'FuE Chemie'!$S$6:$AB$6</c:f>
              <c:strCache>
                <c:ptCount val="10"/>
                <c:pt idx="0">
                  <c:v>2015</c:v>
                </c:pt>
                <c:pt idx="1">
                  <c:v>2016</c:v>
                </c:pt>
                <c:pt idx="2">
                  <c:v>2017</c:v>
                </c:pt>
                <c:pt idx="3">
                  <c:v>2018</c:v>
                </c:pt>
                <c:pt idx="4">
                  <c:v>2019</c:v>
                </c:pt>
                <c:pt idx="5">
                  <c:v>2020</c:v>
                </c:pt>
                <c:pt idx="6">
                  <c:v>2021</c:v>
                </c:pt>
                <c:pt idx="7">
                  <c:v>2022</c:v>
                </c:pt>
                <c:pt idx="8">
                  <c:v>2023</c:v>
                </c:pt>
                <c:pt idx="9">
                  <c:v>2024*</c:v>
                </c:pt>
              </c:strCache>
            </c:strRef>
          </c:cat>
          <c:val>
            <c:numRef>
              <c:f>'FuE Chemie'!$S$8:$AB$8</c:f>
              <c:numCache>
                <c:formatCode>_-* #,##0\ _€_-;\-* #,##0\ _€_-;_-* "-"??\ _€_-;_-@_-</c:formatCode>
                <c:ptCount val="10"/>
                <c:pt idx="0">
                  <c:v>4182.3</c:v>
                </c:pt>
                <c:pt idx="1">
                  <c:v>4244</c:v>
                </c:pt>
                <c:pt idx="2">
                  <c:v>4630</c:v>
                </c:pt>
                <c:pt idx="3">
                  <c:v>4775.8999999999996</c:v>
                </c:pt>
                <c:pt idx="4">
                  <c:v>4922.3999999999996</c:v>
                </c:pt>
                <c:pt idx="5">
                  <c:v>4732</c:v>
                </c:pt>
                <c:pt idx="6">
                  <c:v>5366</c:v>
                </c:pt>
                <c:pt idx="7">
                  <c:v>5540</c:v>
                </c:pt>
                <c:pt idx="8">
                  <c:v>5720</c:v>
                </c:pt>
                <c:pt idx="9">
                  <c:v>5834.4000000000005</c:v>
                </c:pt>
              </c:numCache>
            </c:numRef>
          </c:val>
          <c:extLst>
            <c:ext xmlns:c16="http://schemas.microsoft.com/office/drawing/2014/chart" uri="{C3380CC4-5D6E-409C-BE32-E72D297353CC}">
              <c16:uniqueId val="{00000003-5F55-4488-A93A-854A4D3939A5}"/>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legend>
      <c:legendPos val="t"/>
      <c:overlay val="0"/>
    </c:legend>
    <c:plotVisOnly val="1"/>
    <c:dispBlanksAs val="gap"/>
    <c:showDLblsOverMax val="0"/>
  </c:chart>
  <c:spPr>
    <a:noFill/>
    <a:ln>
      <a:noFill/>
    </a:ln>
  </c:spPr>
  <c:txPr>
    <a:bodyPr/>
    <a:lstStyle/>
    <a:p>
      <a:pPr>
        <a:defRPr sz="18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801768684396999"/>
          <c:y val="7.8484019728344706E-3"/>
          <c:w val="0.65673914396264532"/>
          <c:h val="0.98219195787033398"/>
        </c:manualLayout>
      </c:layout>
      <c:barChart>
        <c:barDir val="bar"/>
        <c:grouping val="stacked"/>
        <c:varyColors val="0"/>
        <c:ser>
          <c:idx val="0"/>
          <c:order val="0"/>
          <c:tx>
            <c:strRef>
              <c:f>'FuE Intensität'!$B$38</c:f>
              <c:strCache>
                <c:ptCount val="1"/>
                <c:pt idx="0">
                  <c:v>interne FuE-Intensität</c:v>
                </c:pt>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13B-4FFA-9A40-ED698AF3016B}"/>
              </c:ext>
            </c:extLst>
          </c:dPt>
          <c:dPt>
            <c:idx val="1"/>
            <c:invertIfNegative val="0"/>
            <c:bubble3D val="0"/>
            <c:extLst>
              <c:ext xmlns:c16="http://schemas.microsoft.com/office/drawing/2014/chart" uri="{C3380CC4-5D6E-409C-BE32-E72D297353CC}">
                <c16:uniqueId val="{00000001-013B-4FFA-9A40-ED698AF3016B}"/>
              </c:ext>
            </c:extLst>
          </c:dPt>
          <c:dPt>
            <c:idx val="2"/>
            <c:invertIfNegative val="0"/>
            <c:bubble3D val="0"/>
            <c:extLst>
              <c:ext xmlns:c16="http://schemas.microsoft.com/office/drawing/2014/chart" uri="{C3380CC4-5D6E-409C-BE32-E72D297353CC}">
                <c16:uniqueId val="{00000002-013B-4FFA-9A40-ED698AF3016B}"/>
              </c:ext>
            </c:extLst>
          </c:dPt>
          <c:dPt>
            <c:idx val="3"/>
            <c:invertIfNegative val="0"/>
            <c:bubble3D val="0"/>
            <c:extLst>
              <c:ext xmlns:c16="http://schemas.microsoft.com/office/drawing/2014/chart" uri="{C3380CC4-5D6E-409C-BE32-E72D297353CC}">
                <c16:uniqueId val="{00000003-013B-4FFA-9A40-ED698AF3016B}"/>
              </c:ext>
            </c:extLst>
          </c:dPt>
          <c:dPt>
            <c:idx val="4"/>
            <c:invertIfNegative val="0"/>
            <c:bubble3D val="0"/>
            <c:extLst>
              <c:ext xmlns:c16="http://schemas.microsoft.com/office/drawing/2014/chart" uri="{C3380CC4-5D6E-409C-BE32-E72D297353CC}">
                <c16:uniqueId val="{00000004-013B-4FFA-9A40-ED698AF3016B}"/>
              </c:ext>
            </c:extLst>
          </c:dPt>
          <c:dPt>
            <c:idx val="5"/>
            <c:invertIfNegative val="0"/>
            <c:bubble3D val="0"/>
            <c:extLst>
              <c:ext xmlns:c16="http://schemas.microsoft.com/office/drawing/2014/chart" uri="{C3380CC4-5D6E-409C-BE32-E72D297353CC}">
                <c16:uniqueId val="{00000005-013B-4FFA-9A40-ED698AF3016B}"/>
              </c:ext>
            </c:extLst>
          </c:dPt>
          <c:dPt>
            <c:idx val="6"/>
            <c:invertIfNegative val="0"/>
            <c:bubble3D val="0"/>
            <c:extLst>
              <c:ext xmlns:c16="http://schemas.microsoft.com/office/drawing/2014/chart" uri="{C3380CC4-5D6E-409C-BE32-E72D297353CC}">
                <c16:uniqueId val="{00000006-013B-4FFA-9A40-ED698AF3016B}"/>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Intensität'!$B$39:$B$45</c:f>
              <c:numCache>
                <c:formatCode>0.0%</c:formatCode>
                <c:ptCount val="7"/>
                <c:pt idx="0">
                  <c:v>2.6625156563161962E-2</c:v>
                </c:pt>
                <c:pt idx="1">
                  <c:v>2.929760221911528E-2</c:v>
                </c:pt>
                <c:pt idx="2">
                  <c:v>3.0474951047345742E-2</c:v>
                </c:pt>
                <c:pt idx="3">
                  <c:v>5.0461447520613427E-2</c:v>
                </c:pt>
                <c:pt idx="4">
                  <c:v>6.0959925647900544E-2</c:v>
                </c:pt>
                <c:pt idx="5">
                  <c:v>5.3505590136967186E-2</c:v>
                </c:pt>
                <c:pt idx="6">
                  <c:v>0.11056138809116095</c:v>
                </c:pt>
              </c:numCache>
            </c:numRef>
          </c:val>
          <c:extLst>
            <c:ext xmlns:c16="http://schemas.microsoft.com/office/drawing/2014/chart" uri="{C3380CC4-5D6E-409C-BE32-E72D297353CC}">
              <c16:uniqueId val="{00000007-BF88-4308-AC79-1767239CE823}"/>
            </c:ext>
          </c:extLst>
        </c:ser>
        <c:ser>
          <c:idx val="1"/>
          <c:order val="1"/>
          <c:tx>
            <c:strRef>
              <c:f>'FuE Intensität'!$C$38</c:f>
              <c:strCache>
                <c:ptCount val="1"/>
                <c:pt idx="0">
                  <c:v>externe FuE-Intensität</c:v>
                </c:pt>
              </c:strCache>
            </c:strRef>
          </c:tx>
          <c:spPr>
            <a:solidFill>
              <a:schemeClr val="accent2"/>
            </a:solidFill>
            <a:ln>
              <a:noFill/>
            </a:ln>
            <a:effectLst/>
          </c:spPr>
          <c:invertIfNegative val="0"/>
          <c:dLbls>
            <c:dLbl>
              <c:idx val="0"/>
              <c:layout>
                <c:manualLayout>
                  <c:x val="4.5853360619461964E-2"/>
                  <c:y val="0"/>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13B-4FFA-9A40-ED698AF3016B}"/>
                </c:ext>
              </c:extLst>
            </c:dLbl>
            <c:dLbl>
              <c:idx val="1"/>
              <c:layout>
                <c:manualLayout>
                  <c:x val="3.7035406654180814E-2"/>
                  <c:y val="-1.119298452099897E-16"/>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ysClr val="windowText" lastClr="000000"/>
                      </a:solidFill>
                      <a:latin typeface="+mn-lt"/>
                      <a:ea typeface="Arial"/>
                      <a:cs typeface="Aria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13B-4FFA-9A40-ED698AF3016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FF"/>
                    </a:solidFill>
                    <a:latin typeface="+mn-lt"/>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Intensität'!$A$39:$A$45</c:f>
              <c:strCache>
                <c:ptCount val="7"/>
                <c:pt idx="0">
                  <c:v>Maschinenbau</c:v>
                </c:pt>
                <c:pt idx="1">
                  <c:v>Chemie</c:v>
                </c:pt>
                <c:pt idx="2">
                  <c:v>Verarbeitendes Gewerbe</c:v>
                </c:pt>
                <c:pt idx="3">
                  <c:v>Chemie &amp; Pharma</c:v>
                </c:pt>
                <c:pt idx="4">
                  <c:v>Elektroindustrie</c:v>
                </c:pt>
                <c:pt idx="5">
                  <c:v>Fahrzeugbau</c:v>
                </c:pt>
                <c:pt idx="6">
                  <c:v>Pharma</c:v>
                </c:pt>
              </c:strCache>
            </c:strRef>
          </c:cat>
          <c:val>
            <c:numRef>
              <c:f>'FuE Intensität'!$C$39:$C$45</c:f>
              <c:numCache>
                <c:formatCode>0.0%</c:formatCode>
                <c:ptCount val="7"/>
                <c:pt idx="0">
                  <c:v>3.8130890361117516E-3</c:v>
                </c:pt>
                <c:pt idx="1">
                  <c:v>5.0008596501723585E-3</c:v>
                </c:pt>
                <c:pt idx="2">
                  <c:v>1.2016994073386843E-2</c:v>
                </c:pt>
                <c:pt idx="3">
                  <c:v>1.870519251620946E-2</c:v>
                </c:pt>
                <c:pt idx="4">
                  <c:v>1.3324012404569919E-2</c:v>
                </c:pt>
                <c:pt idx="5">
                  <c:v>3.1076093788491462E-2</c:v>
                </c:pt>
                <c:pt idx="6">
                  <c:v>5.7622014061372046E-2</c:v>
                </c:pt>
              </c:numCache>
            </c:numRef>
          </c:val>
          <c:extLst>
            <c:ext xmlns:c16="http://schemas.microsoft.com/office/drawing/2014/chart" uri="{C3380CC4-5D6E-409C-BE32-E72D297353CC}">
              <c16:uniqueId val="{0000000A-BF88-4308-AC79-1767239CE823}"/>
            </c:ext>
          </c:extLst>
        </c:ser>
        <c:dLbls>
          <c:dLblPos val="ctr"/>
          <c:showLegendKey val="0"/>
          <c:showVal val="1"/>
          <c:showCatName val="0"/>
          <c:showSerName val="0"/>
          <c:showPercent val="0"/>
          <c:showBubbleSize val="0"/>
        </c:dLbls>
        <c:gapWidth val="50"/>
        <c:overlap val="100"/>
        <c:axId val="539042296"/>
        <c:axId val="539044256"/>
      </c:barChart>
      <c:catAx>
        <c:axId val="5390422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4256"/>
        <c:crossesAt val="0"/>
        <c:auto val="1"/>
        <c:lblAlgn val="ctr"/>
        <c:lblOffset val="100"/>
        <c:noMultiLvlLbl val="0"/>
      </c:catAx>
      <c:valAx>
        <c:axId val="539044256"/>
        <c:scaling>
          <c:orientation val="minMax"/>
          <c:min val="0"/>
        </c:scaling>
        <c:delete val="1"/>
        <c:axPos val="b"/>
        <c:numFmt formatCode="0.0%" sourceLinked="1"/>
        <c:majorTickMark val="out"/>
        <c:minorTickMark val="none"/>
        <c:tickLblPos val="nextTo"/>
        <c:crossAx val="539042296"/>
        <c:crosses val="autoZero"/>
        <c:crossBetween val="between"/>
      </c:valAx>
      <c:spPr>
        <a:noFill/>
        <a:ln w="25400">
          <a:noFill/>
        </a:ln>
        <a:effectLst/>
      </c:spPr>
    </c:plotArea>
    <c:legend>
      <c:legendPos val="r"/>
      <c:layout>
        <c:manualLayout>
          <c:xMode val="edge"/>
          <c:yMode val="edge"/>
          <c:x val="0.65547666452884934"/>
          <c:y val="0.52952368940390826"/>
          <c:w val="0.33067368104063277"/>
          <c:h val="0.1334679978697298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round/>
    </a:ln>
    <a:effectLst/>
  </c:spPr>
  <c:txPr>
    <a:bodyPr/>
    <a:lstStyle/>
    <a:p>
      <a:pPr>
        <a:defRPr sz="1600">
          <a:solidFill>
            <a:srgbClr val="564A3E"/>
          </a:solidFill>
          <a:latin typeface="+mn-lt"/>
          <a:ea typeface="Arial"/>
          <a:cs typeface="Arial"/>
        </a:defRPr>
      </a:pPr>
      <a:endParaRPr lang="de-DE"/>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AE5D-4E41-A38D-D989475E4E40}"/>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AE5D-4E41-A38D-D989475E4E40}"/>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4-AE5D-4E41-A38D-D989475E4E40}"/>
              </c:ext>
            </c:extLst>
          </c:dPt>
          <c:dPt>
            <c:idx val="6"/>
            <c:invertIfNegative val="0"/>
            <c:bubble3D val="0"/>
            <c:extLst>
              <c:ext xmlns:c16="http://schemas.microsoft.com/office/drawing/2014/chart" uri="{C3380CC4-5D6E-409C-BE32-E72D297353CC}">
                <c16:uniqueId val="{00000005-AE5D-4E41-A38D-D989475E4E40}"/>
              </c:ext>
            </c:extLst>
          </c:dPt>
          <c:dPt>
            <c:idx val="7"/>
            <c:invertIfNegative val="0"/>
            <c:bubble3D val="0"/>
            <c:extLst>
              <c:ext xmlns:c16="http://schemas.microsoft.com/office/drawing/2014/chart" uri="{C3380CC4-5D6E-409C-BE32-E72D297353CC}">
                <c16:uniqueId val="{00000006-AE5D-4E41-A38D-D989475E4E40}"/>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'Forschende UN'!$AI$3:$AI$7</c:f>
              <c:strCache>
                <c:ptCount val="5"/>
                <c:pt idx="0">
                  <c:v>Verarbeitendes Gewerbe</c:v>
                </c:pt>
                <c:pt idx="1">
                  <c:v>Fahrzeugbau</c:v>
                </c:pt>
                <c:pt idx="2">
                  <c:v>Maschinenbau</c:v>
                </c:pt>
                <c:pt idx="3">
                  <c:v>Elektroindustrie</c:v>
                </c:pt>
                <c:pt idx="4">
                  <c:v>Chemie &amp; Pharma</c:v>
                </c:pt>
              </c:strCache>
            </c:strRef>
          </c:cat>
          <c:val>
            <c:numRef>
              <c:f>'Forschende UN'!$AJ$3:$AJ$7</c:f>
              <c:numCache>
                <c:formatCode>0</c:formatCode>
                <c:ptCount val="5"/>
                <c:pt idx="0">
                  <c:v>33</c:v>
                </c:pt>
                <c:pt idx="1">
                  <c:v>54</c:v>
                </c:pt>
                <c:pt idx="2">
                  <c:v>65</c:v>
                </c:pt>
                <c:pt idx="3">
                  <c:v>65</c:v>
                </c:pt>
                <c:pt idx="4">
                  <c:v>75</c:v>
                </c:pt>
              </c:numCache>
            </c:numRef>
          </c:val>
          <c:extLst>
            <c:ext xmlns:c16="http://schemas.microsoft.com/office/drawing/2014/chart" uri="{C3380CC4-5D6E-409C-BE32-E72D297353CC}">
              <c16:uniqueId val="{00000007-AE5D-4E41-A38D-D989475E4E4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874392302157801E-2"/>
          <c:y val="4.2730572854209573E-2"/>
          <c:w val="0.85854591831016858"/>
          <c:h val="0.84425312616671488"/>
        </c:manualLayout>
      </c:layout>
      <c:barChart>
        <c:barDir val="col"/>
        <c:grouping val="clustered"/>
        <c:varyColors val="0"/>
        <c:ser>
          <c:idx val="1"/>
          <c:order val="1"/>
          <c:tx>
            <c:strRef>
              <c:f>'FuE Personal Chemie'!$A$34</c:f>
              <c:strCache>
                <c:ptCount val="1"/>
                <c:pt idx="0">
                  <c:v>Anteil FuE Personal an Beschäftigten</c:v>
                </c:pt>
              </c:strCache>
            </c:strRef>
          </c:tx>
          <c:spPr>
            <a:solidFill>
              <a:schemeClr val="accent2"/>
            </a:solidFill>
            <a:ln>
              <a:noFill/>
            </a:ln>
            <a:effectLst/>
          </c:spPr>
          <c:invertIfNegative val="0"/>
          <c:cat>
            <c:strRef>
              <c:f>'FuE Personal Chemie'!$M$3:$X$3</c:f>
              <c:strCach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strCache>
            </c:strRef>
          </c:cat>
          <c:val>
            <c:numRef>
              <c:f>'FuE Personal Chemie'!$M$35:$Z$35</c:f>
              <c:numCache>
                <c:formatCode>0.0%</c:formatCode>
                <c:ptCount val="14"/>
                <c:pt idx="0">
                  <c:v>9.9969621425092706E-2</c:v>
                </c:pt>
                <c:pt idx="1">
                  <c:v>9.9113495859092501E-2</c:v>
                </c:pt>
                <c:pt idx="2">
                  <c:v>0.10243097128331706</c:v>
                </c:pt>
                <c:pt idx="3">
                  <c:v>9.1900482244629544E-2</c:v>
                </c:pt>
                <c:pt idx="4">
                  <c:v>9.4544162874768439E-2</c:v>
                </c:pt>
                <c:pt idx="5">
                  <c:v>9.4054880098233859E-2</c:v>
                </c:pt>
                <c:pt idx="6">
                  <c:v>9.1924198772435267E-2</c:v>
                </c:pt>
                <c:pt idx="7">
                  <c:v>9.2813776355006067E-2</c:v>
                </c:pt>
                <c:pt idx="8">
                  <c:v>9.2065125509941559E-2</c:v>
                </c:pt>
                <c:pt idx="9">
                  <c:v>9.6758478869110487E-2</c:v>
                </c:pt>
                <c:pt idx="10">
                  <c:v>9.365102263600876E-2</c:v>
                </c:pt>
                <c:pt idx="11">
                  <c:v>9.4225624162605617E-2</c:v>
                </c:pt>
                <c:pt idx="12">
                  <c:v>9.5696528416917018E-2</c:v>
                </c:pt>
                <c:pt idx="13">
                  <c:v>9.9188392257612473E-2</c:v>
                </c:pt>
              </c:numCache>
            </c:numRef>
          </c:val>
          <c:extLst>
            <c:ext xmlns:c16="http://schemas.microsoft.com/office/drawing/2014/chart" uri="{C3380CC4-5D6E-409C-BE32-E72D297353CC}">
              <c16:uniqueId val="{00000000-2EB4-4A2A-BF86-856FC4B0162B}"/>
            </c:ext>
          </c:extLst>
        </c:ser>
        <c:dLbls>
          <c:showLegendKey val="0"/>
          <c:showVal val="0"/>
          <c:showCatName val="0"/>
          <c:showSerName val="0"/>
          <c:showPercent val="0"/>
          <c:showBubbleSize val="0"/>
        </c:dLbls>
        <c:gapWidth val="40"/>
        <c:axId val="541558392"/>
        <c:axId val="541564272"/>
      </c:barChart>
      <c:lineChart>
        <c:grouping val="standard"/>
        <c:varyColors val="0"/>
        <c:ser>
          <c:idx val="0"/>
          <c:order val="0"/>
          <c:tx>
            <c:strRef>
              <c:f>'FuE Personal Chemie'!$A$4</c:f>
              <c:strCache>
                <c:ptCount val="1"/>
                <c:pt idx="0">
                  <c:v>FuE-Personal; Chemie/Pharma (20+21); Anzahl;</c:v>
                </c:pt>
              </c:strCache>
            </c:strRef>
          </c:tx>
          <c:spPr>
            <a:ln w="38100" cap="rnd" cmpd="sng" algn="ctr">
              <a:solidFill>
                <a:schemeClr val="accent1">
                  <a:shade val="95000"/>
                  <a:satMod val="105000"/>
                </a:schemeClr>
              </a:solidFill>
              <a:prstDash val="solid"/>
              <a:round/>
            </a:ln>
            <a:effectLst/>
          </c:spPr>
          <c:marker>
            <c:symbol val="none"/>
          </c:marker>
          <c:cat>
            <c:strRef>
              <c:f>'FuE Personal Chemie'!$M$3:$Z$3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'FuE Personal Chemie'!$M$4:$Z$4</c:f>
              <c:numCache>
                <c:formatCode>#,##0</c:formatCode>
                <c:ptCount val="14"/>
                <c:pt idx="0">
                  <c:v>41464</c:v>
                </c:pt>
                <c:pt idx="1">
                  <c:v>42485</c:v>
                </c:pt>
                <c:pt idx="2">
                  <c:v>44487</c:v>
                </c:pt>
                <c:pt idx="3">
                  <c:v>40248</c:v>
                </c:pt>
                <c:pt idx="4">
                  <c:v>42054</c:v>
                </c:pt>
                <c:pt idx="5">
                  <c:v>41975</c:v>
                </c:pt>
                <c:pt idx="6">
                  <c:v>41096</c:v>
                </c:pt>
                <c:pt idx="7">
                  <c:v>42040</c:v>
                </c:pt>
                <c:pt idx="8">
                  <c:v>42585</c:v>
                </c:pt>
                <c:pt idx="9">
                  <c:v>44888</c:v>
                </c:pt>
                <c:pt idx="10">
                  <c:v>43495</c:v>
                </c:pt>
                <c:pt idx="11">
                  <c:v>44587</c:v>
                </c:pt>
                <c:pt idx="12">
                  <c:v>45646</c:v>
                </c:pt>
                <c:pt idx="13">
                  <c:v>47565</c:v>
                </c:pt>
              </c:numCache>
            </c:numRef>
          </c:val>
          <c:smooth val="0"/>
          <c:extLst>
            <c:ext xmlns:c16="http://schemas.microsoft.com/office/drawing/2014/chart" uri="{C3380CC4-5D6E-409C-BE32-E72D297353CC}">
              <c16:uniqueId val="{00000001-2EB4-4A2A-BF86-856FC4B0162B}"/>
            </c:ext>
          </c:extLst>
        </c:ser>
        <c:dLbls>
          <c:showLegendKey val="0"/>
          <c:showVal val="0"/>
          <c:showCatName val="0"/>
          <c:showSerName val="0"/>
          <c:showPercent val="0"/>
          <c:showBubbleSize val="0"/>
        </c:dLbls>
        <c:marker val="1"/>
        <c:smooth val="0"/>
        <c:axId val="541563880"/>
        <c:axId val="541561136"/>
      </c:lineChart>
      <c:catAx>
        <c:axId val="541563880"/>
        <c:scaling>
          <c:orientation val="minMax"/>
        </c:scaling>
        <c:delete val="0"/>
        <c:axPos val="b"/>
        <c:numFmt formatCode="General" sourceLinked="1"/>
        <c:majorTickMark val="out"/>
        <c:minorTickMark val="none"/>
        <c:tickLblPos val="nextTo"/>
        <c:spPr>
          <a:noFill/>
          <a:ln w="9525" cap="flat" cmpd="sng" algn="ctr">
            <a:solidFill>
              <a:srgbClr val="B2B2B2"/>
            </a:solidFill>
            <a:prstDash val="solid"/>
            <a:round/>
          </a:ln>
          <a:effectLst/>
        </c:spPr>
        <c:txPr>
          <a:bodyPr rot="-5400000" spcFirstLastPara="1" vertOverflow="ellipsis"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41561136"/>
        <c:crosses val="autoZero"/>
        <c:auto val="1"/>
        <c:lblAlgn val="ctr"/>
        <c:lblOffset val="100"/>
        <c:noMultiLvlLbl val="0"/>
      </c:catAx>
      <c:valAx>
        <c:axId val="541561136"/>
        <c:scaling>
          <c:orientation val="minMax"/>
          <c:max val="50000"/>
          <c:min val="20000"/>
        </c:scaling>
        <c:delete val="0"/>
        <c:axPos val="l"/>
        <c:majorGridlines>
          <c:spPr>
            <a:ln w="9525" cap="flat" cmpd="sng" algn="ctr">
              <a:solidFill>
                <a:srgbClr val="B2B2B2"/>
              </a:solidFill>
              <a:prstDash val="dash"/>
              <a:round/>
            </a:ln>
            <a:effectLst/>
          </c:spPr>
        </c:majorGridlines>
        <c:numFmt formatCode="#,##0" sourceLinked="1"/>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1"/>
                </a:solidFill>
                <a:latin typeface="Source Sans Pro" panose="020B0503030403020204" pitchFamily="34" charset="0"/>
                <a:ea typeface="Arial"/>
                <a:cs typeface="Arial"/>
              </a:defRPr>
            </a:pPr>
            <a:endParaRPr lang="de-DE"/>
          </a:p>
        </c:txPr>
        <c:crossAx val="541563880"/>
        <c:crosses val="autoZero"/>
        <c:crossBetween val="between"/>
      </c:valAx>
      <c:valAx>
        <c:axId val="541564272"/>
        <c:scaling>
          <c:orientation val="minMax"/>
          <c:min val="0"/>
        </c:scaling>
        <c:delete val="0"/>
        <c:axPos val="r"/>
        <c:numFmt formatCode="0%" sourceLinked="0"/>
        <c:majorTickMark val="out"/>
        <c:minorTickMark val="none"/>
        <c:tickLblPos val="nextTo"/>
        <c:spPr>
          <a:noFill/>
          <a:ln w="9525" cap="flat" cmpd="sng" algn="ctr">
            <a:solidFill>
              <a:srgbClr val="B2B2B2"/>
            </a:solidFill>
            <a:prstDash val="solid"/>
            <a:round/>
          </a:ln>
          <a:effectLst/>
        </c:spPr>
        <c:txPr>
          <a:bodyPr rot="-60000000" spcFirstLastPara="1" vertOverflow="ellipsis" vert="horz" wrap="square" anchor="ctr" anchorCtr="1"/>
          <a:lstStyle/>
          <a:p>
            <a:pPr>
              <a:defRPr sz="1600" b="1" i="0" u="none" strike="noStrike" kern="1200" baseline="0">
                <a:solidFill>
                  <a:schemeClr val="accent2"/>
                </a:solidFill>
                <a:latin typeface="Source Sans Pro" panose="020B0503030403020204" pitchFamily="34" charset="0"/>
                <a:ea typeface="Arial"/>
                <a:cs typeface="Arial"/>
              </a:defRPr>
            </a:pPr>
            <a:endParaRPr lang="de-DE"/>
          </a:p>
        </c:txPr>
        <c:crossAx val="541558392"/>
        <c:crosses val="max"/>
        <c:crossBetween val="between"/>
      </c:valAx>
      <c:catAx>
        <c:axId val="541558392"/>
        <c:scaling>
          <c:orientation val="minMax"/>
        </c:scaling>
        <c:delete val="1"/>
        <c:axPos val="b"/>
        <c:numFmt formatCode="General" sourceLinked="1"/>
        <c:majorTickMark val="out"/>
        <c:minorTickMark val="none"/>
        <c:tickLblPos val="nextTo"/>
        <c:crossAx val="541564272"/>
        <c:crosses val="autoZero"/>
        <c:auto val="1"/>
        <c:lblAlgn val="ctr"/>
        <c:lblOffset val="100"/>
        <c:noMultiLvlLbl val="0"/>
      </c:catAx>
      <c:spPr>
        <a:noFill/>
        <a:ln w="25400">
          <a:noFill/>
        </a:ln>
        <a:effectLst/>
      </c:spPr>
    </c:plotArea>
    <c:plotVisOnly val="1"/>
    <c:dispBlanksAs val="gap"/>
    <c:showDLblsOverMax val="0"/>
  </c:chart>
  <c:spPr>
    <a:noFill/>
    <a:ln w="9525" cap="flat" cmpd="sng" algn="ctr">
      <a:noFill/>
      <a:prstDash val="solid"/>
      <a:round/>
    </a:ln>
    <a:effectLst/>
  </c:spPr>
  <c:txPr>
    <a:bodyPr/>
    <a:lstStyle/>
    <a:p>
      <a:pPr>
        <a:defRPr sz="1600" b="1">
          <a:solidFill>
            <a:srgbClr val="564A3E"/>
          </a:solidFill>
          <a:latin typeface="Source Sans Pro" panose="020B0503030403020204" pitchFamily="34" charset="0"/>
          <a:ea typeface="Arial"/>
          <a:cs typeface="Arial"/>
        </a:defRPr>
      </a:pPr>
      <a:endParaRPr lang="de-DE"/>
    </a:p>
  </c:txPr>
  <c:externalData r:id="rId4">
    <c:autoUpdate val="0"/>
  </c:externalData>
  <c:userShapes r:id="rId5"/>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'Daten GDCH'!$A$50</c:f>
              <c:strCache>
                <c:ptCount val="1"/>
                <c:pt idx="0">
                  <c:v>Studienanfänger</c:v>
                </c:pt>
              </c:strCache>
            </c:strRef>
          </c:tx>
          <c:spPr>
            <a:ln w="28575" cap="rnd" cmpd="sng" algn="ctr">
              <a:solidFill>
                <a:schemeClr val="accent1">
                  <a:shade val="95000"/>
                  <a:satMod val="105000"/>
                </a:schemeClr>
              </a:solidFill>
              <a:prstDash val="solid"/>
              <a:round/>
            </a:ln>
            <a:effectLst/>
          </c:spPr>
          <c:marker>
            <c:symbol val="none"/>
          </c:marker>
          <c:dPt>
            <c:idx val="12"/>
            <c:bubble3D val="0"/>
            <c:spPr>
              <a:ln w="28575" cap="rnd" cmpd="sng" algn="ctr">
                <a:solidFill>
                  <a:schemeClr val="accent1">
                    <a:shade val="95000"/>
                    <a:satMod val="105000"/>
                  </a:schemeClr>
                </a:solidFill>
                <a:prstDash val="solid"/>
                <a:round/>
              </a:ln>
              <a:effectLst/>
            </c:spPr>
            <c:extLst>
              <c:ext xmlns:c16="http://schemas.microsoft.com/office/drawing/2014/chart" uri="{C3380CC4-5D6E-409C-BE32-E72D297353CC}">
                <c16:uniqueId val="{00000001-EE1A-4D30-9AFF-C3CEB79BBFA4}"/>
              </c:ext>
            </c:extLst>
          </c:dPt>
          <c:dLbls>
            <c:dLbl>
              <c:idx val="0"/>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E1A-4D30-9AFF-C3CEB79BBFA4}"/>
                </c:ext>
              </c:extLst>
            </c:dLbl>
            <c:dLbl>
              <c:idx val="2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E1A-4D30-9AFF-C3CEB79BBFA4}"/>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GDCH'!$C$3:$AE$3</c:f>
              <c:numCache>
                <c:formatCode>General</c:formatCode>
                <c:ptCount val="2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numCache>
            </c:numRef>
          </c:cat>
          <c:val>
            <c:numRef>
              <c:f>'Daten GDCH'!$C$50:$AE$50</c:f>
              <c:numCache>
                <c:formatCode>_-* #,##0\ _€_-;\-* #,##0\ _€_-;_-* "-"??\ _€_-;_-@_-</c:formatCode>
                <c:ptCount val="29"/>
                <c:pt idx="0">
                  <c:v>4663</c:v>
                </c:pt>
                <c:pt idx="1">
                  <c:v>4776</c:v>
                </c:pt>
                <c:pt idx="2">
                  <c:v>4955</c:v>
                </c:pt>
                <c:pt idx="3">
                  <c:v>5066</c:v>
                </c:pt>
                <c:pt idx="4">
                  <c:v>5258</c:v>
                </c:pt>
                <c:pt idx="5">
                  <c:v>5757</c:v>
                </c:pt>
                <c:pt idx="6">
                  <c:v>7114</c:v>
                </c:pt>
                <c:pt idx="7">
                  <c:v>7864</c:v>
                </c:pt>
                <c:pt idx="8">
                  <c:v>9195</c:v>
                </c:pt>
                <c:pt idx="9">
                  <c:v>9073</c:v>
                </c:pt>
                <c:pt idx="10">
                  <c:v>8715</c:v>
                </c:pt>
                <c:pt idx="11">
                  <c:v>8061</c:v>
                </c:pt>
                <c:pt idx="12">
                  <c:v>8249</c:v>
                </c:pt>
                <c:pt idx="13">
                  <c:v>8261</c:v>
                </c:pt>
                <c:pt idx="14">
                  <c:v>8315</c:v>
                </c:pt>
                <c:pt idx="15">
                  <c:v>8333</c:v>
                </c:pt>
                <c:pt idx="16">
                  <c:v>11089</c:v>
                </c:pt>
                <c:pt idx="17">
                  <c:v>10128</c:v>
                </c:pt>
                <c:pt idx="18">
                  <c:v>10617</c:v>
                </c:pt>
                <c:pt idx="19">
                  <c:v>11126</c:v>
                </c:pt>
                <c:pt idx="20">
                  <c:v>11560</c:v>
                </c:pt>
                <c:pt idx="21">
                  <c:v>11311</c:v>
                </c:pt>
                <c:pt idx="22">
                  <c:v>11317</c:v>
                </c:pt>
                <c:pt idx="23">
                  <c:v>10481</c:v>
                </c:pt>
                <c:pt idx="24">
                  <c:v>9422</c:v>
                </c:pt>
                <c:pt idx="25">
                  <c:v>9384</c:v>
                </c:pt>
                <c:pt idx="26">
                  <c:v>8233</c:v>
                </c:pt>
                <c:pt idx="27">
                  <c:v>8137</c:v>
                </c:pt>
                <c:pt idx="28">
                  <c:v>8248</c:v>
                </c:pt>
              </c:numCache>
            </c:numRef>
          </c:val>
          <c:smooth val="0"/>
          <c:extLst>
            <c:ext xmlns:c16="http://schemas.microsoft.com/office/drawing/2014/chart" uri="{C3380CC4-5D6E-409C-BE32-E72D297353CC}">
              <c16:uniqueId val="{00000004-EE1A-4D30-9AFF-C3CEB79BBFA4}"/>
            </c:ext>
          </c:extLst>
        </c:ser>
        <c:ser>
          <c:idx val="1"/>
          <c:order val="1"/>
          <c:tx>
            <c:strRef>
              <c:f>'Daten GDCH'!$A$51</c:f>
              <c:strCache>
                <c:ptCount val="1"/>
                <c:pt idx="0">
                  <c:v>Absolventen</c:v>
                </c:pt>
              </c:strCache>
            </c:strRef>
          </c:tx>
          <c:spPr>
            <a:ln w="28575" cap="rnd" cmpd="sng" algn="ctr">
              <a:solidFill>
                <a:schemeClr val="accent2">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E1A-4D30-9AFF-C3CEB79BBFA4}"/>
                </c:ext>
              </c:extLst>
            </c:dLbl>
            <c:dLbl>
              <c:idx val="26"/>
              <c:delete val="1"/>
              <c:extLst>
                <c:ext xmlns:c15="http://schemas.microsoft.com/office/drawing/2012/chart" uri="{CE6537A1-D6FC-4f65-9D91-7224C49458BB}"/>
                <c:ext xmlns:c16="http://schemas.microsoft.com/office/drawing/2014/chart" uri="{C3380CC4-5D6E-409C-BE32-E72D297353CC}">
                  <c16:uniqueId val="{00000006-EE1A-4D30-9AFF-C3CEB79BBFA4}"/>
                </c:ext>
              </c:extLst>
            </c:dLbl>
            <c:dLbl>
              <c:idx val="27"/>
              <c:delete val="1"/>
              <c:extLst>
                <c:ext xmlns:c15="http://schemas.microsoft.com/office/drawing/2012/chart" uri="{CE6537A1-D6FC-4f65-9D91-7224C49458BB}"/>
                <c:ext xmlns:c16="http://schemas.microsoft.com/office/drawing/2014/chart" uri="{C3380CC4-5D6E-409C-BE32-E72D297353CC}">
                  <c16:uniqueId val="{00000007-EE1A-4D30-9AFF-C3CEB79BBFA4}"/>
                </c:ext>
              </c:extLst>
            </c:dLbl>
            <c:dLbl>
              <c:idx val="2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E1A-4D30-9AFF-C3CEB79BBFA4}"/>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GDCH'!$C$3:$AE$3</c:f>
              <c:numCache>
                <c:formatCode>General</c:formatCode>
                <c:ptCount val="2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numCache>
            </c:numRef>
          </c:cat>
          <c:val>
            <c:numRef>
              <c:f>'Daten GDCH'!$C$51:$AE$51</c:f>
              <c:numCache>
                <c:formatCode>_-* #,##0\ _€_-;\-* #,##0\ _€_-;_-* "-"??\ _€_-;_-@_-</c:formatCode>
                <c:ptCount val="29"/>
                <c:pt idx="0">
                  <c:v>4613</c:v>
                </c:pt>
                <c:pt idx="1">
                  <c:v>4515</c:v>
                </c:pt>
                <c:pt idx="2">
                  <c:v>4037</c:v>
                </c:pt>
                <c:pt idx="3">
                  <c:v>3382</c:v>
                </c:pt>
                <c:pt idx="4">
                  <c:v>2673</c:v>
                </c:pt>
                <c:pt idx="5">
                  <c:v>2348</c:v>
                </c:pt>
                <c:pt idx="6">
                  <c:v>2146</c:v>
                </c:pt>
                <c:pt idx="7">
                  <c:v>2146</c:v>
                </c:pt>
                <c:pt idx="8">
                  <c:v>2157</c:v>
                </c:pt>
                <c:pt idx="9">
                  <c:v>2577</c:v>
                </c:pt>
                <c:pt idx="10">
                  <c:v>2982</c:v>
                </c:pt>
                <c:pt idx="11">
                  <c:v>3477</c:v>
                </c:pt>
                <c:pt idx="12">
                  <c:v>3639</c:v>
                </c:pt>
                <c:pt idx="13">
                  <c:v>4240</c:v>
                </c:pt>
                <c:pt idx="14">
                  <c:v>5010</c:v>
                </c:pt>
                <c:pt idx="15">
                  <c:v>5014</c:v>
                </c:pt>
                <c:pt idx="16">
                  <c:v>5391</c:v>
                </c:pt>
                <c:pt idx="17">
                  <c:v>5314</c:v>
                </c:pt>
                <c:pt idx="18">
                  <c:v>5117</c:v>
                </c:pt>
                <c:pt idx="19">
                  <c:v>5418</c:v>
                </c:pt>
                <c:pt idx="20">
                  <c:v>5258</c:v>
                </c:pt>
                <c:pt idx="21">
                  <c:v>4867</c:v>
                </c:pt>
                <c:pt idx="22">
                  <c:v>4725</c:v>
                </c:pt>
                <c:pt idx="23">
                  <c:v>4783</c:v>
                </c:pt>
                <c:pt idx="24">
                  <c:v>4646</c:v>
                </c:pt>
                <c:pt idx="25">
                  <c:v>3814</c:v>
                </c:pt>
                <c:pt idx="26">
                  <c:v>4554</c:v>
                </c:pt>
                <c:pt idx="27">
                  <c:v>4242</c:v>
                </c:pt>
                <c:pt idx="28">
                  <c:v>3665</c:v>
                </c:pt>
              </c:numCache>
            </c:numRef>
          </c:val>
          <c:smooth val="0"/>
          <c:extLst>
            <c:ext xmlns:c16="http://schemas.microsoft.com/office/drawing/2014/chart" uri="{C3380CC4-5D6E-409C-BE32-E72D297353CC}">
              <c16:uniqueId val="{00000009-EE1A-4D30-9AFF-C3CEB79BBFA4}"/>
            </c:ext>
          </c:extLst>
        </c:ser>
        <c:ser>
          <c:idx val="2"/>
          <c:order val="2"/>
          <c:tx>
            <c:strRef>
              <c:f>'Daten GDCH'!$A$55</c:f>
              <c:strCache>
                <c:ptCount val="1"/>
                <c:pt idx="0">
                  <c:v>Promotionen</c:v>
                </c:pt>
              </c:strCache>
            </c:strRef>
          </c:tx>
          <c:spPr>
            <a:ln w="28575" cap="rnd" cmpd="sng" algn="ctr">
              <a:solidFill>
                <a:schemeClr val="accent3">
                  <a:shade val="95000"/>
                  <a:satMod val="105000"/>
                </a:schemeClr>
              </a:solidFill>
              <a:prstDash val="solid"/>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EE1A-4D30-9AFF-C3CEB79BBFA4}"/>
                </c:ext>
              </c:extLst>
            </c:dLbl>
            <c:dLbl>
              <c:idx val="26"/>
              <c:delete val="1"/>
              <c:extLst>
                <c:ext xmlns:c15="http://schemas.microsoft.com/office/drawing/2012/chart" uri="{CE6537A1-D6FC-4f65-9D91-7224C49458BB}"/>
                <c:ext xmlns:c16="http://schemas.microsoft.com/office/drawing/2014/chart" uri="{C3380CC4-5D6E-409C-BE32-E72D297353CC}">
                  <c16:uniqueId val="{0000000B-EE1A-4D30-9AFF-C3CEB79BBFA4}"/>
                </c:ext>
              </c:extLst>
            </c:dLbl>
            <c:dLbl>
              <c:idx val="27"/>
              <c:delete val="1"/>
              <c:extLst>
                <c:ext xmlns:c15="http://schemas.microsoft.com/office/drawing/2012/chart" uri="{CE6537A1-D6FC-4f65-9D91-7224C49458BB}"/>
                <c:ext xmlns:c16="http://schemas.microsoft.com/office/drawing/2014/chart" uri="{C3380CC4-5D6E-409C-BE32-E72D297353CC}">
                  <c16:uniqueId val="{0000000C-EE1A-4D30-9AFF-C3CEB79BBFA4}"/>
                </c:ext>
              </c:extLst>
            </c:dLbl>
            <c:dLbl>
              <c:idx val="2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EE1A-4D30-9AFF-C3CEB79BBFA4}"/>
                </c:ext>
              </c:extLst>
            </c:dLbl>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b"/>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numRef>
              <c:f>'Daten GDCH'!$C$3:$AE$3</c:f>
              <c:numCache>
                <c:formatCode>General</c:formatCode>
                <c:ptCount val="2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pt idx="28">
                  <c:v>2023</c:v>
                </c:pt>
              </c:numCache>
            </c:numRef>
          </c:cat>
          <c:val>
            <c:numRef>
              <c:f>'Daten GDCH'!$C$55:$AE$55</c:f>
              <c:numCache>
                <c:formatCode>_-* #,##0\ _€_-;\-* #,##0\ _€_-;_-* "-"??\ _€_-;_-@_-</c:formatCode>
                <c:ptCount val="29"/>
                <c:pt idx="0">
                  <c:v>2290</c:v>
                </c:pt>
                <c:pt idx="1">
                  <c:v>2270</c:v>
                </c:pt>
                <c:pt idx="2">
                  <c:v>2405</c:v>
                </c:pt>
                <c:pt idx="3">
                  <c:v>2422</c:v>
                </c:pt>
                <c:pt idx="4">
                  <c:v>2396</c:v>
                </c:pt>
                <c:pt idx="5">
                  <c:v>2249</c:v>
                </c:pt>
                <c:pt idx="6">
                  <c:v>1973</c:v>
                </c:pt>
                <c:pt idx="7">
                  <c:v>1724</c:v>
                </c:pt>
                <c:pt idx="8">
                  <c:v>1598</c:v>
                </c:pt>
                <c:pt idx="9">
                  <c:v>1513</c:v>
                </c:pt>
                <c:pt idx="10">
                  <c:v>1536</c:v>
                </c:pt>
                <c:pt idx="11">
                  <c:v>1513</c:v>
                </c:pt>
                <c:pt idx="12">
                  <c:v>1517</c:v>
                </c:pt>
                <c:pt idx="13">
                  <c:v>1613</c:v>
                </c:pt>
                <c:pt idx="14">
                  <c:v>1741</c:v>
                </c:pt>
                <c:pt idx="15">
                  <c:v>1755</c:v>
                </c:pt>
                <c:pt idx="16">
                  <c:v>1895</c:v>
                </c:pt>
                <c:pt idx="17">
                  <c:v>1859</c:v>
                </c:pt>
                <c:pt idx="18">
                  <c:v>2089</c:v>
                </c:pt>
                <c:pt idx="19">
                  <c:v>2049</c:v>
                </c:pt>
                <c:pt idx="20">
                  <c:v>2204</c:v>
                </c:pt>
                <c:pt idx="21">
                  <c:v>2323</c:v>
                </c:pt>
                <c:pt idx="22">
                  <c:v>2325</c:v>
                </c:pt>
                <c:pt idx="23">
                  <c:v>2240</c:v>
                </c:pt>
                <c:pt idx="24">
                  <c:v>2181</c:v>
                </c:pt>
                <c:pt idx="25">
                  <c:v>2104</c:v>
                </c:pt>
                <c:pt idx="26">
                  <c:v>2231</c:v>
                </c:pt>
                <c:pt idx="27">
                  <c:v>1883</c:v>
                </c:pt>
                <c:pt idx="28">
                  <c:v>2040</c:v>
                </c:pt>
              </c:numCache>
            </c:numRef>
          </c:val>
          <c:smooth val="0"/>
          <c:extLst>
            <c:ext xmlns:c16="http://schemas.microsoft.com/office/drawing/2014/chart" uri="{C3380CC4-5D6E-409C-BE32-E72D297353CC}">
              <c16:uniqueId val="{0000000E-EE1A-4D30-9AFF-C3CEB79BBFA4}"/>
            </c:ext>
          </c:extLst>
        </c:ser>
        <c:dLbls>
          <c:showLegendKey val="0"/>
          <c:showVal val="0"/>
          <c:showCatName val="0"/>
          <c:showSerName val="0"/>
          <c:showPercent val="0"/>
          <c:showBubbleSize val="0"/>
        </c:dLbls>
        <c:smooth val="0"/>
        <c:axId val="823046256"/>
        <c:axId val="823049000"/>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1"/>
        <c:axPos val="l"/>
        <c:numFmt formatCode="_-* #,##0\ _€_-;\-* #,##0\ _€_-;_-* &quot;-&quot;??\ _€_-;_-@_-" sourceLinked="1"/>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'Verbleib Chemiker'!$N$2</c:f>
              <c:strCache>
                <c:ptCount val="1"/>
                <c:pt idx="0">
                  <c:v>2023</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DBCD-4547-AC6F-0E8CD8CAAAF4}"/>
              </c:ext>
            </c:extLst>
          </c:dPt>
          <c:dPt>
            <c:idx val="1"/>
            <c:bubble3D val="0"/>
            <c:spPr>
              <a:solidFill>
                <a:schemeClr val="accent2"/>
              </a:solidFill>
              <a:ln w="19050">
                <a:noFill/>
              </a:ln>
              <a:effectLst/>
            </c:spPr>
            <c:extLst>
              <c:ext xmlns:c16="http://schemas.microsoft.com/office/drawing/2014/chart" uri="{C3380CC4-5D6E-409C-BE32-E72D297353CC}">
                <c16:uniqueId val="{00000003-DBCD-4547-AC6F-0E8CD8CAAAF4}"/>
              </c:ext>
            </c:extLst>
          </c:dPt>
          <c:dPt>
            <c:idx val="2"/>
            <c:bubble3D val="0"/>
            <c:spPr>
              <a:solidFill>
                <a:schemeClr val="accent3"/>
              </a:solidFill>
              <a:ln w="19050">
                <a:noFill/>
              </a:ln>
              <a:effectLst/>
            </c:spPr>
            <c:extLst>
              <c:ext xmlns:c16="http://schemas.microsoft.com/office/drawing/2014/chart" uri="{C3380CC4-5D6E-409C-BE32-E72D297353CC}">
                <c16:uniqueId val="{00000005-DBCD-4547-AC6F-0E8CD8CAAAF4}"/>
              </c:ext>
            </c:extLst>
          </c:dPt>
          <c:dPt>
            <c:idx val="3"/>
            <c:bubble3D val="0"/>
            <c:spPr>
              <a:solidFill>
                <a:schemeClr val="accent4"/>
              </a:solidFill>
              <a:ln w="19050">
                <a:noFill/>
              </a:ln>
              <a:effectLst/>
            </c:spPr>
            <c:extLst>
              <c:ext xmlns:c16="http://schemas.microsoft.com/office/drawing/2014/chart" uri="{C3380CC4-5D6E-409C-BE32-E72D297353CC}">
                <c16:uniqueId val="{00000007-DBCD-4547-AC6F-0E8CD8CAAAF4}"/>
              </c:ext>
            </c:extLst>
          </c:dPt>
          <c:dPt>
            <c:idx val="4"/>
            <c:bubble3D val="0"/>
            <c:spPr>
              <a:solidFill>
                <a:schemeClr val="accent5"/>
              </a:solidFill>
              <a:ln w="19050">
                <a:noFill/>
              </a:ln>
              <a:effectLst/>
            </c:spPr>
            <c:extLst>
              <c:ext xmlns:c16="http://schemas.microsoft.com/office/drawing/2014/chart" uri="{C3380CC4-5D6E-409C-BE32-E72D297353CC}">
                <c16:uniqueId val="{00000009-DBCD-4547-AC6F-0E8CD8CAAAF4}"/>
              </c:ext>
            </c:extLst>
          </c:dPt>
          <c:dPt>
            <c:idx val="5"/>
            <c:bubble3D val="0"/>
            <c:spPr>
              <a:solidFill>
                <a:schemeClr val="accent6"/>
              </a:solidFill>
              <a:ln w="19050">
                <a:noFill/>
              </a:ln>
              <a:effectLst/>
            </c:spPr>
            <c:extLst>
              <c:ext xmlns:c16="http://schemas.microsoft.com/office/drawing/2014/chart" uri="{C3380CC4-5D6E-409C-BE32-E72D297353CC}">
                <c16:uniqueId val="{0000000B-DBCD-4547-AC6F-0E8CD8CAAAF4}"/>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BCD-4547-AC6F-0E8CD8CAAAF4}"/>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BCD-4547-AC6F-0E8CD8CAAAF4}"/>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DBCD-4547-AC6F-0E8CD8CAAAF4}"/>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DBCD-4547-AC6F-0E8CD8CAAAF4}"/>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DBCD-4547-AC6F-0E8CD8CAAAF4}"/>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DBCD-4547-AC6F-0E8CD8CAAAF4}"/>
                </c:ext>
              </c:extLst>
            </c:dLbl>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'Verbleib Chemiker'!$A$3:$A$8</c:f>
              <c:strCache>
                <c:ptCount val="6"/>
                <c:pt idx="0">
                  <c:v>Chemische Industrie</c:v>
                </c:pt>
                <c:pt idx="1">
                  <c:v>übrige Wirtschaft</c:v>
                </c:pt>
                <c:pt idx="2">
                  <c:v>Postdoc Inland</c:v>
                </c:pt>
                <c:pt idx="3">
                  <c:v>Ausland</c:v>
                </c:pt>
                <c:pt idx="4">
                  <c:v>Hochschule/ Forschungs-institut </c:v>
                </c:pt>
                <c:pt idx="5">
                  <c:v>sonstige</c:v>
                </c:pt>
              </c:strCache>
            </c:strRef>
          </c:cat>
          <c:val>
            <c:numRef>
              <c:f>'Verbleib Chemiker'!$N$3:$N$8</c:f>
              <c:numCache>
                <c:formatCode>General</c:formatCode>
                <c:ptCount val="6"/>
                <c:pt idx="0">
                  <c:v>360</c:v>
                </c:pt>
                <c:pt idx="1">
                  <c:v>126</c:v>
                </c:pt>
                <c:pt idx="2">
                  <c:v>148</c:v>
                </c:pt>
                <c:pt idx="3">
                  <c:v>83</c:v>
                </c:pt>
                <c:pt idx="4">
                  <c:v>42</c:v>
                </c:pt>
                <c:pt idx="5">
                  <c:v>91</c:v>
                </c:pt>
              </c:numCache>
            </c:numRef>
          </c:val>
          <c:extLst>
            <c:ext xmlns:c16="http://schemas.microsoft.com/office/drawing/2014/chart" uri="{C3380CC4-5D6E-409C-BE32-E72D297353CC}">
              <c16:uniqueId val="{0000000C-DBCD-4547-AC6F-0E8CD8CAAAF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FED-4FD9-8B6D-5CAADFEDCB84}"/>
              </c:ext>
            </c:extLst>
          </c:dPt>
          <c:dPt>
            <c:idx val="1"/>
            <c:bubble3D val="0"/>
            <c:spPr>
              <a:solidFill>
                <a:schemeClr val="accent2"/>
              </a:solidFill>
              <a:ln w="19050">
                <a:noFill/>
              </a:ln>
              <a:effectLst/>
            </c:spPr>
            <c:extLst>
              <c:ext xmlns:c16="http://schemas.microsoft.com/office/drawing/2014/chart" uri="{C3380CC4-5D6E-409C-BE32-E72D297353CC}">
                <c16:uniqueId val="{00000003-6FED-4FD9-8B6D-5CAADFEDCB84}"/>
              </c:ext>
            </c:extLst>
          </c:dPt>
          <c:dPt>
            <c:idx val="2"/>
            <c:bubble3D val="0"/>
            <c:spPr>
              <a:solidFill>
                <a:schemeClr val="accent3"/>
              </a:solidFill>
              <a:ln w="19050">
                <a:noFill/>
              </a:ln>
              <a:effectLst/>
            </c:spPr>
            <c:extLst>
              <c:ext xmlns:c16="http://schemas.microsoft.com/office/drawing/2014/chart" uri="{C3380CC4-5D6E-409C-BE32-E72D297353CC}">
                <c16:uniqueId val="{00000005-6FED-4FD9-8B6D-5CAADFEDCB84}"/>
              </c:ext>
            </c:extLst>
          </c:dPt>
          <c:dPt>
            <c:idx val="3"/>
            <c:bubble3D val="0"/>
            <c:explosion val="9"/>
            <c:spPr>
              <a:solidFill>
                <a:schemeClr val="accent4"/>
              </a:solidFill>
              <a:ln w="19050">
                <a:noFill/>
              </a:ln>
              <a:effectLst/>
            </c:spPr>
            <c:extLst>
              <c:ext xmlns:c16="http://schemas.microsoft.com/office/drawing/2014/chart" uri="{C3380CC4-5D6E-409C-BE32-E72D297353CC}">
                <c16:uniqueId val="{00000007-6FED-4FD9-8B6D-5CAADFEDCB84}"/>
              </c:ext>
            </c:extLst>
          </c:dPt>
          <c:dPt>
            <c:idx val="4"/>
            <c:bubble3D val="0"/>
            <c:spPr>
              <a:solidFill>
                <a:schemeClr val="accent5"/>
              </a:solidFill>
              <a:ln w="19050">
                <a:noFill/>
              </a:ln>
              <a:effectLst/>
            </c:spPr>
            <c:extLst>
              <c:ext xmlns:c16="http://schemas.microsoft.com/office/drawing/2014/chart" uri="{C3380CC4-5D6E-409C-BE32-E72D297353CC}">
                <c16:uniqueId val="{00000009-6FED-4FD9-8B6D-5CAADFEDCB84}"/>
              </c:ext>
            </c:extLst>
          </c:dPt>
          <c:dPt>
            <c:idx val="5"/>
            <c:bubble3D val="0"/>
            <c:spPr>
              <a:solidFill>
                <a:schemeClr val="accent6"/>
              </a:solidFill>
              <a:ln w="19050">
                <a:noFill/>
              </a:ln>
              <a:effectLst/>
            </c:spPr>
            <c:extLst>
              <c:ext xmlns:c16="http://schemas.microsoft.com/office/drawing/2014/chart" uri="{C3380CC4-5D6E-409C-BE32-E72D297353CC}">
                <c16:uniqueId val="{0000000B-6FED-4FD9-8B6D-5CAADFEDCB84}"/>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6FED-4FD9-8B6D-5CAADFEDCB84}"/>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ED-4FD9-8B6D-5CAADFEDCB84}"/>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ED-4FD9-8B6D-5CAADFEDCB84}"/>
                </c:ext>
              </c:extLst>
            </c:dLbl>
            <c:dLbl>
              <c:idx val="2"/>
              <c:layout>
                <c:manualLayout>
                  <c:x val="1.6733214816577868E-2"/>
                  <c:y val="0.10398248802187356"/>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FED-4FD9-8B6D-5CAADFEDCB84}"/>
                </c:ext>
              </c:extLst>
            </c:dLbl>
            <c:dLbl>
              <c:idx val="3"/>
              <c:layout>
                <c:manualLayout>
                  <c:x val="0"/>
                  <c:y val="0.11856185545441743"/>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FED-4FD9-8B6D-5CAADFEDCB84}"/>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ED-4FD9-8B6D-5CAADFEDCB84}"/>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ED-4FD9-8B6D-5CAADFEDCB84}"/>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Welt'!$S$27:$S$33</c:f>
              <c:strCache>
                <c:ptCount val="7"/>
                <c:pt idx="0">
                  <c:v>USA</c:v>
                </c:pt>
                <c:pt idx="1">
                  <c:v>China</c:v>
                </c:pt>
                <c:pt idx="2">
                  <c:v>Japan</c:v>
                </c:pt>
                <c:pt idx="3">
                  <c:v>Deutschland</c:v>
                </c:pt>
                <c:pt idx="4">
                  <c:v>UK</c:v>
                </c:pt>
                <c:pt idx="5">
                  <c:v>Schweiz</c:v>
                </c:pt>
                <c:pt idx="6">
                  <c:v>übrige Welt</c:v>
                </c:pt>
              </c:strCache>
            </c:strRef>
          </c:cat>
          <c:val>
            <c:numRef>
              <c:f>'Anteil an Welt'!$U$27:$U$33</c:f>
              <c:numCache>
                <c:formatCode>0.0</c:formatCode>
                <c:ptCount val="7"/>
                <c:pt idx="0">
                  <c:v>51.323813599908576</c:v>
                </c:pt>
                <c:pt idx="1">
                  <c:v>12.643812078234365</c:v>
                </c:pt>
                <c:pt idx="2">
                  <c:v>6.8243382225232585</c:v>
                </c:pt>
                <c:pt idx="3">
                  <c:v>4.8416397763347216</c:v>
                </c:pt>
                <c:pt idx="4">
                  <c:v>3.9495252887681023</c:v>
                </c:pt>
                <c:pt idx="5">
                  <c:v>3.5233736215067659</c:v>
                </c:pt>
                <c:pt idx="6">
                  <c:v>16.893497412724219</c:v>
                </c:pt>
              </c:numCache>
            </c:numRef>
          </c:val>
          <c:extLst>
            <c:ext xmlns:c15="http://schemas.microsoft.com/office/drawing/2012/chart" uri="{02D57815-91ED-43cb-92C2-25804820EDAC}">
              <c15:filteredSeriesTitle>
                <c15:tx>
                  <c:strRef>
                    <c:extLst>
                      <c:ext uri="{02D57815-91ED-43cb-92C2-25804820EDAC}">
                        <c15:formulaRef>
                          <c15:sqref>'Anteil an Welt'!#REF!</c15:sqref>
                        </c15:formulaRef>
                      </c:ext>
                    </c:extLst>
                  </c:strRef>
                </c15:tx>
              </c15:filteredSeriesTitle>
            </c:ext>
            <c:ext xmlns:c16="http://schemas.microsoft.com/office/drawing/2014/chart" uri="{C3380CC4-5D6E-409C-BE32-E72D297353CC}">
              <c16:uniqueId val="{0000000E-6FED-4FD9-8B6D-5CAADFEDCB84}"/>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1"/>
            <c:invertIfNegative val="0"/>
            <c:bubble3D val="0"/>
            <c:spPr>
              <a:solidFill>
                <a:schemeClr val="accent5"/>
              </a:solidFill>
              <a:ln>
                <a:noFill/>
              </a:ln>
              <a:effectLst/>
            </c:spPr>
            <c:extLst>
              <c:ext xmlns:c16="http://schemas.microsoft.com/office/drawing/2014/chart" uri="{C3380CC4-5D6E-409C-BE32-E72D297353CC}">
                <c16:uniqueId val="{00000001-C7BB-4235-95D9-EBEE5E52222B}"/>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3-C7BB-4235-95D9-EBEE5E52222B}"/>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an Welt'!$R$5:$R$15</c:f>
              <c:strCache>
                <c:ptCount val="11"/>
                <c:pt idx="0">
                  <c:v>USA</c:v>
                </c:pt>
                <c:pt idx="1">
                  <c:v>EU 27</c:v>
                </c:pt>
                <c:pt idx="2">
                  <c:v>China</c:v>
                </c:pt>
                <c:pt idx="3">
                  <c:v>Japan</c:v>
                </c:pt>
                <c:pt idx="4">
                  <c:v>Deutsch-
land</c:v>
                </c:pt>
                <c:pt idx="5">
                  <c:v>UK</c:v>
                </c:pt>
                <c:pt idx="6">
                  <c:v>Schweiz</c:v>
                </c:pt>
                <c:pt idx="7">
                  <c:v>Frank-
reich</c:v>
                </c:pt>
                <c:pt idx="8">
                  <c:v>Korea</c:v>
                </c:pt>
                <c:pt idx="9">
                  <c:v>Belgien</c:v>
                </c:pt>
                <c:pt idx="10">
                  <c:v>Däne-
mark</c:v>
                </c:pt>
              </c:strCache>
            </c:strRef>
          </c:cat>
          <c:val>
            <c:numRef>
              <c:f>'Anteil an Welt'!$T$5:$T$15</c:f>
              <c:numCache>
                <c:formatCode>0.00</c:formatCode>
                <c:ptCount val="11"/>
                <c:pt idx="0">
                  <c:v>118.26567</c:v>
                </c:pt>
                <c:pt idx="1">
                  <c:v>32.579028999999998</c:v>
                </c:pt>
                <c:pt idx="2">
                  <c:v>29.135187000000002</c:v>
                </c:pt>
                <c:pt idx="3">
                  <c:v>15.725350000000001</c:v>
                </c:pt>
                <c:pt idx="4">
                  <c:v>11.156610000000001</c:v>
                </c:pt>
                <c:pt idx="5">
                  <c:v>9.1009069999999994</c:v>
                </c:pt>
                <c:pt idx="6">
                  <c:v>8.1189239999999998</c:v>
                </c:pt>
                <c:pt idx="7">
                  <c:v>5.4665710000000001</c:v>
                </c:pt>
                <c:pt idx="8">
                  <c:v>5.0109329999999996</c:v>
                </c:pt>
                <c:pt idx="9">
                  <c:v>3.386733</c:v>
                </c:pt>
                <c:pt idx="10">
                  <c:v>3.3146999999999998</c:v>
                </c:pt>
              </c:numCache>
            </c:numRef>
          </c:val>
          <c:extLst>
            <c:ext xmlns:c16="http://schemas.microsoft.com/office/drawing/2014/chart" uri="{C3380CC4-5D6E-409C-BE32-E72D297353CC}">
              <c16:uniqueId val="{00000004-C7BB-4235-95D9-EBEE5E52222B}"/>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0" sourceLinked="1"/>
        <c:majorTickMark val="none"/>
        <c:minorTickMark val="none"/>
        <c:tickLblPos val="nextTo"/>
        <c:crossAx val="10443980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'Anteile lange Reihe'!$C$123</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Reihe'!$B$124:$B$130</c:f>
              <c:strCache>
                <c:ptCount val="7"/>
                <c:pt idx="0">
                  <c:v>USA</c:v>
                </c:pt>
                <c:pt idx="1">
                  <c:v>EU</c:v>
                </c:pt>
                <c:pt idx="2">
                  <c:v>China</c:v>
                </c:pt>
                <c:pt idx="3">
                  <c:v>Japan</c:v>
                </c:pt>
                <c:pt idx="4">
                  <c:v>Deutsch-
land</c:v>
                </c:pt>
                <c:pt idx="5">
                  <c:v>VK</c:v>
                </c:pt>
                <c:pt idx="6">
                  <c:v>Korea</c:v>
                </c:pt>
              </c:strCache>
            </c:strRef>
          </c:cat>
          <c:val>
            <c:numRef>
              <c:f>'Anteile lange Reihe'!$C$124:$C$130</c:f>
              <c:numCache>
                <c:formatCode>0.0</c:formatCode>
                <c:ptCount val="7"/>
                <c:pt idx="0">
                  <c:v>41.890249577088206</c:v>
                </c:pt>
                <c:pt idx="1">
                  <c:v>18.650860313745067</c:v>
                </c:pt>
                <c:pt idx="2">
                  <c:v>5.8620716997678057</c:v>
                </c:pt>
                <c:pt idx="3">
                  <c:v>16.609488688097311</c:v>
                </c:pt>
                <c:pt idx="4">
                  <c:v>6.570232392283784</c:v>
                </c:pt>
                <c:pt idx="5">
                  <c:v>5.95740557258903</c:v>
                </c:pt>
                <c:pt idx="6">
                  <c:v>1.5444039514630976</c:v>
                </c:pt>
              </c:numCache>
            </c:numRef>
          </c:val>
          <c:extLst>
            <c:ext xmlns:c16="http://schemas.microsoft.com/office/drawing/2014/chart" uri="{C3380CC4-5D6E-409C-BE32-E72D297353CC}">
              <c16:uniqueId val="{00000000-11D6-42A6-8AC2-2FCD751F0766}"/>
            </c:ext>
          </c:extLst>
        </c:ser>
        <c:ser>
          <c:idx val="1"/>
          <c:order val="1"/>
          <c:tx>
            <c:strRef>
              <c:f>'Anteile lange Reihe'!$D$123</c:f>
              <c:strCache>
                <c:ptCount val="1"/>
                <c:pt idx="0">
                  <c:v>2023</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'Anteile lange Reihe'!$B$124:$B$130</c:f>
              <c:strCache>
                <c:ptCount val="7"/>
                <c:pt idx="0">
                  <c:v>USA</c:v>
                </c:pt>
                <c:pt idx="1">
                  <c:v>EU</c:v>
                </c:pt>
                <c:pt idx="2">
                  <c:v>China</c:v>
                </c:pt>
                <c:pt idx="3">
                  <c:v>Japan</c:v>
                </c:pt>
                <c:pt idx="4">
                  <c:v>Deutsch-
land</c:v>
                </c:pt>
                <c:pt idx="5">
                  <c:v>VK</c:v>
                </c:pt>
                <c:pt idx="6">
                  <c:v>Korea</c:v>
                </c:pt>
              </c:strCache>
            </c:strRef>
          </c:cat>
          <c:val>
            <c:numRef>
              <c:f>'Anteile lange Reihe'!$D$124:$D$130</c:f>
              <c:numCache>
                <c:formatCode>0.0</c:formatCode>
                <c:ptCount val="7"/>
                <c:pt idx="0">
                  <c:v>51.323813599908576</c:v>
                </c:pt>
                <c:pt idx="1">
                  <c:v>14.138337961151498</c:v>
                </c:pt>
                <c:pt idx="2">
                  <c:v>12.643812078234365</c:v>
                </c:pt>
                <c:pt idx="3">
                  <c:v>6.8243382225232585</c:v>
                </c:pt>
                <c:pt idx="4">
                  <c:v>4.8416397763347216</c:v>
                </c:pt>
                <c:pt idx="5">
                  <c:v>3.9495252887681023</c:v>
                </c:pt>
                <c:pt idx="6">
                  <c:v>2.1745971696911766</c:v>
                </c:pt>
              </c:numCache>
            </c:numRef>
          </c:val>
          <c:extLst>
            <c:ext xmlns:c16="http://schemas.microsoft.com/office/drawing/2014/chart" uri="{C3380CC4-5D6E-409C-BE32-E72D297353CC}">
              <c16:uniqueId val="{00000001-11D6-42A6-8AC2-2FCD751F0766}"/>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Reihe'!$A$3</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36F9-4A36-88E3-F9D4E275A32E}"/>
              </c:ext>
            </c:extLst>
          </c:dPt>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Reihe'!$L$3:$AI$3</c:f>
              <c:numCache>
                <c:formatCode>#,##0.0</c:formatCode>
                <c:ptCount val="24"/>
                <c:pt idx="0">
                  <c:v>15.630771802319</c:v>
                </c:pt>
                <c:pt idx="1">
                  <c:v>16.226573186210299</c:v>
                </c:pt>
                <c:pt idx="2">
                  <c:v>16.802231202995799</c:v>
                </c:pt>
                <c:pt idx="3">
                  <c:v>17.841613074620899</c:v>
                </c:pt>
                <c:pt idx="4">
                  <c:v>18.0186102828606</c:v>
                </c:pt>
                <c:pt idx="5">
                  <c:v>18.116433889259199</c:v>
                </c:pt>
                <c:pt idx="6">
                  <c:v>19.706448278478401</c:v>
                </c:pt>
                <c:pt idx="7">
                  <c:v>19.600230541632101</c:v>
                </c:pt>
                <c:pt idx="8">
                  <c:v>19.763114037520399</c:v>
                </c:pt>
                <c:pt idx="9">
                  <c:v>19.710549351780902</c:v>
                </c:pt>
                <c:pt idx="10">
                  <c:v>19.475692216864601</c:v>
                </c:pt>
                <c:pt idx="11">
                  <c:v>20.1997704241668</c:v>
                </c:pt>
                <c:pt idx="12">
                  <c:v>20.825508792052801</c:v>
                </c:pt>
                <c:pt idx="13">
                  <c:v>20.7258172259262</c:v>
                </c:pt>
                <c:pt idx="14" formatCode="General">
                  <c:v>20.933106166047999</c:v>
                </c:pt>
                <c:pt idx="15" formatCode="General">
                  <c:v>21.447967084458899</c:v>
                </c:pt>
                <c:pt idx="16" formatCode="General">
                  <c:v>22.931974264348899</c:v>
                </c:pt>
                <c:pt idx="17" formatCode="General">
                  <c:v>23.664050635375499</c:v>
                </c:pt>
                <c:pt idx="18" formatCode="General">
                  <c:v>24.858612986001901</c:v>
                </c:pt>
                <c:pt idx="19" formatCode="General">
                  <c:v>25.507453448142599</c:v>
                </c:pt>
                <c:pt idx="20" formatCode="General">
                  <c:v>25.943789247652401</c:v>
                </c:pt>
                <c:pt idx="21" formatCode="General">
                  <c:v>27.902676980911298</c:v>
                </c:pt>
                <c:pt idx="22" formatCode="General">
                  <c:v>31.6451376251513</c:v>
                </c:pt>
                <c:pt idx="23" formatCode="General">
                  <c:v>32.579028539629903</c:v>
                </c:pt>
              </c:numCache>
            </c:numRef>
          </c:val>
          <c:smooth val="0"/>
          <c:extLst>
            <c:ext xmlns:c16="http://schemas.microsoft.com/office/drawing/2014/chart" uri="{C3380CC4-5D6E-409C-BE32-E72D297353CC}">
              <c16:uniqueId val="{00000001-36F9-4A36-88E3-F9D4E275A32E}"/>
            </c:ext>
          </c:extLst>
        </c:ser>
        <c:ser>
          <c:idx val="1"/>
          <c:order val="1"/>
          <c:tx>
            <c:strRef>
              <c:f>'Anteile lange Reihe'!$A$4</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Reihe'!$L$4:$AI$4</c:f>
              <c:numCache>
                <c:formatCode>#,##0.0</c:formatCode>
                <c:ptCount val="24"/>
                <c:pt idx="0">
                  <c:v>6.03</c:v>
                </c:pt>
                <c:pt idx="1">
                  <c:v>5.92</c:v>
                </c:pt>
                <c:pt idx="2">
                  <c:v>5.94</c:v>
                </c:pt>
                <c:pt idx="3">
                  <c:v>6.3490000000000002</c:v>
                </c:pt>
                <c:pt idx="4">
                  <c:v>6.32</c:v>
                </c:pt>
                <c:pt idx="5">
                  <c:v>6.3630000000000004</c:v>
                </c:pt>
                <c:pt idx="6">
                  <c:v>7.0659999999999998</c:v>
                </c:pt>
                <c:pt idx="7">
                  <c:v>6.45461829</c:v>
                </c:pt>
                <c:pt idx="8">
                  <c:v>6.6404503799999999</c:v>
                </c:pt>
                <c:pt idx="9">
                  <c:v>7.09374226</c:v>
                </c:pt>
                <c:pt idx="10">
                  <c:v>6.8608000000000002</c:v>
                </c:pt>
                <c:pt idx="11">
                  <c:v>7.3663999999999996</c:v>
                </c:pt>
                <c:pt idx="12">
                  <c:v>7.5877999999999997</c:v>
                </c:pt>
                <c:pt idx="13">
                  <c:v>7.4215</c:v>
                </c:pt>
                <c:pt idx="14" formatCode="General">
                  <c:v>7.6637000000000004</c:v>
                </c:pt>
                <c:pt idx="15" formatCode="General">
                  <c:v>7.7422000000000004</c:v>
                </c:pt>
                <c:pt idx="16" formatCode="General">
                  <c:v>8.4312000000000005</c:v>
                </c:pt>
                <c:pt idx="17" formatCode="General">
                  <c:v>8.6959999999999997</c:v>
                </c:pt>
                <c:pt idx="18" formatCode="General">
                  <c:v>9.4198000000000004</c:v>
                </c:pt>
                <c:pt idx="19" formatCode="General">
                  <c:v>9.8449000000000009</c:v>
                </c:pt>
                <c:pt idx="20" formatCode="General">
                  <c:v>9.5139999999999993</c:v>
                </c:pt>
                <c:pt idx="21" formatCode="General">
                  <c:v>10.125999999999999</c:v>
                </c:pt>
                <c:pt idx="22" formatCode="General">
                  <c:v>10.805</c:v>
                </c:pt>
                <c:pt idx="23" formatCode="General">
                  <c:v>11.156610000000001</c:v>
                </c:pt>
              </c:numCache>
            </c:numRef>
          </c:val>
          <c:smooth val="0"/>
          <c:extLst>
            <c:ext xmlns:c16="http://schemas.microsoft.com/office/drawing/2014/chart" uri="{C3380CC4-5D6E-409C-BE32-E72D297353CC}">
              <c16:uniqueId val="{00000002-36F9-4A36-88E3-F9D4E275A32E}"/>
            </c:ext>
          </c:extLst>
        </c:ser>
        <c:ser>
          <c:idx val="2"/>
          <c:order val="2"/>
          <c:tx>
            <c:strRef>
              <c:f>'Anteile lange Reihe'!$A$5</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Reihe'!$L$5:$AI$5</c:f>
              <c:numCache>
                <c:formatCode>#,##0.0</c:formatCode>
                <c:ptCount val="24"/>
                <c:pt idx="0">
                  <c:v>22.638528138528098</c:v>
                </c:pt>
                <c:pt idx="1">
                  <c:v>19.9776686020545</c:v>
                </c:pt>
                <c:pt idx="2">
                  <c:v>21.844639644406801</c:v>
                </c:pt>
                <c:pt idx="3">
                  <c:v>20.338668317269399</c:v>
                </c:pt>
                <c:pt idx="4">
                  <c:v>31.615861015040601</c:v>
                </c:pt>
                <c:pt idx="5">
                  <c:v>34.539685089974299</c:v>
                </c:pt>
                <c:pt idx="6">
                  <c:v>36.894958987019201</c:v>
                </c:pt>
                <c:pt idx="7">
                  <c:v>40.545812864438901</c:v>
                </c:pt>
                <c:pt idx="8">
                  <c:v>39.609683122535003</c:v>
                </c:pt>
                <c:pt idx="9">
                  <c:v>38.274599870810299</c:v>
                </c:pt>
                <c:pt idx="10">
                  <c:v>43.742839915586401</c:v>
                </c:pt>
                <c:pt idx="11">
                  <c:v>39.752820291729499</c:v>
                </c:pt>
                <c:pt idx="12">
                  <c:v>44.513067828251401</c:v>
                </c:pt>
                <c:pt idx="13">
                  <c:v>55.359536179504602</c:v>
                </c:pt>
                <c:pt idx="14" formatCode="General">
                  <c:v>58.819987959060803</c:v>
                </c:pt>
                <c:pt idx="15" formatCode="General">
                  <c:v>74.327685652487403</c:v>
                </c:pt>
                <c:pt idx="16" formatCode="General">
                  <c:v>75.769022230254805</c:v>
                </c:pt>
                <c:pt idx="17" formatCode="General">
                  <c:v>74.728592933675699</c:v>
                </c:pt>
                <c:pt idx="18" formatCode="General">
                  <c:v>80.199746085484605</c:v>
                </c:pt>
                <c:pt idx="19" formatCode="General">
                  <c:v>99.592711682743797</c:v>
                </c:pt>
                <c:pt idx="20" formatCode="General">
                  <c:v>105.52440199772199</c:v>
                </c:pt>
                <c:pt idx="21" formatCode="General">
                  <c:v>113.513307984791</c:v>
                </c:pt>
                <c:pt idx="22" formatCode="General">
                  <c:v>126.644842964228</c:v>
                </c:pt>
                <c:pt idx="23" formatCode="General">
                  <c:v>118.265669831783</c:v>
                </c:pt>
              </c:numCache>
            </c:numRef>
          </c:val>
          <c:smooth val="0"/>
          <c:extLst>
            <c:ext xmlns:c16="http://schemas.microsoft.com/office/drawing/2014/chart" uri="{C3380CC4-5D6E-409C-BE32-E72D297353CC}">
              <c16:uniqueId val="{00000003-36F9-4A36-88E3-F9D4E275A32E}"/>
            </c:ext>
          </c:extLst>
        </c:ser>
        <c:ser>
          <c:idx val="3"/>
          <c:order val="3"/>
          <c:tx>
            <c:strRef>
              <c:f>'Anteile lange Reihe'!$A$6</c:f>
              <c:strCache>
                <c:ptCount val="1"/>
                <c:pt idx="0">
                  <c:v>China</c:v>
                </c:pt>
              </c:strCache>
            </c:strRef>
          </c:tx>
          <c:spPr>
            <a:ln w="28575">
              <a:solidFill>
                <a:srgbClr val="003061"/>
              </a:solidFill>
            </a:ln>
          </c:spPr>
          <c:marker>
            <c:symbol val="none"/>
          </c:marker>
          <c:cat>
            <c:strRef>
              <c:f>'Anteile lange Reihe'!$L$2:$AI$2</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Reihe'!$L$6:$AI$6</c:f>
              <c:numCache>
                <c:formatCode>#,##0.0</c:formatCode>
                <c:ptCount val="24"/>
                <c:pt idx="0">
                  <c:v>0.89198273607114797</c:v>
                </c:pt>
                <c:pt idx="1">
                  <c:v>1.34898151895319</c:v>
                </c:pt>
                <c:pt idx="2">
                  <c:v>1.7900524229638199</c:v>
                </c:pt>
                <c:pt idx="3">
                  <c:v>1.92307692307692</c:v>
                </c:pt>
                <c:pt idx="4">
                  <c:v>2.13779030220581</c:v>
                </c:pt>
                <c:pt idx="5">
                  <c:v>2.3522493384298699</c:v>
                </c:pt>
                <c:pt idx="6">
                  <c:v>2.7974822659606402</c:v>
                </c:pt>
                <c:pt idx="7">
                  <c:v>3.07131202610615</c:v>
                </c:pt>
                <c:pt idx="8">
                  <c:v>3.53961662591687</c:v>
                </c:pt>
                <c:pt idx="9">
                  <c:v>4.5875874750446597</c:v>
                </c:pt>
                <c:pt idx="10">
                  <c:v>6.1213205656385696</c:v>
                </c:pt>
                <c:pt idx="11">
                  <c:v>8.2250300133392606</c:v>
                </c:pt>
                <c:pt idx="12">
                  <c:v>11.102997903563899</c:v>
                </c:pt>
                <c:pt idx="13">
                  <c:v>13.163720636864699</c:v>
                </c:pt>
                <c:pt idx="14" formatCode="General">
                  <c:v>14.800430630190499</c:v>
                </c:pt>
                <c:pt idx="15" formatCode="General">
                  <c:v>18.849979922558401</c:v>
                </c:pt>
                <c:pt idx="16" formatCode="General">
                  <c:v>19.225087755101999</c:v>
                </c:pt>
                <c:pt idx="17" formatCode="General">
                  <c:v>20.360873983739801</c:v>
                </c:pt>
                <c:pt idx="18" formatCode="General">
                  <c:v>20.403834507493301</c:v>
                </c:pt>
                <c:pt idx="19" formatCode="General">
                  <c:v>21.420378329454401</c:v>
                </c:pt>
                <c:pt idx="20" formatCode="General">
                  <c:v>21.778531698640599</c:v>
                </c:pt>
                <c:pt idx="21" formatCode="General">
                  <c:v>25.791562614618801</c:v>
                </c:pt>
                <c:pt idx="22" formatCode="General">
                  <c:v>32.260547175844401</c:v>
                </c:pt>
                <c:pt idx="23" formatCode="General">
                  <c:v>29.1351868248403</c:v>
                </c:pt>
              </c:numCache>
            </c:numRef>
          </c:val>
          <c:smooth val="0"/>
          <c:extLst>
            <c:ext xmlns:c16="http://schemas.microsoft.com/office/drawing/2014/chart" uri="{C3380CC4-5D6E-409C-BE32-E72D297353CC}">
              <c16:uniqueId val="{00000004-36F9-4A36-88E3-F9D4E275A32E}"/>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Reihe'!$A$7</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Reihe'!$L$7:$AI$7</c15:sqref>
                        </c15:formulaRef>
                      </c:ext>
                    </c:extLst>
                    <c:numCache>
                      <c:formatCode>#,##0.0</c:formatCode>
                      <c:ptCount val="24"/>
                      <c:pt idx="0">
                        <c:v>15.8525268763187</c:v>
                      </c:pt>
                      <c:pt idx="1">
                        <c:v>14.9573530764278</c:v>
                      </c:pt>
                      <c:pt idx="2">
                        <c:v>14.994147043876</c:v>
                      </c:pt>
                      <c:pt idx="3">
                        <c:v>13.028840867440399</c:v>
                      </c:pt>
                      <c:pt idx="4">
                        <c:v>12.4326479910714</c:v>
                      </c:pt>
                      <c:pt idx="5">
                        <c:v>13.499130561847</c:v>
                      </c:pt>
                      <c:pt idx="6">
                        <c:v>13.4736888949747</c:v>
                      </c:pt>
                      <c:pt idx="7">
                        <c:v>12.8736231704292</c:v>
                      </c:pt>
                      <c:pt idx="8">
                        <c:v>13.9273353902711</c:v>
                      </c:pt>
                      <c:pt idx="9">
                        <c:v>14.964808415879601</c:v>
                      </c:pt>
                      <c:pt idx="10">
                        <c:v>17.344040872402498</c:v>
                      </c:pt>
                      <c:pt idx="11">
                        <c:v>17.781183570527801</c:v>
                      </c:pt>
                      <c:pt idx="12">
                        <c:v>20.005807834730099</c:v>
                      </c:pt>
                      <c:pt idx="13">
                        <c:v>16.882585222890601</c:v>
                      </c:pt>
                      <c:pt idx="14" formatCode="General">
                        <c:v>16.018962815215801</c:v>
                      </c:pt>
                      <c:pt idx="15" formatCode="General">
                        <c:v>16.935750986670602</c:v>
                      </c:pt>
                      <c:pt idx="16" formatCode="General">
                        <c:v>18.2939489651733</c:v>
                      </c:pt>
                      <c:pt idx="17" formatCode="General">
                        <c:v>18.3007500986972</c:v>
                      </c:pt>
                      <c:pt idx="18" formatCode="General">
                        <c:v>17.188858216394401</c:v>
                      </c:pt>
                      <c:pt idx="19" formatCode="General">
                        <c:v>18.7780190070457</c:v>
                      </c:pt>
                      <c:pt idx="20" formatCode="General">
                        <c:v>18.870397438003</c:v>
                      </c:pt>
                      <c:pt idx="21" formatCode="General">
                        <c:v>18.033074079778199</c:v>
                      </c:pt>
                      <c:pt idx="22" formatCode="General">
                        <c:v>17.288153032389001</c:v>
                      </c:pt>
                      <c:pt idx="23" formatCode="General">
                        <c:v>15.7253499740864</c:v>
                      </c:pt>
                    </c:numCache>
                  </c:numRef>
                </c:val>
                <c:smooth val="0"/>
                <c:extLst>
                  <c:ext xmlns:c16="http://schemas.microsoft.com/office/drawing/2014/chart" uri="{C3380CC4-5D6E-409C-BE32-E72D297353CC}">
                    <c16:uniqueId val="{00000005-36F9-4A36-88E3-F9D4E275A32E}"/>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Reihe'!$A$8</c15:sqref>
                        </c15:formulaRef>
                      </c:ext>
                    </c:extLst>
                    <c:strCache>
                      <c:ptCount val="1"/>
                      <c:pt idx="0">
                        <c:v>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Reihe'!$L$8:$AI$8</c15:sqref>
                        </c15:formulaRef>
                      </c:ext>
                    </c:extLst>
                    <c:numCache>
                      <c:formatCode>#,##0.0</c:formatCode>
                      <c:ptCount val="24"/>
                      <c:pt idx="0">
                        <c:v>0.58908335477861296</c:v>
                      </c:pt>
                      <c:pt idx="1">
                        <c:v>0.74127252174089997</c:v>
                      </c:pt>
                      <c:pt idx="2">
                        <c:v>0.77566023327179401</c:v>
                      </c:pt>
                      <c:pt idx="3">
                        <c:v>0.72266899806192098</c:v>
                      </c:pt>
                      <c:pt idx="4">
                        <c:v>0.81851062046353795</c:v>
                      </c:pt>
                      <c:pt idx="5">
                        <c:v>1.0611743657749999</c:v>
                      </c:pt>
                      <c:pt idx="6">
                        <c:v>1.34454700997371</c:v>
                      </c:pt>
                      <c:pt idx="7">
                        <c:v>1.4719382014089</c:v>
                      </c:pt>
                      <c:pt idx="8">
                        <c:v>1.2061398592689501</c:v>
                      </c:pt>
                      <c:pt idx="9">
                        <c:v>1.2096976534296</c:v>
                      </c:pt>
                      <c:pt idx="10">
                        <c:v>1.61270530045481</c:v>
                      </c:pt>
                      <c:pt idx="11">
                        <c:v>2.0734862593686101</c:v>
                      </c:pt>
                      <c:pt idx="12">
                        <c:v>2.2983344841872699</c:v>
                      </c:pt>
                      <c:pt idx="13">
                        <c:v>2.5722295062798302</c:v>
                      </c:pt>
                      <c:pt idx="14" formatCode="General">
                        <c:v>2.5002797652659301</c:v>
                      </c:pt>
                      <c:pt idx="15" formatCode="General">
                        <c:v>3.21725807890168</c:v>
                      </c:pt>
                      <c:pt idx="16" formatCode="General">
                        <c:v>3.1979206965809301</c:v>
                      </c:pt>
                      <c:pt idx="17" formatCode="General">
                        <c:v>3.8984261226025398</c:v>
                      </c:pt>
                      <c:pt idx="18" formatCode="General">
                        <c:v>3.9541658649220701</c:v>
                      </c:pt>
                      <c:pt idx="19" formatCode="General">
                        <c:v>4.2534140547168402</c:v>
                      </c:pt>
                      <c:pt idx="20" formatCode="General">
                        <c:v>4.3567537227438704</c:v>
                      </c:pt>
                      <c:pt idx="21" formatCode="General">
                        <c:v>4.46822999372207</c:v>
                      </c:pt>
                      <c:pt idx="22" formatCode="General">
                        <c:v>4.6539758628053098</c:v>
                      </c:pt>
                      <c:pt idx="23" formatCode="General">
                        <c:v>5.0109331602817102</c:v>
                      </c:pt>
                    </c:numCache>
                  </c:numRef>
                </c:val>
                <c:smooth val="0"/>
                <c:extLst xmlns:c15="http://schemas.microsoft.com/office/drawing/2012/chart">
                  <c:ext xmlns:c16="http://schemas.microsoft.com/office/drawing/2014/chart" uri="{C3380CC4-5D6E-409C-BE32-E72D297353CC}">
                    <c16:uniqueId val="{00000006-36F9-4A36-88E3-F9D4E275A32E}"/>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Reihe'!$A$9</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Reihe'!$L$9:$AI$9</c15:sqref>
                        </c15:formulaRef>
                      </c:ext>
                    </c:extLst>
                    <c:numCache>
                      <c:formatCode>#,##0.0</c:formatCode>
                      <c:ptCount val="24"/>
                      <c:pt idx="0">
                        <c:v>1.100385648</c:v>
                      </c:pt>
                      <c:pt idx="1">
                        <c:v>1.07033752</c:v>
                      </c:pt>
                      <c:pt idx="2">
                        <c:v>1.0748347680000001</c:v>
                      </c:pt>
                      <c:pt idx="3">
                        <c:v>1.052052896</c:v>
                      </c:pt>
                      <c:pt idx="4">
                        <c:v>1.12802008</c:v>
                      </c:pt>
                      <c:pt idx="5">
                        <c:v>1.347595664</c:v>
                      </c:pt>
                      <c:pt idx="6">
                        <c:v>1.5735176799999999</c:v>
                      </c:pt>
                      <c:pt idx="7">
                        <c:v>1.7001700639999999</c:v>
                      </c:pt>
                      <c:pt idx="8">
                        <c:v>2.0072125920000001</c:v>
                      </c:pt>
                      <c:pt idx="9">
                        <c:v>1.990270336</c:v>
                      </c:pt>
                      <c:pt idx="10">
                        <c:v>2.720498976</c:v>
                      </c:pt>
                      <c:pt idx="11">
                        <c:v>3.3838534400000002</c:v>
                      </c:pt>
                      <c:pt idx="12">
                        <c:v>3.320732896</c:v>
                      </c:pt>
                      <c:pt idx="13">
                        <c:v>3.2600289760000001</c:v>
                      </c:pt>
                      <c:pt idx="14" formatCode="General">
                        <c:v>3.3875623680000002</c:v>
                      </c:pt>
                      <c:pt idx="15" formatCode="General">
                        <c:v>4.3564103840000001</c:v>
                      </c:pt>
                      <c:pt idx="16" formatCode="General">
                        <c:v>4.1805795200000002</c:v>
                      </c:pt>
                      <c:pt idx="17" formatCode="General">
                        <c:v>4.5423150720000001</c:v>
                      </c:pt>
                      <c:pt idx="18" formatCode="General">
                        <c:v>5.018868704</c:v>
                      </c:pt>
                      <c:pt idx="19" formatCode="General">
                        <c:v>5.1467436319999997</c:v>
                      </c:pt>
                      <c:pt idx="20" formatCode="General">
                        <c:v>5.3212590239999997</c:v>
                      </c:pt>
                      <c:pt idx="21" formatCode="General">
                        <c:v>6.4536838239999996</c:v>
                      </c:pt>
                      <c:pt idx="22" formatCode="General">
                        <c:v>7.2080031519999999</c:v>
                      </c:pt>
                      <c:pt idx="23" formatCode="General">
                        <c:v>7.0654011519999997</c:v>
                      </c:pt>
                    </c:numCache>
                  </c:numRef>
                </c:val>
                <c:smooth val="0"/>
                <c:extLst xmlns:c15="http://schemas.microsoft.com/office/drawing/2012/chart">
                  <c:ext xmlns:c16="http://schemas.microsoft.com/office/drawing/2014/chart" uri="{C3380CC4-5D6E-409C-BE32-E72D297353CC}">
                    <c16:uniqueId val="{00000007-36F9-4A36-88E3-F9D4E275A32E}"/>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Reihe'!$A$10</c15:sqref>
                        </c15:formulaRef>
                      </c:ext>
                    </c:extLst>
                    <c:strCache>
                      <c:ptCount val="1"/>
                      <c:pt idx="0">
                        <c:v>Brasilien</c:v>
                      </c:pt>
                    </c:strCache>
                  </c:strRef>
                </c:tx>
                <c:spPr>
                  <a:ln w="76200">
                    <a:solidFill>
                      <a:srgbClr val="BE9528"/>
                    </a:solidFill>
                  </a:ln>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Reihe'!$L$10:$AI$10</c15:sqref>
                        </c15:formulaRef>
                      </c:ext>
                    </c:extLst>
                    <c:numCache>
                      <c:formatCode>General</c:formatCode>
                      <c:ptCount val="24"/>
                      <c:pt idx="0">
                        <c:v>0.18453847400000001</c:v>
                      </c:pt>
                      <c:pt idx="1">
                        <c:v>0.162578845</c:v>
                      </c:pt>
                      <c:pt idx="2">
                        <c:v>0.14453022200000001</c:v>
                      </c:pt>
                      <c:pt idx="3">
                        <c:v>0.13913750499999999</c:v>
                      </c:pt>
                      <c:pt idx="4">
                        <c:v>0.164575371</c:v>
                      </c:pt>
                      <c:pt idx="5">
                        <c:v>0.19248891400000001</c:v>
                      </c:pt>
                      <c:pt idx="6">
                        <c:v>0.224851525</c:v>
                      </c:pt>
                      <c:pt idx="7">
                        <c:v>0.251816388</c:v>
                      </c:pt>
                      <c:pt idx="8">
                        <c:v>0.28850990900000001</c:v>
                      </c:pt>
                      <c:pt idx="9">
                        <c:v>0.25595482800000002</c:v>
                      </c:pt>
                      <c:pt idx="10">
                        <c:v>0.32429227300000002</c:v>
                      </c:pt>
                      <c:pt idx="11">
                        <c:v>0.36271193699999998</c:v>
                      </c:pt>
                      <c:pt idx="12">
                        <c:v>0.37386704799999998</c:v>
                      </c:pt>
                      <c:pt idx="13">
                        <c:v>0.35821718800000002</c:v>
                      </c:pt>
                      <c:pt idx="14">
                        <c:v>0.36263035599999999</c:v>
                      </c:pt>
                      <c:pt idx="15">
                        <c:v>0.325109445</c:v>
                      </c:pt>
                      <c:pt idx="16">
                        <c:v>0.32889533399999998</c:v>
                      </c:pt>
                      <c:pt idx="17">
                        <c:v>0.360262313</c:v>
                      </c:pt>
                      <c:pt idx="18">
                        <c:v>0.35271406599999999</c:v>
                      </c:pt>
                      <c:pt idx="19">
                        <c:v>0.360482735</c:v>
                      </c:pt>
                      <c:pt idx="20">
                        <c:v>0.30962505800000001</c:v>
                      </c:pt>
                      <c:pt idx="21">
                        <c:v>0.376002218</c:v>
                      </c:pt>
                      <c:pt idx="22">
                        <c:v>0.50873198399999997</c:v>
                      </c:pt>
                      <c:pt idx="23">
                        <c:v>0.42913570600000001</c:v>
                      </c:pt>
                    </c:numCache>
                  </c:numRef>
                </c:val>
                <c:smooth val="0"/>
                <c:extLst xmlns:c15="http://schemas.microsoft.com/office/drawing/2012/chart">
                  <c:ext xmlns:c16="http://schemas.microsoft.com/office/drawing/2014/chart" uri="{C3380CC4-5D6E-409C-BE32-E72D297353CC}">
                    <c16:uniqueId val="{00000008-36F9-4A36-88E3-F9D4E275A32E}"/>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'Anteile lange Reihe'!$A$11</c15:sqref>
                        </c15:formulaRef>
                      </c:ext>
                    </c:extLst>
                    <c:strCache>
                      <c:ptCount val="1"/>
                      <c:pt idx="0">
                        <c:v>Russland</c:v>
                      </c:pt>
                    </c:strCache>
                  </c:strRef>
                </c:tx>
                <c:spPr>
                  <a:ln w="76200"/>
                </c:spPr>
                <c:marker>
                  <c:symbol val="none"/>
                </c:marker>
                <c:cat>
                  <c:strRef>
                    <c:extLst xmlns:c15="http://schemas.microsoft.com/office/drawing/2012/chart">
                      <c:ext xmlns:c15="http://schemas.microsoft.com/office/drawing/2012/chart" uri="{02D57815-91ED-43cb-92C2-25804820EDAC}">
                        <c15:formulaRef>
                          <c15:sqref>'Anteile lange Reihe'!$L$2:$AI$2</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Reihe'!$L$11:$AI$11</c15:sqref>
                        </c15:formulaRef>
                      </c:ext>
                    </c:extLst>
                    <c:numCache>
                      <c:formatCode>General</c:formatCode>
                      <c:ptCount val="24"/>
                      <c:pt idx="0">
                        <c:v>3.3781420099238998E-2</c:v>
                      </c:pt>
                      <c:pt idx="1">
                        <c:v>3.6374548902073998E-2</c:v>
                      </c:pt>
                      <c:pt idx="2">
                        <c:v>3.1756574484931001E-2</c:v>
                      </c:pt>
                      <c:pt idx="3">
                        <c:v>2.7690674482405E-2</c:v>
                      </c:pt>
                      <c:pt idx="4">
                        <c:v>2.9822115734288002E-2</c:v>
                      </c:pt>
                      <c:pt idx="5">
                        <c:v>3.6342977260783997E-2</c:v>
                      </c:pt>
                      <c:pt idx="6">
                        <c:v>4.6903133288774997E-2</c:v>
                      </c:pt>
                      <c:pt idx="7">
                        <c:v>5.4479674703887003E-2</c:v>
                      </c:pt>
                      <c:pt idx="8">
                        <c:v>5.2797970491254002E-2</c:v>
                      </c:pt>
                      <c:pt idx="9">
                        <c:v>4.1158519317339999E-2</c:v>
                      </c:pt>
                      <c:pt idx="10">
                        <c:v>6.1658668595431003E-2</c:v>
                      </c:pt>
                      <c:pt idx="11">
                        <c:v>6.8539257745797999E-2</c:v>
                      </c:pt>
                      <c:pt idx="12">
                        <c:v>7.7178196580132002E-2</c:v>
                      </c:pt>
                      <c:pt idx="13">
                        <c:v>7.9492406830105E-2</c:v>
                      </c:pt>
                      <c:pt idx="14">
                        <c:v>7.3274352025733999E-2</c:v>
                      </c:pt>
                      <c:pt idx="15">
                        <c:v>7.3160409226213002E-2</c:v>
                      </c:pt>
                      <c:pt idx="16">
                        <c:v>6.9917200463226997E-2</c:v>
                      </c:pt>
                      <c:pt idx="17">
                        <c:v>8.4634711771887E-2</c:v>
                      </c:pt>
                      <c:pt idx="18">
                        <c:v>8.8498332746408004E-2</c:v>
                      </c:pt>
                      <c:pt idx="19">
                        <c:v>9.5554775649700996E-2</c:v>
                      </c:pt>
                      <c:pt idx="20">
                        <c:v>9.8793849138832004E-2</c:v>
                      </c:pt>
                      <c:pt idx="21">
                        <c:v>0.14059315571922101</c:v>
                      </c:pt>
                      <c:pt idx="22">
                        <c:v>0.18022393183218599</c:v>
                      </c:pt>
                      <c:pt idx="23">
                        <c:v>0.14000893844363099</c:v>
                      </c:pt>
                    </c:numCache>
                  </c:numRef>
                </c:val>
                <c:smooth val="0"/>
                <c:extLst xmlns:c15="http://schemas.microsoft.com/office/drawing/2012/chart">
                  <c:ext xmlns:c16="http://schemas.microsoft.com/office/drawing/2014/chart" uri="{C3380CC4-5D6E-409C-BE32-E72D297353CC}">
                    <c16:uniqueId val="{00000009-36F9-4A36-88E3-F9D4E275A32E}"/>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Reihe'!$A$18</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D011-4D5B-81A0-A1E6ACD59AA4}"/>
              </c:ext>
            </c:extLst>
          </c:dPt>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Reihe'!$L$18:$AI$18</c:f>
              <c:numCache>
                <c:formatCode>0.0%</c:formatCode>
                <c:ptCount val="24"/>
                <c:pt idx="0">
                  <c:v>0.23539001033035209</c:v>
                </c:pt>
                <c:pt idx="1">
                  <c:v>0.25118723263003156</c:v>
                </c:pt>
                <c:pt idx="2">
                  <c:v>0.24690531378003447</c:v>
                </c:pt>
                <c:pt idx="3">
                  <c:v>0.27399105288824865</c:v>
                </c:pt>
                <c:pt idx="4">
                  <c:v>0.2337575746659149</c:v>
                </c:pt>
                <c:pt idx="5">
                  <c:v>0.22019235350297228</c:v>
                </c:pt>
                <c:pt idx="6">
                  <c:v>0.22434706742642216</c:v>
                </c:pt>
                <c:pt idx="7">
                  <c:v>0.21299599482297854</c:v>
                </c:pt>
                <c:pt idx="8">
                  <c:v>0.2135652920000774</c:v>
                </c:pt>
                <c:pt idx="9">
                  <c:v>0.21309957640841296</c:v>
                </c:pt>
                <c:pt idx="10">
                  <c:v>0.18650860494888127</c:v>
                </c:pt>
                <c:pt idx="11">
                  <c:v>0.19125877419214718</c:v>
                </c:pt>
                <c:pt idx="12">
                  <c:v>0.18058014742343473</c:v>
                </c:pt>
                <c:pt idx="13">
                  <c:v>0.16635908143567377</c:v>
                </c:pt>
                <c:pt idx="14">
                  <c:v>0.16207079310829237</c:v>
                </c:pt>
                <c:pt idx="15">
                  <c:v>0.13900339670994249</c:v>
                </c:pt>
                <c:pt idx="16">
                  <c:v>0.14496251076248481</c:v>
                </c:pt>
                <c:pt idx="17">
                  <c:v>0.14768299373220994</c:v>
                </c:pt>
                <c:pt idx="18">
                  <c:v>0.14915182061638516</c:v>
                </c:pt>
                <c:pt idx="19">
                  <c:v>0.13396995095068939</c:v>
                </c:pt>
                <c:pt idx="20">
                  <c:v>0.13093181622384042</c:v>
                </c:pt>
                <c:pt idx="21">
                  <c:v>0.12872608037997535</c:v>
                </c:pt>
                <c:pt idx="22">
                  <c:v>0.12940869696422067</c:v>
                </c:pt>
                <c:pt idx="23">
                  <c:v>0.14138337735548762</c:v>
                </c:pt>
              </c:numCache>
            </c:numRef>
          </c:val>
          <c:smooth val="0"/>
          <c:extLst>
            <c:ext xmlns:c16="http://schemas.microsoft.com/office/drawing/2014/chart" uri="{C3380CC4-5D6E-409C-BE32-E72D297353CC}">
              <c16:uniqueId val="{00000001-D011-4D5B-81A0-A1E6ACD59AA4}"/>
            </c:ext>
          </c:extLst>
        </c:ser>
        <c:ser>
          <c:idx val="1"/>
          <c:order val="1"/>
          <c:tx>
            <c:strRef>
              <c:f>'Anteile lange Reihe'!$A$19</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Reihe'!$L$19:$AI$19</c:f>
              <c:numCache>
                <c:formatCode>0.0%</c:formatCode>
                <c:ptCount val="24"/>
                <c:pt idx="0">
                  <c:v>9.0808168671584019E-2</c:v>
                </c:pt>
                <c:pt idx="1">
                  <c:v>9.1641556113246175E-2</c:v>
                </c:pt>
                <c:pt idx="2">
                  <c:v>8.728707194505872E-2</c:v>
                </c:pt>
                <c:pt idx="3">
                  <c:v>9.7500668101695914E-2</c:v>
                </c:pt>
                <c:pt idx="4">
                  <c:v>8.1990111817549199E-2</c:v>
                </c:pt>
                <c:pt idx="5">
                  <c:v>7.7337734010117856E-2</c:v>
                </c:pt>
                <c:pt idx="6">
                  <c:v>8.0442520947133361E-2</c:v>
                </c:pt>
                <c:pt idx="7">
                  <c:v>7.0142432302567351E-2</c:v>
                </c:pt>
                <c:pt idx="8">
                  <c:v>7.1758414272382401E-2</c:v>
                </c:pt>
                <c:pt idx="9">
                  <c:v>7.669362450417315E-2</c:v>
                </c:pt>
                <c:pt idx="10">
                  <c:v>6.5702323829354883E-2</c:v>
                </c:pt>
                <c:pt idx="11">
                  <c:v>6.9747754782571836E-2</c:v>
                </c:pt>
                <c:pt idx="12">
                  <c:v>6.5794601049191215E-2</c:v>
                </c:pt>
                <c:pt idx="13">
                  <c:v>5.9569854805552991E-2</c:v>
                </c:pt>
                <c:pt idx="14">
                  <c:v>5.9334812869699959E-2</c:v>
                </c:pt>
                <c:pt idx="15">
                  <c:v>5.0176881275965812E-2</c:v>
                </c:pt>
                <c:pt idx="16">
                  <c:v>5.3297108511095911E-2</c:v>
                </c:pt>
                <c:pt idx="17">
                  <c:v>5.4270138839859663E-2</c:v>
                </c:pt>
                <c:pt idx="18">
                  <c:v>5.6518854074174674E-2</c:v>
                </c:pt>
                <c:pt idx="19">
                  <c:v>5.1707269516176789E-2</c:v>
                </c:pt>
                <c:pt idx="20">
                  <c:v>4.8014778707252147E-2</c:v>
                </c:pt>
                <c:pt idx="21">
                  <c:v>4.6715241366244664E-2</c:v>
                </c:pt>
                <c:pt idx="22">
                  <c:v>4.4185649854373767E-2</c:v>
                </c:pt>
                <c:pt idx="23">
                  <c:v>4.8416397674942012E-2</c:v>
                </c:pt>
              </c:numCache>
            </c:numRef>
          </c:val>
          <c:smooth val="0"/>
          <c:extLst>
            <c:ext xmlns:c16="http://schemas.microsoft.com/office/drawing/2014/chart" uri="{C3380CC4-5D6E-409C-BE32-E72D297353CC}">
              <c16:uniqueId val="{00000002-D011-4D5B-81A0-A1E6ACD59AA4}"/>
            </c:ext>
          </c:extLst>
        </c:ser>
        <c:ser>
          <c:idx val="2"/>
          <c:order val="2"/>
          <c:tx>
            <c:strRef>
              <c:f>'Anteile lange Reihe'!$A$20</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Reihe'!$L$20:$AI$20</c:f>
              <c:numCache>
                <c:formatCode>0.0%</c:formatCode>
                <c:ptCount val="24"/>
                <c:pt idx="0">
                  <c:v>0.34092260061025881</c:v>
                </c:pt>
                <c:pt idx="1">
                  <c:v>0.30925416185929283</c:v>
                </c:pt>
                <c:pt idx="2">
                  <c:v>0.32100246334262933</c:v>
                </c:pt>
                <c:pt idx="3">
                  <c:v>0.31233796648803935</c:v>
                </c:pt>
                <c:pt idx="4">
                  <c:v>0.41015632592266982</c:v>
                </c:pt>
                <c:pt idx="5">
                  <c:v>0.4198052771148304</c:v>
                </c:pt>
                <c:pt idx="6">
                  <c:v>0.42002880146573995</c:v>
                </c:pt>
                <c:pt idx="7">
                  <c:v>0.44061194732500131</c:v>
                </c:pt>
                <c:pt idx="8">
                  <c:v>0.42803242070226272</c:v>
                </c:pt>
                <c:pt idx="9">
                  <c:v>0.41380384047663432</c:v>
                </c:pt>
                <c:pt idx="10">
                  <c:v>0.41890249436647164</c:v>
                </c:pt>
                <c:pt idx="11">
                  <c:v>0.37639416290497324</c:v>
                </c:pt>
                <c:pt idx="12">
                  <c:v>0.3859774294572062</c:v>
                </c:pt>
                <c:pt idx="13">
                  <c:v>0.44435215688416724</c:v>
                </c:pt>
                <c:pt idx="14">
                  <c:v>0.45540313145724354</c:v>
                </c:pt>
                <c:pt idx="15">
                  <c:v>0.4817146881380186</c:v>
                </c:pt>
                <c:pt idx="16">
                  <c:v>0.47896738300426139</c:v>
                </c:pt>
                <c:pt idx="17">
                  <c:v>0.466367423392127</c:v>
                </c:pt>
                <c:pt idx="18">
                  <c:v>0.48119893689795601</c:v>
                </c:pt>
                <c:pt idx="19">
                  <c:v>0.5230796843875023</c:v>
                </c:pt>
                <c:pt idx="20">
                  <c:v>0.53255526698925137</c:v>
                </c:pt>
                <c:pt idx="21">
                  <c:v>0.52368176780469877</c:v>
                </c:pt>
                <c:pt idx="22">
                  <c:v>0.51789770357052567</c:v>
                </c:pt>
                <c:pt idx="23">
                  <c:v>0.51323813433193399</c:v>
                </c:pt>
              </c:numCache>
            </c:numRef>
          </c:val>
          <c:smooth val="0"/>
          <c:extLst>
            <c:ext xmlns:c16="http://schemas.microsoft.com/office/drawing/2014/chart" uri="{C3380CC4-5D6E-409C-BE32-E72D297353CC}">
              <c16:uniqueId val="{00000003-D011-4D5B-81A0-A1E6ACD59AA4}"/>
            </c:ext>
          </c:extLst>
        </c:ser>
        <c:ser>
          <c:idx val="3"/>
          <c:order val="3"/>
          <c:tx>
            <c:strRef>
              <c:f>'Anteile lange Reihe'!$A$21</c:f>
              <c:strCache>
                <c:ptCount val="1"/>
                <c:pt idx="0">
                  <c:v>China</c:v>
                </c:pt>
              </c:strCache>
            </c:strRef>
          </c:tx>
          <c:spPr>
            <a:ln w="28575">
              <a:solidFill>
                <a:srgbClr val="003061"/>
              </a:solidFill>
            </a:ln>
          </c:spPr>
          <c:marker>
            <c:symbol val="none"/>
          </c:marker>
          <c:cat>
            <c:strRef>
              <c:f>'Anteile lange Reihe'!$L$17:$AI$17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Reihe'!$L$21:$AI$21</c:f>
              <c:numCache>
                <c:formatCode>0.0%</c:formatCode>
                <c:ptCount val="24"/>
                <c:pt idx="0">
                  <c:v>1.3432722843994995E-2</c:v>
                </c:pt>
                <c:pt idx="1">
                  <c:v>2.0882223912986622E-2</c:v>
                </c:pt>
                <c:pt idx="2">
                  <c:v>2.6304450274186805E-2</c:v>
                </c:pt>
                <c:pt idx="3">
                  <c:v>2.9532412161120392E-2</c:v>
                </c:pt>
                <c:pt idx="4">
                  <c:v>2.7733807898785861E-2</c:v>
                </c:pt>
                <c:pt idx="5">
                  <c:v>2.8589915709722611E-2</c:v>
                </c:pt>
                <c:pt idx="6">
                  <c:v>3.1847795892835117E-2</c:v>
                </c:pt>
                <c:pt idx="7">
                  <c:v>3.3375993155934799E-2</c:v>
                </c:pt>
                <c:pt idx="8">
                  <c:v>3.825000740506327E-2</c:v>
                </c:pt>
                <c:pt idx="9">
                  <c:v>4.9598462743009636E-2</c:v>
                </c:pt>
                <c:pt idx="10">
                  <c:v>5.8620712754616826E-2</c:v>
                </c:pt>
                <c:pt idx="11">
                  <c:v>7.7877576081896216E-2</c:v>
                </c:pt>
                <c:pt idx="12">
                  <c:v>9.6275246779698093E-2</c:v>
                </c:pt>
                <c:pt idx="13">
                  <c:v>0.10566070565773654</c:v>
                </c:pt>
                <c:pt idx="14">
                  <c:v>0.11458966058605224</c:v>
                </c:pt>
                <c:pt idx="15">
                  <c:v>0.12216594826128904</c:v>
                </c:pt>
                <c:pt idx="16">
                  <c:v>0.12152974525797187</c:v>
                </c:pt>
                <c:pt idx="17">
                  <c:v>0.12706847493082402</c:v>
                </c:pt>
                <c:pt idx="18">
                  <c:v>0.12242312417276625</c:v>
                </c:pt>
                <c:pt idx="19">
                  <c:v>0.11250386244853389</c:v>
                </c:pt>
                <c:pt idx="20">
                  <c:v>0.10991080303543248</c:v>
                </c:pt>
                <c:pt idx="21">
                  <c:v>0.11898667516833199</c:v>
                </c:pt>
                <c:pt idx="22">
                  <c:v>0.13192533471747961</c:v>
                </c:pt>
                <c:pt idx="23">
                  <c:v>0.12643811979133437</c:v>
                </c:pt>
              </c:numCache>
            </c:numRef>
          </c:val>
          <c:smooth val="0"/>
          <c:extLst>
            <c:ext xmlns:c16="http://schemas.microsoft.com/office/drawing/2014/chart" uri="{C3380CC4-5D6E-409C-BE32-E72D297353CC}">
              <c16:uniqueId val="{00000004-D011-4D5B-81A0-A1E6ACD59AA4}"/>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Reihe'!$A$22</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Reihe'!$L$22:$AI$22</c15:sqref>
                        </c15:formulaRef>
                      </c:ext>
                    </c:extLst>
                    <c:numCache>
                      <c:formatCode>0.0%</c:formatCode>
                      <c:ptCount val="24"/>
                      <c:pt idx="0">
                        <c:v>0.23872950820158664</c:v>
                      </c:pt>
                      <c:pt idx="1">
                        <c:v>0.23153971473971174</c:v>
                      </c:pt>
                      <c:pt idx="2">
                        <c:v>0.22033589087097538</c:v>
                      </c:pt>
                      <c:pt idx="3">
                        <c:v>0.20008201120902791</c:v>
                      </c:pt>
                      <c:pt idx="4">
                        <c:v>0.16129022135698931</c:v>
                      </c:pt>
                      <c:pt idx="5">
                        <c:v>0.16407231946565709</c:v>
                      </c:pt>
                      <c:pt idx="6">
                        <c:v>0.15339053229113508</c:v>
                      </c:pt>
                      <c:pt idx="7">
                        <c:v>0.13989785315726122</c:v>
                      </c:pt>
                      <c:pt idx="8">
                        <c:v>0.1505023673779016</c:v>
                      </c:pt>
                      <c:pt idx="9">
                        <c:v>0.16179124577108056</c:v>
                      </c:pt>
                      <c:pt idx="10">
                        <c:v>0.16609488542271394</c:v>
                      </c:pt>
                      <c:pt idx="11">
                        <c:v>0.16835871408300773</c:v>
                      </c:pt>
                      <c:pt idx="12">
                        <c:v>0.17347243537690119</c:v>
                      </c:pt>
                      <c:pt idx="13">
                        <c:v>0.13551076608097656</c:v>
                      </c:pt>
                      <c:pt idx="14">
                        <c:v>0.12402392591144114</c:v>
                      </c:pt>
                      <c:pt idx="15">
                        <c:v>0.10975990888603905</c:v>
                      </c:pt>
                      <c:pt idx="16">
                        <c:v>0.11564363116677247</c:v>
                      </c:pt>
                      <c:pt idx="17">
                        <c:v>0.11421162013912978</c:v>
                      </c:pt>
                      <c:pt idx="18">
                        <c:v>0.10313324797066535</c:v>
                      </c:pt>
                      <c:pt idx="19">
                        <c:v>9.8625693483651675E-2</c:v>
                      </c:pt>
                      <c:pt idx="20">
                        <c:v>9.5234176697878065E-2</c:v>
                      </c:pt>
                      <c:pt idx="21">
                        <c:v>8.3193700198717066E-2</c:v>
                      </c:pt>
                      <c:pt idx="22">
                        <c:v>7.0697665573157834E-2</c:v>
                      </c:pt>
                      <c:pt idx="23">
                        <c:v>6.8243381988167207E-2</c:v>
                      </c:pt>
                    </c:numCache>
                  </c:numRef>
                </c:val>
                <c:smooth val="0"/>
                <c:extLst>
                  <c:ext xmlns:c16="http://schemas.microsoft.com/office/drawing/2014/chart" uri="{C3380CC4-5D6E-409C-BE32-E72D297353CC}">
                    <c16:uniqueId val="{00000005-D011-4D5B-81A0-A1E6ACD59AA4}"/>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Reihe'!$A$23</c15:sqref>
                        </c15:formulaRef>
                      </c:ext>
                    </c:extLst>
                    <c:strCache>
                      <c:ptCount val="1"/>
                      <c:pt idx="0">
                        <c:v>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Reihe'!$L$23:$AI$23</c15:sqref>
                        </c15:formulaRef>
                      </c:ext>
                    </c:extLst>
                    <c:numCache>
                      <c:formatCode>0.0%</c:formatCode>
                      <c:ptCount val="24"/>
                      <c:pt idx="0">
                        <c:v>8.8712405708721159E-3</c:v>
                      </c:pt>
                      <c:pt idx="1">
                        <c:v>1.1474893141271314E-2</c:v>
                      </c:pt>
                      <c:pt idx="2">
                        <c:v>1.1398166765406753E-2</c:v>
                      </c:pt>
                      <c:pt idx="3">
                        <c:v>1.1097922527550871E-2</c:v>
                      </c:pt>
                      <c:pt idx="4">
                        <c:v>1.0618635648047001E-2</c:v>
                      </c:pt>
                      <c:pt idx="5">
                        <c:v>1.2897818770809751E-2</c:v>
                      </c:pt>
                      <c:pt idx="6">
                        <c:v>1.5306927683868625E-2</c:v>
                      </c:pt>
                      <c:pt idx="7">
                        <c:v>1.5995574177615157E-2</c:v>
                      </c:pt>
                      <c:pt idx="8">
                        <c:v>1.3033857455291209E-2</c:v>
                      </c:pt>
                      <c:pt idx="9">
                        <c:v>1.3078583094124022E-2</c:v>
                      </c:pt>
                      <c:pt idx="10">
                        <c:v>1.5444042369956709E-2</c:v>
                      </c:pt>
                      <c:pt idx="11">
                        <c:v>1.9632522149689666E-2</c:v>
                      </c:pt>
                      <c:pt idx="12">
                        <c:v>1.9929096769116226E-2</c:v>
                      </c:pt>
                      <c:pt idx="13">
                        <c:v>2.0646410862446774E-2</c:v>
                      </c:pt>
                      <c:pt idx="14">
                        <c:v>1.9357964428924838E-2</c:v>
                      </c:pt>
                      <c:pt idx="15">
                        <c:v>2.0850917912116896E-2</c:v>
                      </c:pt>
                      <c:pt idx="16">
                        <c:v>2.021538172212179E-2</c:v>
                      </c:pt>
                      <c:pt idx="17">
                        <c:v>2.4329361422559294E-2</c:v>
                      </c:pt>
                      <c:pt idx="18">
                        <c:v>2.3725017888342977E-2</c:v>
                      </c:pt>
                      <c:pt idx="19">
                        <c:v>2.2339731931369334E-2</c:v>
                      </c:pt>
                      <c:pt idx="20">
                        <c:v>2.1987446487233962E-2</c:v>
                      </c:pt>
                      <c:pt idx="21">
                        <c:v>2.0613711498777443E-2</c:v>
                      </c:pt>
                      <c:pt idx="22">
                        <c:v>1.9031832291034008E-2</c:v>
                      </c:pt>
                      <c:pt idx="23">
                        <c:v>2.1745972352780387E-2</c:v>
                      </c:pt>
                    </c:numCache>
                  </c:numRef>
                </c:val>
                <c:smooth val="0"/>
                <c:extLst xmlns:c15="http://schemas.microsoft.com/office/drawing/2012/chart">
                  <c:ext xmlns:c16="http://schemas.microsoft.com/office/drawing/2014/chart" uri="{C3380CC4-5D6E-409C-BE32-E72D297353CC}">
                    <c16:uniqueId val="{00000006-D011-4D5B-81A0-A1E6ACD59AA4}"/>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Reihe'!$A$24</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Reihe'!$L$24:$AI$24</c15:sqref>
                        </c15:formulaRef>
                      </c:ext>
                    </c:extLst>
                    <c:numCache>
                      <c:formatCode>0.0%</c:formatCode>
                      <c:ptCount val="24"/>
                      <c:pt idx="0">
                        <c:v>1.6571145195252785E-2</c:v>
                      </c:pt>
                      <c:pt idx="1">
                        <c:v>1.656881687486364E-2</c:v>
                      </c:pt>
                      <c:pt idx="2">
                        <c:v>1.5794474700920286E-2</c:v>
                      </c:pt>
                      <c:pt idx="3">
                        <c:v>1.6156223064785636E-2</c:v>
                      </c:pt>
                      <c:pt idx="4">
                        <c:v>1.46339386853862E-2</c:v>
                      </c:pt>
                      <c:pt idx="5">
                        <c:v>1.6379065694738355E-2</c:v>
                      </c:pt>
                      <c:pt idx="6">
                        <c:v>1.7913632739043971E-2</c:v>
                      </c:pt>
                      <c:pt idx="7">
                        <c:v>1.847577319974588E-2</c:v>
                      </c:pt>
                      <c:pt idx="8">
                        <c:v>2.1690455385870753E-2</c:v>
                      </c:pt>
                      <c:pt idx="9">
                        <c:v>2.1517703944741087E-2</c:v>
                      </c:pt>
                      <c:pt idx="10">
                        <c:v>2.6052807937642895E-2</c:v>
                      </c:pt>
                      <c:pt idx="11">
                        <c:v>3.2039555271677095E-2</c:v>
                      </c:pt>
                      <c:pt idx="12">
                        <c:v>2.879441947379285E-2</c:v>
                      </c:pt>
                      <c:pt idx="13">
                        <c:v>2.6167143133088405E-2</c:v>
                      </c:pt>
                      <c:pt idx="14">
                        <c:v>2.6227589700760424E-2</c:v>
                      </c:pt>
                      <c:pt idx="15">
                        <c:v>2.823371737068955E-2</c:v>
                      </c:pt>
                      <c:pt idx="16">
                        <c:v>2.6427175291382634E-2</c:v>
                      </c:pt>
                      <c:pt idx="17">
                        <c:v>2.8347754095196315E-2</c:v>
                      </c:pt>
                      <c:pt idx="18">
                        <c:v>3.0113241034716041E-2</c:v>
                      </c:pt>
                      <c:pt idx="19">
                        <c:v>2.7031667168837731E-2</c:v>
                      </c:pt>
                      <c:pt idx="20">
                        <c:v>2.6855063535981556E-2</c:v>
                      </c:pt>
                      <c:pt idx="21">
                        <c:v>2.9773394977245592E-2</c:v>
                      </c:pt>
                      <c:pt idx="22">
                        <c:v>2.9476196522303974E-2</c:v>
                      </c:pt>
                      <c:pt idx="23">
                        <c:v>3.0661757640378699E-2</c:v>
                      </c:pt>
                    </c:numCache>
                  </c:numRef>
                </c:val>
                <c:smooth val="0"/>
                <c:extLst xmlns:c15="http://schemas.microsoft.com/office/drawing/2012/chart">
                  <c:ext xmlns:c16="http://schemas.microsoft.com/office/drawing/2014/chart" uri="{C3380CC4-5D6E-409C-BE32-E72D297353CC}">
                    <c16:uniqueId val="{00000007-D011-4D5B-81A0-A1E6ACD59AA4}"/>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Reihe'!$A$25</c15:sqref>
                        </c15:formulaRef>
                      </c:ext>
                    </c:extLst>
                    <c:strCache>
                      <c:ptCount val="1"/>
                      <c:pt idx="0">
                        <c:v>Brasilien</c:v>
                      </c:pt>
                    </c:strCache>
                  </c:strRef>
                </c:tx>
                <c:spPr>
                  <a:ln w="76200">
                    <a:solidFill>
                      <a:srgbClr val="166E79"/>
                    </a:solidFill>
                  </a:ln>
                </c:spPr>
                <c:marker>
                  <c:symbol val="none"/>
                </c:marker>
                <c:cat>
                  <c:strRef>
                    <c:extLst xmlns:c15="http://schemas.microsoft.com/office/drawing/2012/chart">
                      <c:ext xmlns:c15="http://schemas.microsoft.com/office/drawing/2012/chart" uri="{02D57815-91ED-43cb-92C2-25804820EDAC}">
                        <c15:formulaRef>
                          <c15:sqref>'Anteile lange Reihe'!$L$17:$AI$17</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Reihe'!$L$25:$AI$25</c15:sqref>
                        </c15:formulaRef>
                      </c:ext>
                    </c:extLst>
                    <c:numCache>
                      <c:formatCode>0.0%</c:formatCode>
                      <c:ptCount val="24"/>
                      <c:pt idx="0">
                        <c:v>2.7790382874608166E-3</c:v>
                      </c:pt>
                      <c:pt idx="1">
                        <c:v>2.5167193153537589E-3</c:v>
                      </c:pt>
                      <c:pt idx="2">
                        <c:v>2.1238417316412979E-3</c:v>
                      </c:pt>
                      <c:pt idx="3">
                        <c:v>2.1367143952595769E-3</c:v>
                      </c:pt>
                      <c:pt idx="4">
                        <c:v>2.1350558656178229E-3</c:v>
                      </c:pt>
                      <c:pt idx="5">
                        <c:v>2.3395656814126121E-3</c:v>
                      </c:pt>
                      <c:pt idx="6">
                        <c:v>2.5598108561855903E-3</c:v>
                      </c:pt>
                      <c:pt idx="7">
                        <c:v>2.7364924081307732E-3</c:v>
                      </c:pt>
                      <c:pt idx="8">
                        <c:v>3.1177122615152122E-3</c:v>
                      </c:pt>
                      <c:pt idx="9">
                        <c:v>2.7672422748359379E-3</c:v>
                      </c:pt>
                      <c:pt idx="10">
                        <c:v>3.1055789319035043E-3</c:v>
                      </c:pt>
                      <c:pt idx="11">
                        <c:v>3.4342885586701299E-3</c:v>
                      </c:pt>
                      <c:pt idx="12">
                        <c:v>3.2418399626504154E-3</c:v>
                      </c:pt>
                      <c:pt idx="13">
                        <c:v>2.8752874591408046E-3</c:v>
                      </c:pt>
                      <c:pt idx="14">
                        <c:v>2.8076000253314556E-3</c:v>
                      </c:pt>
                      <c:pt idx="15">
                        <c:v>2.1070210048126032E-3</c:v>
                      </c:pt>
                      <c:pt idx="16">
                        <c:v>2.0790836778858445E-3</c:v>
                      </c:pt>
                      <c:pt idx="17">
                        <c:v>2.2483309274699838E-3</c:v>
                      </c:pt>
                      <c:pt idx="18">
                        <c:v>2.1162864207480855E-3</c:v>
                      </c:pt>
                      <c:pt idx="19">
                        <c:v>1.8933232368610684E-3</c:v>
                      </c:pt>
                      <c:pt idx="20">
                        <c:v>1.5626002356621937E-3</c:v>
                      </c:pt>
                      <c:pt idx="21">
                        <c:v>1.7346468860471407E-3</c:v>
                      </c:pt>
                      <c:pt idx="22">
                        <c:v>2.0803936431971195E-3</c:v>
                      </c:pt>
                      <c:pt idx="23">
                        <c:v>1.8623224257380152E-3</c:v>
                      </c:pt>
                    </c:numCache>
                  </c:numRef>
                </c:val>
                <c:smooth val="0"/>
                <c:extLst xmlns:c15="http://schemas.microsoft.com/office/drawing/2012/chart">
                  <c:ext xmlns:c16="http://schemas.microsoft.com/office/drawing/2014/chart" uri="{C3380CC4-5D6E-409C-BE32-E72D297353CC}">
                    <c16:uniqueId val="{00000008-D011-4D5B-81A0-A1E6ACD59AA4}"/>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0%" sourceLinked="1"/>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423220245617446"/>
          <c:y val="3.3730157302853503E-2"/>
          <c:w val="0.7562736139464048"/>
          <c:h val="0.86328744044583172"/>
        </c:manualLayout>
      </c:layout>
      <c:barChart>
        <c:barDir val="bar"/>
        <c:grouping val="stacked"/>
        <c:varyColors val="0"/>
        <c:ser>
          <c:idx val="0"/>
          <c:order val="0"/>
          <c:tx>
            <c:strRef>
              <c:f>Innovationen!$G$2</c:f>
              <c:strCache>
                <c:ptCount val="1"/>
                <c:pt idx="0">
                  <c:v>Rückgang</c:v>
                </c:pt>
              </c:strCache>
            </c:strRef>
          </c:tx>
          <c:spPr>
            <a:solidFill>
              <a:schemeClr val="accent1"/>
            </a:solidFill>
            <a:ln>
              <a:noFill/>
            </a:ln>
            <a:effectLst/>
          </c:spPr>
          <c:invertIfNegative val="0"/>
          <c:dLbls>
            <c:dLbl>
              <c:idx val="0"/>
              <c:tx>
                <c:rich>
                  <a:bodyPr/>
                  <a:lstStyle/>
                  <a:p>
                    <a:r>
                      <a:rPr lang="en-US"/>
                      <a:t>27%</a:t>
                    </a:r>
                  </a:p>
                </c:rich>
              </c:tx>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C480-453C-9948-F20FF7D3FFE4}"/>
                </c:ext>
              </c:extLst>
            </c:dLbl>
            <c:dLbl>
              <c:idx val="1"/>
              <c:layout>
                <c:manualLayout>
                  <c:x val="1.1387075386320335E-2"/>
                  <c:y val="-8.2027389474491224E-17"/>
                </c:manualLayout>
              </c:layout>
              <c:tx>
                <c:rich>
                  <a:bodyPr/>
                  <a:lstStyle/>
                  <a:p>
                    <a:r>
                      <a:rPr lang="en-US"/>
                      <a:t>8%</a:t>
                    </a:r>
                  </a:p>
                </c:rich>
              </c:tx>
              <c:dLblPos val="ctr"/>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C480-453C-9948-F20FF7D3FFE4}"/>
                </c:ext>
              </c:extLst>
            </c:dLbl>
            <c:dLbl>
              <c:idx val="2"/>
              <c:tx>
                <c:rich>
                  <a:bodyPr/>
                  <a:lstStyle/>
                  <a:p>
                    <a:r>
                      <a:rPr lang="de-DE"/>
                      <a:t>20%</a:t>
                    </a:r>
                  </a:p>
                </c:rich>
              </c:tx>
              <c:dLblPos val="inBase"/>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C480-453C-9948-F20FF7D3FFE4}"/>
                </c:ext>
              </c:extLst>
            </c:dLbl>
            <c:numFmt formatCode="0%" sourceLinked="0"/>
            <c:spPr>
              <a:noFill/>
              <a:ln w="25400">
                <a:noFill/>
              </a:ln>
              <a:effectLst/>
            </c:spPr>
            <c:txPr>
              <a:bodyPr rot="0" spcFirstLastPara="1" vertOverflow="ellipsis" vert="horz"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Innovationen!$F$6:$F$7</c:f>
              <c:strCache>
                <c:ptCount val="2"/>
                <c:pt idx="0">
                  <c:v>Deutschland</c:v>
                </c:pt>
                <c:pt idx="1">
                  <c:v>Ausland</c:v>
                </c:pt>
              </c:strCache>
            </c:strRef>
          </c:cat>
          <c:val>
            <c:numRef>
              <c:f>Innovationen!$G$6:$G$7</c:f>
              <c:numCache>
                <c:formatCode>0%</c:formatCode>
                <c:ptCount val="2"/>
                <c:pt idx="0">
                  <c:v>-0.27011494252873564</c:v>
                </c:pt>
                <c:pt idx="1">
                  <c:v>-8.247422680412371E-2</c:v>
                </c:pt>
              </c:numCache>
            </c:numRef>
          </c:val>
          <c:extLst>
            <c:ext xmlns:c16="http://schemas.microsoft.com/office/drawing/2014/chart" uri="{C3380CC4-5D6E-409C-BE32-E72D297353CC}">
              <c16:uniqueId val="{00000003-C480-453C-9948-F20FF7D3FFE4}"/>
            </c:ext>
          </c:extLst>
        </c:ser>
        <c:ser>
          <c:idx val="1"/>
          <c:order val="1"/>
          <c:tx>
            <c:strRef>
              <c:f>Innovationen!$H$2</c:f>
              <c:strCache>
                <c:ptCount val="1"/>
                <c:pt idx="0">
                  <c:v>Anstieg</c:v>
                </c:pt>
              </c:strCache>
            </c:strRef>
          </c:tx>
          <c:spPr>
            <a:solidFill>
              <a:schemeClr val="accent2"/>
            </a:solidFill>
            <a:ln>
              <a:noFill/>
            </a:ln>
            <a:effectLst/>
          </c:spPr>
          <c:invertIfNegative val="0"/>
          <c:dLbls>
            <c:numFmt formatCode="0%" sourceLinked="0"/>
            <c:spPr>
              <a:noFill/>
              <a:ln w="25400">
                <a:noFill/>
              </a:ln>
              <a:effectLst/>
            </c:spPr>
            <c:txPr>
              <a:bodyPr rot="0" spcFirstLastPara="1" vertOverflow="ellipsis" vert="horz"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Innovationen!$F$6:$F$7</c:f>
              <c:strCache>
                <c:ptCount val="2"/>
                <c:pt idx="0">
                  <c:v>Deutschland</c:v>
                </c:pt>
                <c:pt idx="1">
                  <c:v>Ausland</c:v>
                </c:pt>
              </c:strCache>
            </c:strRef>
          </c:cat>
          <c:val>
            <c:numRef>
              <c:f>Innovationen!$H$6:$H$7</c:f>
              <c:numCache>
                <c:formatCode>0%</c:formatCode>
                <c:ptCount val="2"/>
                <c:pt idx="0">
                  <c:v>0.25287356321839083</c:v>
                </c:pt>
                <c:pt idx="1">
                  <c:v>0.32989690721649484</c:v>
                </c:pt>
              </c:numCache>
            </c:numRef>
          </c:val>
          <c:extLst>
            <c:ext xmlns:c16="http://schemas.microsoft.com/office/drawing/2014/chart" uri="{C3380CC4-5D6E-409C-BE32-E72D297353CC}">
              <c16:uniqueId val="{00000004-C480-453C-9948-F20FF7D3FFE4}"/>
            </c:ext>
          </c:extLst>
        </c:ser>
        <c:dLbls>
          <c:showLegendKey val="0"/>
          <c:showVal val="0"/>
          <c:showCatName val="0"/>
          <c:showSerName val="0"/>
          <c:showPercent val="0"/>
          <c:showBubbleSize val="0"/>
        </c:dLbls>
        <c:gapWidth val="50"/>
        <c:overlap val="100"/>
        <c:axId val="1045616224"/>
        <c:axId val="1"/>
      </c:barChart>
      <c:catAx>
        <c:axId val="1045616224"/>
        <c:scaling>
          <c:orientation val="maxMin"/>
        </c:scaling>
        <c:delete val="0"/>
        <c:axPos val="l"/>
        <c:numFmt formatCode="General" sourceLinked="1"/>
        <c:majorTickMark val="none"/>
        <c:minorTickMark val="none"/>
        <c:tickLblPos val="low"/>
        <c:spPr>
          <a:noFill/>
          <a:ln w="9525" cap="flat" cmpd="sng" algn="ctr">
            <a:solidFill>
              <a:schemeClr val="tx1">
                <a:lumMod val="15000"/>
                <a:lumOff val="85000"/>
              </a:schemeClr>
            </a:solidFill>
            <a:prstDash val="solid"/>
            <a:round/>
          </a:ln>
          <a:effectLst/>
        </c:spPr>
        <c:txPr>
          <a:bodyPr rot="0" spcFirstLastPara="1" vertOverflow="ellipsis"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crossAx val="1"/>
        <c:crosses val="autoZero"/>
        <c:auto val="1"/>
        <c:lblAlgn val="ctr"/>
        <c:lblOffset val="100"/>
        <c:noMultiLvlLbl val="0"/>
      </c:catAx>
      <c:valAx>
        <c:axId val="1"/>
        <c:scaling>
          <c:orientation val="minMax"/>
        </c:scaling>
        <c:delete val="1"/>
        <c:axPos val="t"/>
        <c:numFmt formatCode="0%" sourceLinked="1"/>
        <c:majorTickMark val="out"/>
        <c:minorTickMark val="none"/>
        <c:tickLblPos val="nextTo"/>
        <c:crossAx val="1045616224"/>
        <c:crosses val="autoZero"/>
        <c:crossBetween val="between"/>
      </c:valAx>
      <c:spPr>
        <a:noFill/>
        <a:ln w="25400">
          <a:noFill/>
        </a:ln>
        <a:effectLst/>
      </c:spPr>
    </c:plotArea>
    <c:legend>
      <c:legendPos val="r"/>
      <c:layout>
        <c:manualLayout>
          <c:xMode val="edge"/>
          <c:yMode val="edge"/>
          <c:x val="0.29843772768991678"/>
          <c:y val="0.84507042253521125"/>
          <c:w val="0.36406277775785656"/>
          <c:h val="0.11267605633802817"/>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a:ea typeface="Source Sans Pro"/>
              <a:cs typeface="Source Sans Pro"/>
            </a:defRPr>
          </a:pPr>
          <a:endParaRPr lang="de-DE"/>
        </a:p>
      </c:txPr>
    </c:legend>
    <c:plotVisOnly val="1"/>
    <c:dispBlanksAs val="gap"/>
    <c:showDLblsOverMax val="0"/>
  </c:chart>
  <c:spPr>
    <a:noFill/>
    <a:ln w="9525" cap="flat" cmpd="sng" algn="ctr">
      <a:noFill/>
      <a:prstDash val="solid"/>
      <a:round/>
    </a:ln>
    <a:effectLst/>
  </c:spPr>
  <c:txPr>
    <a:bodyPr/>
    <a:lstStyle/>
    <a:p>
      <a:pPr>
        <a:defRPr sz="1600" b="1" i="0" u="none" strike="noStrike" baseline="0">
          <a:solidFill>
            <a:schemeClr val="tx2"/>
          </a:solidFill>
          <a:latin typeface="Source Sans Pro"/>
          <a:ea typeface="Source Sans Pro"/>
          <a:cs typeface="Source Sans Pro"/>
        </a:defRPr>
      </a:pPr>
      <a:endParaRPr lang="de-DE"/>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F7EC-4777-881D-82552849197F}"/>
              </c:ext>
            </c:extLst>
          </c:dPt>
          <c:dPt>
            <c:idx val="1"/>
            <c:bubble3D val="0"/>
            <c:spPr>
              <a:solidFill>
                <a:schemeClr val="accent2"/>
              </a:solidFill>
              <a:ln w="19050">
                <a:noFill/>
              </a:ln>
              <a:effectLst/>
            </c:spPr>
            <c:extLst>
              <c:ext xmlns:c16="http://schemas.microsoft.com/office/drawing/2014/chart" uri="{C3380CC4-5D6E-409C-BE32-E72D297353CC}">
                <c16:uniqueId val="{00000003-F7EC-4777-881D-82552849197F}"/>
              </c:ext>
            </c:extLst>
          </c:dPt>
          <c:dPt>
            <c:idx val="2"/>
            <c:bubble3D val="0"/>
            <c:spPr>
              <a:solidFill>
                <a:schemeClr val="accent3"/>
              </a:solidFill>
              <a:ln w="19050">
                <a:noFill/>
              </a:ln>
              <a:effectLst/>
            </c:spPr>
            <c:extLst>
              <c:ext xmlns:c16="http://schemas.microsoft.com/office/drawing/2014/chart" uri="{C3380CC4-5D6E-409C-BE32-E72D297353CC}">
                <c16:uniqueId val="{00000005-F7EC-4777-881D-82552849197F}"/>
              </c:ext>
            </c:extLst>
          </c:dPt>
          <c:dPt>
            <c:idx val="3"/>
            <c:bubble3D val="0"/>
            <c:explosion val="11"/>
            <c:spPr>
              <a:solidFill>
                <a:schemeClr val="accent4"/>
              </a:solidFill>
              <a:ln w="19050">
                <a:noFill/>
              </a:ln>
              <a:effectLst/>
            </c:spPr>
            <c:extLst>
              <c:ext xmlns:c16="http://schemas.microsoft.com/office/drawing/2014/chart" uri="{C3380CC4-5D6E-409C-BE32-E72D297353CC}">
                <c16:uniqueId val="{00000007-F7EC-4777-881D-82552849197F}"/>
              </c:ext>
            </c:extLst>
          </c:dPt>
          <c:dPt>
            <c:idx val="4"/>
            <c:bubble3D val="0"/>
            <c:spPr>
              <a:solidFill>
                <a:schemeClr val="accent5"/>
              </a:solidFill>
              <a:ln w="19050">
                <a:noFill/>
              </a:ln>
              <a:effectLst/>
            </c:spPr>
            <c:extLst>
              <c:ext xmlns:c16="http://schemas.microsoft.com/office/drawing/2014/chart" uri="{C3380CC4-5D6E-409C-BE32-E72D297353CC}">
                <c16:uniqueId val="{00000009-F7EC-4777-881D-82552849197F}"/>
              </c:ext>
            </c:extLst>
          </c:dPt>
          <c:dPt>
            <c:idx val="5"/>
            <c:bubble3D val="0"/>
            <c:spPr>
              <a:solidFill>
                <a:schemeClr val="accent6"/>
              </a:solidFill>
              <a:ln w="19050">
                <a:noFill/>
              </a:ln>
              <a:effectLst/>
            </c:spPr>
            <c:extLst>
              <c:ext xmlns:c16="http://schemas.microsoft.com/office/drawing/2014/chart" uri="{C3380CC4-5D6E-409C-BE32-E72D297353CC}">
                <c16:uniqueId val="{0000000B-F7EC-4777-881D-82552849197F}"/>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7EC-4777-881D-82552849197F}"/>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7EC-4777-881D-82552849197F}"/>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F7EC-4777-881D-82552849197F}"/>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F7EC-4777-881D-82552849197F}"/>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F7EC-4777-881D-82552849197F}"/>
                </c:ext>
              </c:extLst>
            </c:dLbl>
            <c:dLbl>
              <c:idx val="5"/>
              <c:layout>
                <c:manualLayout>
                  <c:x val="0"/>
                  <c:y val="-3.685175049801550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F7EC-4777-881D-82552849197F}"/>
                </c:ext>
              </c:extLst>
            </c:dLbl>
            <c:dLbl>
              <c:idx val="6"/>
              <c:layout>
                <c:manualLayout>
                  <c:x val="-5.5963515083518017E-2"/>
                  <c:y val="-0.1034792060339667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F7EC-4777-881D-82552849197F}"/>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'Anteil an Welt'!$N$70:$N$77</c:f>
              <c:strCache>
                <c:ptCount val="8"/>
                <c:pt idx="0">
                  <c:v>China</c:v>
                </c:pt>
                <c:pt idx="1">
                  <c:v>USA</c:v>
                </c:pt>
                <c:pt idx="2">
                  <c:v>Japan</c:v>
                </c:pt>
                <c:pt idx="3">
                  <c:v>Deutschland</c:v>
                </c:pt>
                <c:pt idx="4">
                  <c:v>Korea</c:v>
                </c:pt>
                <c:pt idx="5">
                  <c:v>Frankreich</c:v>
                </c:pt>
                <c:pt idx="6">
                  <c:v>restliche EU</c:v>
                </c:pt>
                <c:pt idx="7">
                  <c:v>übrige Länder</c:v>
                </c:pt>
              </c:strCache>
            </c:strRef>
          </c:cat>
          <c:val>
            <c:numRef>
              <c:f>'Anteil an Welt'!$P$70:$P$77</c:f>
              <c:numCache>
                <c:formatCode>_-* #,##0\ _€_-;\-* #,##0\ _€_-;_-* "-"??\ _€_-;_-@_-</c:formatCode>
                <c:ptCount val="8"/>
                <c:pt idx="0">
                  <c:v>18464.8</c:v>
                </c:pt>
                <c:pt idx="1">
                  <c:v>12401.072</c:v>
                </c:pt>
                <c:pt idx="2">
                  <c:v>6305.5240000000003</c:v>
                </c:pt>
                <c:pt idx="3">
                  <c:v>4763.16</c:v>
                </c:pt>
                <c:pt idx="4">
                  <c:v>3103.13</c:v>
                </c:pt>
                <c:pt idx="5">
                  <c:v>1956.4110000000001</c:v>
                </c:pt>
                <c:pt idx="6">
                  <c:v>3488.857</c:v>
                </c:pt>
                <c:pt idx="7">
                  <c:v>6531.5930000000008</c:v>
                </c:pt>
              </c:numCache>
            </c:numRef>
          </c:val>
          <c:extLst>
            <c:ext xmlns:c16="http://schemas.microsoft.com/office/drawing/2014/chart" uri="{C3380CC4-5D6E-409C-BE32-E72D297353CC}">
              <c16:uniqueId val="{0000000D-2D8E-4FBC-9D4C-88DD4B9F16C5}"/>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2"/>
            <c:invertIfNegative val="0"/>
            <c:bubble3D val="0"/>
            <c:spPr>
              <a:solidFill>
                <a:srgbClr val="8C3E9F"/>
              </a:solidFill>
              <a:ln>
                <a:noFill/>
              </a:ln>
              <a:effectLst/>
            </c:spPr>
            <c:extLst>
              <c:ext xmlns:c16="http://schemas.microsoft.com/office/drawing/2014/chart" uri="{C3380CC4-5D6E-409C-BE32-E72D297353CC}">
                <c16:uniqueId val="{00000001-B249-4170-8899-8E7F9BDE5607}"/>
              </c:ext>
            </c:extLst>
          </c:dPt>
          <c:dPt>
            <c:idx val="4"/>
            <c:invertIfNegative val="0"/>
            <c:bubble3D val="0"/>
            <c:spPr>
              <a:solidFill>
                <a:srgbClr val="FF3EB5"/>
              </a:solidFill>
              <a:ln>
                <a:noFill/>
              </a:ln>
              <a:effectLst/>
            </c:spPr>
            <c:extLst>
              <c:ext xmlns:c16="http://schemas.microsoft.com/office/drawing/2014/chart" uri="{C3380CC4-5D6E-409C-BE32-E72D297353CC}">
                <c16:uniqueId val="{00000003-B249-4170-8899-8E7F9BDE5607}"/>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an Welt'!$N$54:$N$64</c:f>
              <c:strCache>
                <c:ptCount val="11"/>
                <c:pt idx="0">
                  <c:v>China</c:v>
                </c:pt>
                <c:pt idx="1">
                  <c:v>USA</c:v>
                </c:pt>
                <c:pt idx="2">
                  <c:v>EU</c:v>
                </c:pt>
                <c:pt idx="3">
                  <c:v>Japan</c:v>
                </c:pt>
                <c:pt idx="4">
                  <c:v>Deutschland</c:v>
                </c:pt>
                <c:pt idx="5">
                  <c:v>Korea</c:v>
                </c:pt>
                <c:pt idx="6">
                  <c:v>Frankreich</c:v>
                </c:pt>
                <c:pt idx="7">
                  <c:v>UK</c:v>
                </c:pt>
                <c:pt idx="8">
                  <c:v>Schweiz</c:v>
                </c:pt>
                <c:pt idx="9">
                  <c:v>Niederlande</c:v>
                </c:pt>
                <c:pt idx="10">
                  <c:v>Italien</c:v>
                </c:pt>
              </c:strCache>
            </c:strRef>
          </c:cat>
          <c:val>
            <c:numRef>
              <c:f>'Anteil an Welt'!$P$54:$P$64</c:f>
              <c:numCache>
                <c:formatCode>0.00</c:formatCode>
                <c:ptCount val="11"/>
                <c:pt idx="0">
                  <c:v>18.4648</c:v>
                </c:pt>
                <c:pt idx="1">
                  <c:v>12.401072000000001</c:v>
                </c:pt>
                <c:pt idx="2">
                  <c:v>10.208428</c:v>
                </c:pt>
                <c:pt idx="3">
                  <c:v>6.3055240000000001</c:v>
                </c:pt>
                <c:pt idx="4">
                  <c:v>4.7631600000000001</c:v>
                </c:pt>
                <c:pt idx="5">
                  <c:v>3.1031300000000002</c:v>
                </c:pt>
                <c:pt idx="6">
                  <c:v>1.9564110000000001</c:v>
                </c:pt>
                <c:pt idx="7">
                  <c:v>1.001555</c:v>
                </c:pt>
                <c:pt idx="8">
                  <c:v>0.79195799999999994</c:v>
                </c:pt>
                <c:pt idx="9">
                  <c:v>0.67188800000000004</c:v>
                </c:pt>
                <c:pt idx="10">
                  <c:v>0.60215599999999991</c:v>
                </c:pt>
              </c:numCache>
            </c:numRef>
          </c:val>
          <c:extLst>
            <c:ext xmlns:c16="http://schemas.microsoft.com/office/drawing/2014/chart" uri="{C3380CC4-5D6E-409C-BE32-E72D297353CC}">
              <c16:uniqueId val="{00000004-B249-4170-8899-8E7F9BDE560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userShapes r:id="rId3"/>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Reihe'!$B$71</c:f>
              <c:strCache>
                <c:ptCount val="1"/>
                <c:pt idx="0">
                  <c:v>EU 27</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9013-4E7A-87EA-564E0D20E93C}"/>
              </c:ext>
            </c:extLst>
          </c:dPt>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Reihe'!$L$71:$AI$71</c:f>
              <c:numCache>
                <c:formatCode>0.0%</c:formatCode>
                <c:ptCount val="24"/>
                <c:pt idx="0">
                  <c:v>0.24812787203961634</c:v>
                </c:pt>
                <c:pt idx="1">
                  <c:v>0.25326706015685074</c:v>
                </c:pt>
                <c:pt idx="2">
                  <c:v>0.27034667622730191</c:v>
                </c:pt>
                <c:pt idx="3">
                  <c:v>0.28362564658523964</c:v>
                </c:pt>
                <c:pt idx="4">
                  <c:v>0.28707265084520461</c:v>
                </c:pt>
                <c:pt idx="5">
                  <c:v>0.27044167197668662</c:v>
                </c:pt>
                <c:pt idx="6">
                  <c:v>0.29078122898430625</c:v>
                </c:pt>
                <c:pt idx="7">
                  <c:v>0.29082276554305109</c:v>
                </c:pt>
                <c:pt idx="8">
                  <c:v>0.27645226393662509</c:v>
                </c:pt>
                <c:pt idx="9">
                  <c:v>0.27550672626416789</c:v>
                </c:pt>
                <c:pt idx="10">
                  <c:v>0.24442377949322702</c:v>
                </c:pt>
                <c:pt idx="11">
                  <c:v>0.22741938503355127</c:v>
                </c:pt>
                <c:pt idx="12">
                  <c:v>0.21424355699214326</c:v>
                </c:pt>
                <c:pt idx="13">
                  <c:v>0.20711352020153526</c:v>
                </c:pt>
                <c:pt idx="14">
                  <c:v>0.20625200560237525</c:v>
                </c:pt>
                <c:pt idx="15">
                  <c:v>0.18211158461076696</c:v>
                </c:pt>
                <c:pt idx="16">
                  <c:v>0.18678293756887107</c:v>
                </c:pt>
                <c:pt idx="17">
                  <c:v>0.18753807487311006</c:v>
                </c:pt>
                <c:pt idx="18">
                  <c:v>0.19539676095071518</c:v>
                </c:pt>
                <c:pt idx="19">
                  <c:v>0.19297672621998907</c:v>
                </c:pt>
                <c:pt idx="20">
                  <c:v>0.19911700829630999</c:v>
                </c:pt>
                <c:pt idx="21">
                  <c:v>0.19523555095702988</c:v>
                </c:pt>
                <c:pt idx="22">
                  <c:v>0.17779884332675047</c:v>
                </c:pt>
                <c:pt idx="23">
                  <c:v>0.17904953624277328</c:v>
                </c:pt>
              </c:numCache>
            </c:numRef>
          </c:val>
          <c:smooth val="0"/>
          <c:extLst>
            <c:ext xmlns:c16="http://schemas.microsoft.com/office/drawing/2014/chart" uri="{C3380CC4-5D6E-409C-BE32-E72D297353CC}">
              <c16:uniqueId val="{00000001-9013-4E7A-87EA-564E0D20E93C}"/>
            </c:ext>
          </c:extLst>
        </c:ser>
        <c:ser>
          <c:idx val="1"/>
          <c:order val="1"/>
          <c:tx>
            <c:strRef>
              <c:f>'Anteile lange Reihe'!$B$72</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Reihe'!$L$72:$AI$72</c:f>
              <c:numCache>
                <c:formatCode>0.0%</c:formatCode>
                <c:ptCount val="24"/>
                <c:pt idx="0">
                  <c:v>0.13749327693731714</c:v>
                </c:pt>
                <c:pt idx="1">
                  <c:v>0.13403112934108372</c:v>
                </c:pt>
                <c:pt idx="2">
                  <c:v>0.13926415288875257</c:v>
                </c:pt>
                <c:pt idx="3">
                  <c:v>0.13927699459166273</c:v>
                </c:pt>
                <c:pt idx="4">
                  <c:v>0.1347841566003381</c:v>
                </c:pt>
                <c:pt idx="5">
                  <c:v>0.12243918737665044</c:v>
                </c:pt>
                <c:pt idx="6">
                  <c:v>0.13970235288275179</c:v>
                </c:pt>
                <c:pt idx="7">
                  <c:v>0.12984963609999331</c:v>
                </c:pt>
                <c:pt idx="8">
                  <c:v>0.1232948670677408</c:v>
                </c:pt>
                <c:pt idx="9">
                  <c:v>0.12420857694306542</c:v>
                </c:pt>
                <c:pt idx="10">
                  <c:v>0.10836237319956096</c:v>
                </c:pt>
                <c:pt idx="11">
                  <c:v>0.103813387189127</c:v>
                </c:pt>
                <c:pt idx="12">
                  <c:v>9.9408642684904833E-2</c:v>
                </c:pt>
                <c:pt idx="13">
                  <c:v>9.2210699708126009E-2</c:v>
                </c:pt>
                <c:pt idx="14">
                  <c:v>9.5618490842096018E-2</c:v>
                </c:pt>
                <c:pt idx="15">
                  <c:v>8.4306017001074929E-2</c:v>
                </c:pt>
                <c:pt idx="16">
                  <c:v>8.7792718955873275E-2</c:v>
                </c:pt>
                <c:pt idx="17">
                  <c:v>8.8700985982444872E-2</c:v>
                </c:pt>
                <c:pt idx="18">
                  <c:v>9.2071052639021073E-2</c:v>
                </c:pt>
                <c:pt idx="19">
                  <c:v>9.1944634239879003E-2</c:v>
                </c:pt>
                <c:pt idx="20">
                  <c:v>9.4318358313387404E-2</c:v>
                </c:pt>
                <c:pt idx="21">
                  <c:v>9.2500445013053045E-2</c:v>
                </c:pt>
                <c:pt idx="22">
                  <c:v>7.8371742381608836E-2</c:v>
                </c:pt>
                <c:pt idx="23">
                  <c:v>8.3542889503247855E-2</c:v>
                </c:pt>
              </c:numCache>
            </c:numRef>
          </c:val>
          <c:smooth val="0"/>
          <c:extLst>
            <c:ext xmlns:c16="http://schemas.microsoft.com/office/drawing/2014/chart" uri="{C3380CC4-5D6E-409C-BE32-E72D297353CC}">
              <c16:uniqueId val="{00000002-9013-4E7A-87EA-564E0D20E93C}"/>
            </c:ext>
          </c:extLst>
        </c:ser>
        <c:ser>
          <c:idx val="2"/>
          <c:order val="2"/>
          <c:tx>
            <c:strRef>
              <c:f>'Anteile lange Reihe'!$B$73</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Reihe'!$L$73:$AI$73</c:f>
              <c:numCache>
                <c:formatCode>0.0%</c:formatCode>
                <c:ptCount val="24"/>
                <c:pt idx="0">
                  <c:v>0.31240781992564104</c:v>
                </c:pt>
                <c:pt idx="1">
                  <c:v>0.31857685673960856</c:v>
                </c:pt>
                <c:pt idx="2">
                  <c:v>0.27512358287804922</c:v>
                </c:pt>
                <c:pt idx="3">
                  <c:v>0.26335377371746338</c:v>
                </c:pt>
                <c:pt idx="4">
                  <c:v>0.26721628440553363</c:v>
                </c:pt>
                <c:pt idx="5">
                  <c:v>0.26974730338705599</c:v>
                </c:pt>
                <c:pt idx="6">
                  <c:v>0.24177849118332395</c:v>
                </c:pt>
                <c:pt idx="7">
                  <c:v>0.23635280372217218</c:v>
                </c:pt>
                <c:pt idx="8">
                  <c:v>0.26294386393170627</c:v>
                </c:pt>
                <c:pt idx="9">
                  <c:v>0.23395074599030452</c:v>
                </c:pt>
                <c:pt idx="10">
                  <c:v>0.22543451326186537</c:v>
                </c:pt>
                <c:pt idx="11">
                  <c:v>0.21212877418890208</c:v>
                </c:pt>
                <c:pt idx="12">
                  <c:v>0.20084339352367661</c:v>
                </c:pt>
                <c:pt idx="13">
                  <c:v>0.22682247355073715</c:v>
                </c:pt>
                <c:pt idx="14">
                  <c:v>0.23481161839579781</c:v>
                </c:pt>
                <c:pt idx="15">
                  <c:v>0.2444460288556779</c:v>
                </c:pt>
                <c:pt idx="16">
                  <c:v>0.21928173929546915</c:v>
                </c:pt>
                <c:pt idx="17">
                  <c:v>0.20995082541711696</c:v>
                </c:pt>
                <c:pt idx="18">
                  <c:v>0.209210913566895</c:v>
                </c:pt>
                <c:pt idx="19">
                  <c:v>0.19522538829761707</c:v>
                </c:pt>
                <c:pt idx="20">
                  <c:v>0.1962194868700736</c:v>
                </c:pt>
                <c:pt idx="21">
                  <c:v>0.21827924711827881</c:v>
                </c:pt>
                <c:pt idx="22">
                  <c:v>0.21150090297601296</c:v>
                </c:pt>
                <c:pt idx="23">
                  <c:v>0.21750716506550777</c:v>
                </c:pt>
              </c:numCache>
            </c:numRef>
          </c:val>
          <c:smooth val="0"/>
          <c:extLst>
            <c:ext xmlns:c16="http://schemas.microsoft.com/office/drawing/2014/chart" uri="{C3380CC4-5D6E-409C-BE32-E72D297353CC}">
              <c16:uniqueId val="{00000003-9013-4E7A-87EA-564E0D20E93C}"/>
            </c:ext>
          </c:extLst>
        </c:ser>
        <c:ser>
          <c:idx val="3"/>
          <c:order val="3"/>
          <c:tx>
            <c:strRef>
              <c:f>'Anteile lange Reihe'!$B$74</c:f>
              <c:strCache>
                <c:ptCount val="1"/>
                <c:pt idx="0">
                  <c:v>China</c:v>
                </c:pt>
              </c:strCache>
            </c:strRef>
          </c:tx>
          <c:spPr>
            <a:ln w="28575">
              <a:solidFill>
                <a:srgbClr val="003061"/>
              </a:solidFill>
            </a:ln>
          </c:spPr>
          <c:marker>
            <c:symbol val="none"/>
          </c:marker>
          <c:cat>
            <c:strRef>
              <c:f>'Anteile lange Reihe'!$L$70:$AI$70</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Reihe'!$L$74:$AI$74</c:f>
              <c:numCache>
                <c:formatCode>0.0%</c:formatCode>
                <c:ptCount val="24"/>
                <c:pt idx="0">
                  <c:v>2.078986157065605E-2</c:v>
                </c:pt>
                <c:pt idx="1">
                  <c:v>2.9778564333606355E-2</c:v>
                </c:pt>
                <c:pt idx="2">
                  <c:v>4.6451577821834879E-2</c:v>
                </c:pt>
                <c:pt idx="3">
                  <c:v>5.427363205972352E-2</c:v>
                </c:pt>
                <c:pt idx="4">
                  <c:v>6.1837982417201613E-2</c:v>
                </c:pt>
                <c:pt idx="5">
                  <c:v>7.2631346041850564E-2</c:v>
                </c:pt>
                <c:pt idx="6">
                  <c:v>8.5755161213240214E-2</c:v>
                </c:pt>
                <c:pt idx="7">
                  <c:v>9.1211773702305529E-2</c:v>
                </c:pt>
                <c:pt idx="8">
                  <c:v>9.682460115690554E-2</c:v>
                </c:pt>
                <c:pt idx="9">
                  <c:v>0.1232820672209258</c:v>
                </c:pt>
                <c:pt idx="10">
                  <c:v>0.14799296991156505</c:v>
                </c:pt>
                <c:pt idx="11">
                  <c:v>0.18506117448302303</c:v>
                </c:pt>
                <c:pt idx="12">
                  <c:v>0.21638203002635814</c:v>
                </c:pt>
                <c:pt idx="13">
                  <c:v>0.24538771002149046</c:v>
                </c:pt>
                <c:pt idx="14">
                  <c:v>0.2643889895522229</c:v>
                </c:pt>
                <c:pt idx="15">
                  <c:v>0.27876415981440211</c:v>
                </c:pt>
                <c:pt idx="16">
                  <c:v>0.28221506639364796</c:v>
                </c:pt>
                <c:pt idx="17">
                  <c:v>0.29143379909825218</c:v>
                </c:pt>
                <c:pt idx="18">
                  <c:v>0.28462368778779396</c:v>
                </c:pt>
                <c:pt idx="19">
                  <c:v>0.28220832894170539</c:v>
                </c:pt>
                <c:pt idx="20">
                  <c:v>0.26111837868841359</c:v>
                </c:pt>
                <c:pt idx="21">
                  <c:v>0.27044778197819985</c:v>
                </c:pt>
                <c:pt idx="22">
                  <c:v>0.33332395981002139</c:v>
                </c:pt>
                <c:pt idx="23">
                  <c:v>0.32386120666091484</c:v>
                </c:pt>
              </c:numCache>
            </c:numRef>
          </c:val>
          <c:smooth val="0"/>
          <c:extLst>
            <c:ext xmlns:c16="http://schemas.microsoft.com/office/drawing/2014/chart" uri="{C3380CC4-5D6E-409C-BE32-E72D297353CC}">
              <c16:uniqueId val="{00000004-9013-4E7A-87EA-564E0D20E93C}"/>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Reihe'!$B$75</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Reihe'!$L$75:$AI$75</c15:sqref>
                        </c15:formulaRef>
                      </c:ext>
                    </c:extLst>
                    <c:numCache>
                      <c:formatCode>0.0%</c:formatCode>
                      <c:ptCount val="24"/>
                      <c:pt idx="0">
                        <c:v>0.29684156149341073</c:v>
                      </c:pt>
                      <c:pt idx="1">
                        <c:v>0.27590279946827573</c:v>
                      </c:pt>
                      <c:pt idx="2">
                        <c:v>0.27506539612837733</c:v>
                      </c:pt>
                      <c:pt idx="3">
                        <c:v>0.2659105935014382</c:v>
                      </c:pt>
                      <c:pt idx="4">
                        <c:v>0.24122858225687532</c:v>
                      </c:pt>
                      <c:pt idx="5">
                        <c:v>0.24059993301004851</c:v>
                      </c:pt>
                      <c:pt idx="6">
                        <c:v>0.22230930552058592</c:v>
                      </c:pt>
                      <c:pt idx="7">
                        <c:v>0.21064660849438416</c:v>
                      </c:pt>
                      <c:pt idx="8">
                        <c:v>0.20720182667604473</c:v>
                      </c:pt>
                      <c:pt idx="9">
                        <c:v>0.22524765985063047</c:v>
                      </c:pt>
                      <c:pt idx="10">
                        <c:v>0.22156113394566029</c:v>
                      </c:pt>
                      <c:pt idx="11">
                        <c:v>0.21106814395289666</c:v>
                      </c:pt>
                      <c:pt idx="12">
                        <c:v>0.20695976328409352</c:v>
                      </c:pt>
                      <c:pt idx="13">
                        <c:v>0.15979187087711194</c:v>
                      </c:pt>
                      <c:pt idx="14">
                        <c:v>0.14142124512900003</c:v>
                      </c:pt>
                      <c:pt idx="15">
                        <c:v>0.13540056996055236</c:v>
                      </c:pt>
                      <c:pt idx="16">
                        <c:v>0.15838907570946245</c:v>
                      </c:pt>
                      <c:pt idx="17">
                        <c:v>0.14687312380689715</c:v>
                      </c:pt>
                      <c:pt idx="18">
                        <c:v>0.14090881793417201</c:v>
                      </c:pt>
                      <c:pt idx="19">
                        <c:v>0.16272701086221106</c:v>
                      </c:pt>
                      <c:pt idx="20">
                        <c:v>0.17726652778833216</c:v>
                      </c:pt>
                      <c:pt idx="21">
                        <c:v>0.14607724171441308</c:v>
                      </c:pt>
                      <c:pt idx="22">
                        <c:v>0.11505954658190834</c:v>
                      </c:pt>
                      <c:pt idx="23">
                        <c:v>0.11059500008694081</c:v>
                      </c:pt>
                    </c:numCache>
                  </c:numRef>
                </c:val>
                <c:smooth val="0"/>
                <c:extLst>
                  <c:ext xmlns:c16="http://schemas.microsoft.com/office/drawing/2014/chart" uri="{C3380CC4-5D6E-409C-BE32-E72D297353CC}">
                    <c16:uniqueId val="{00000005-9013-4E7A-87EA-564E0D20E93C}"/>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Reihe'!$B$76</c15:sqref>
                        </c15:formulaRef>
                      </c:ext>
                    </c:extLst>
                    <c:strCache>
                      <c:ptCount val="1"/>
                      <c:pt idx="0">
                        <c:v>Südkorea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Reihe'!$L$76:$AI$76</c15:sqref>
                        </c15:formulaRef>
                      </c:ext>
                    </c:extLst>
                    <c:numCache>
                      <c:formatCode>0.0%</c:formatCode>
                      <c:ptCount val="24"/>
                      <c:pt idx="0">
                        <c:v>1.6231070341888826E-2</c:v>
                      </c:pt>
                      <c:pt idx="1">
                        <c:v>1.858719196919089E-2</c:v>
                      </c:pt>
                      <c:pt idx="2">
                        <c:v>2.2602451837705345E-2</c:v>
                      </c:pt>
                      <c:pt idx="3">
                        <c:v>2.2934243619748104E-2</c:v>
                      </c:pt>
                      <c:pt idx="4">
                        <c:v>2.5391672265808931E-2</c:v>
                      </c:pt>
                      <c:pt idx="5">
                        <c:v>3.2373034813206296E-2</c:v>
                      </c:pt>
                      <c:pt idx="6">
                        <c:v>3.9344756492342044E-2</c:v>
                      </c:pt>
                      <c:pt idx="7">
                        <c:v>4.1453732317603437E-2</c:v>
                      </c:pt>
                      <c:pt idx="8">
                        <c:v>3.0992853822441394E-2</c:v>
                      </c:pt>
                      <c:pt idx="9">
                        <c:v>3.1875192596825877E-2</c:v>
                      </c:pt>
                      <c:pt idx="10">
                        <c:v>3.9238198106221429E-2</c:v>
                      </c:pt>
                      <c:pt idx="11">
                        <c:v>4.7655449043690318E-2</c:v>
                      </c:pt>
                      <c:pt idx="12">
                        <c:v>4.4846031295515176E-2</c:v>
                      </c:pt>
                      <c:pt idx="13">
                        <c:v>5.035364320424876E-2</c:v>
                      </c:pt>
                      <c:pt idx="14">
                        <c:v>4.4747315661539118E-2</c:v>
                      </c:pt>
                      <c:pt idx="15">
                        <c:v>4.7672572839514385E-2</c:v>
                      </c:pt>
                      <c:pt idx="16">
                        <c:v>4.9077177502070551E-2</c:v>
                      </c:pt>
                      <c:pt idx="17">
                        <c:v>6.0743467351520079E-2</c:v>
                      </c:pt>
                      <c:pt idx="18">
                        <c:v>6.0117166379936637E-2</c:v>
                      </c:pt>
                      <c:pt idx="19">
                        <c:v>6.03808454634353E-2</c:v>
                      </c:pt>
                      <c:pt idx="20">
                        <c:v>6.069064255441621E-2</c:v>
                      </c:pt>
                      <c:pt idx="21">
                        <c:v>5.4551828971487616E-2</c:v>
                      </c:pt>
                      <c:pt idx="22">
                        <c:v>4.6109211844125052E-2</c:v>
                      </c:pt>
                      <c:pt idx="23">
                        <c:v>5.4426992290451802E-2</c:v>
                      </c:pt>
                    </c:numCache>
                  </c:numRef>
                </c:val>
                <c:smooth val="0"/>
                <c:extLst xmlns:c15="http://schemas.microsoft.com/office/drawing/2012/chart">
                  <c:ext xmlns:c16="http://schemas.microsoft.com/office/drawing/2014/chart" uri="{C3380CC4-5D6E-409C-BE32-E72D297353CC}">
                    <c16:uniqueId val="{00000006-9013-4E7A-87EA-564E0D20E93C}"/>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Reihe'!$B$77</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Reihe'!$L$70:$AI$70</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Reihe'!$L$77:$AI$77</c15:sqref>
                        </c15:formulaRef>
                      </c:ext>
                    </c:extLst>
                    <c:numCache>
                      <c:formatCode>0.0%</c:formatCode>
                      <c:ptCount val="24"/>
                      <c:pt idx="0">
                        <c:v>1.7354955935717169E-2</c:v>
                      </c:pt>
                      <c:pt idx="1">
                        <c:v>1.6826333466200546E-2</c:v>
                      </c:pt>
                      <c:pt idx="2">
                        <c:v>1.7914819851277117E-2</c:v>
                      </c:pt>
                      <c:pt idx="3">
                        <c:v>1.7811890828419896E-2</c:v>
                      </c:pt>
                      <c:pt idx="4">
                        <c:v>1.9829278813126135E-2</c:v>
                      </c:pt>
                      <c:pt idx="5">
                        <c:v>2.2390172758350545E-2</c:v>
                      </c:pt>
                      <c:pt idx="6">
                        <c:v>2.3490333461831402E-2</c:v>
                      </c:pt>
                      <c:pt idx="7">
                        <c:v>2.6392078053078395E-2</c:v>
                      </c:pt>
                      <c:pt idx="8">
                        <c:v>2.7767931812236045E-2</c:v>
                      </c:pt>
                      <c:pt idx="9">
                        <c:v>2.5771466978335954E-2</c:v>
                      </c:pt>
                      <c:pt idx="10">
                        <c:v>3.2246866841747004E-2</c:v>
                      </c:pt>
                      <c:pt idx="11">
                        <c:v>3.6055420041503833E-2</c:v>
                      </c:pt>
                      <c:pt idx="12">
                        <c:v>3.1355873894173776E-2</c:v>
                      </c:pt>
                      <c:pt idx="13">
                        <c:v>2.9092397395626666E-2</c:v>
                      </c:pt>
                      <c:pt idx="14">
                        <c:v>2.8980251731308856E-2</c:v>
                      </c:pt>
                      <c:pt idx="15">
                        <c:v>3.0495038242674841E-2</c:v>
                      </c:pt>
                      <c:pt idx="16">
                        <c:v>2.814552726773557E-2</c:v>
                      </c:pt>
                      <c:pt idx="17">
                        <c:v>3.1421761259622094E-2</c:v>
                      </c:pt>
                      <c:pt idx="18">
                        <c:v>3.5732536733771136E-2</c:v>
                      </c:pt>
                      <c:pt idx="19">
                        <c:v>3.354537367842908E-2</c:v>
                      </c:pt>
                      <c:pt idx="20">
                        <c:v>3.2685052583124416E-2</c:v>
                      </c:pt>
                      <c:pt idx="21">
                        <c:v>4.0385681902989426E-2</c:v>
                      </c:pt>
                      <c:pt idx="22">
                        <c:v>3.8579831480831064E-2</c:v>
                      </c:pt>
                      <c:pt idx="23">
                        <c:v>3.7618200703137351E-2</c:v>
                      </c:pt>
                    </c:numCache>
                  </c:numRef>
                </c:val>
                <c:smooth val="0"/>
                <c:extLst xmlns:c15="http://schemas.microsoft.com/office/drawing/2012/chart">
                  <c:ext xmlns:c16="http://schemas.microsoft.com/office/drawing/2014/chart" uri="{C3380CC4-5D6E-409C-BE32-E72D297353CC}">
                    <c16:uniqueId val="{00000007-9013-4E7A-87EA-564E0D20E93C}"/>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0%" sourceLinked="0"/>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1586480810308617E-2"/>
          <c:y val="2.1492133898176249E-2"/>
          <c:w val="0.9756618723257372"/>
          <c:h val="0.84167757099322049"/>
        </c:manualLayout>
      </c:layout>
      <c:lineChart>
        <c:grouping val="standard"/>
        <c:varyColors val="0"/>
        <c:ser>
          <c:idx val="0"/>
          <c:order val="0"/>
          <c:tx>
            <c:strRef>
              <c:f>'Anteile lange Reihe'!$B$56</c:f>
              <c:strCache>
                <c:ptCount val="1"/>
                <c:pt idx="0">
                  <c:v>EU</c:v>
                </c:pt>
              </c:strCache>
            </c:strRef>
          </c:tx>
          <c:spPr>
            <a:ln w="28575" cap="rnd" cmpd="sng" algn="ctr">
              <a:solidFill>
                <a:schemeClr val="accent1">
                  <a:shade val="95000"/>
                  <a:satMod val="105000"/>
                </a:schemeClr>
              </a:solidFill>
              <a:prstDash val="solid"/>
              <a:round/>
            </a:ln>
            <a:effectLst/>
          </c:spPr>
          <c:marker>
            <c:symbol val="none"/>
          </c:marker>
          <c:dPt>
            <c:idx val="12"/>
            <c:bubble3D val="0"/>
            <c:extLst>
              <c:ext xmlns:c16="http://schemas.microsoft.com/office/drawing/2014/chart" uri="{C3380CC4-5D6E-409C-BE32-E72D297353CC}">
                <c16:uniqueId val="{00000000-A023-4BA6-A189-B796933F8F99}"/>
              </c:ext>
            </c:extLst>
          </c:dPt>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Reihe'!$L$56:$AI$56</c:f>
              <c:numCache>
                <c:formatCode>General</c:formatCode>
                <c:ptCount val="24"/>
                <c:pt idx="0">
                  <c:v>6.98401322728742</c:v>
                </c:pt>
                <c:pt idx="1">
                  <c:v>6.8838627614890404</c:v>
                </c:pt>
                <c:pt idx="2">
                  <c:v>6.69731595415836</c:v>
                </c:pt>
                <c:pt idx="3">
                  <c:v>6.6998026486801896</c:v>
                </c:pt>
                <c:pt idx="4">
                  <c:v>6.7665950860943198</c:v>
                </c:pt>
                <c:pt idx="5">
                  <c:v>6.5689224968839302</c:v>
                </c:pt>
                <c:pt idx="6">
                  <c:v>7.1143414563855103</c:v>
                </c:pt>
                <c:pt idx="7">
                  <c:v>7.0384867420049799</c:v>
                </c:pt>
                <c:pt idx="8">
                  <c:v>7.2343604664427996</c:v>
                </c:pt>
                <c:pt idx="9">
                  <c:v>7.0929779535880204</c:v>
                </c:pt>
                <c:pt idx="10">
                  <c:v>7.0465408295426197</c:v>
                </c:pt>
                <c:pt idx="11">
                  <c:v>7.2219345398512598</c:v>
                </c:pt>
                <c:pt idx="12">
                  <c:v>7.5340795961482598</c:v>
                </c:pt>
                <c:pt idx="13">
                  <c:v>7.5167644199686796</c:v>
                </c:pt>
                <c:pt idx="14">
                  <c:v>7.8272167458205102</c:v>
                </c:pt>
                <c:pt idx="15">
                  <c:v>8.1784514916181301</c:v>
                </c:pt>
                <c:pt idx="16">
                  <c:v>8.3255080829867403</c:v>
                </c:pt>
                <c:pt idx="17">
                  <c:v>8.5947300328494798</c:v>
                </c:pt>
                <c:pt idx="18">
                  <c:v>8.8993962150429997</c:v>
                </c:pt>
                <c:pt idx="19">
                  <c:v>9.2579664533286401</c:v>
                </c:pt>
                <c:pt idx="20">
                  <c:v>9.0060214425031102</c:v>
                </c:pt>
                <c:pt idx="21">
                  <c:v>9.7068538289159196</c:v>
                </c:pt>
                <c:pt idx="22">
                  <c:v>10.699000936410499</c:v>
                </c:pt>
                <c:pt idx="23">
                  <c:v>10.2084281992302</c:v>
                </c:pt>
              </c:numCache>
            </c:numRef>
          </c:val>
          <c:smooth val="0"/>
          <c:extLst>
            <c:ext xmlns:c16="http://schemas.microsoft.com/office/drawing/2014/chart" uri="{C3380CC4-5D6E-409C-BE32-E72D297353CC}">
              <c16:uniqueId val="{00000001-D492-4E76-B592-6AEABF9D213A}"/>
            </c:ext>
          </c:extLst>
        </c:ser>
        <c:ser>
          <c:idx val="1"/>
          <c:order val="1"/>
          <c:tx>
            <c:strRef>
              <c:f>'Anteile lange Reihe'!$B$57</c:f>
              <c:strCache>
                <c:ptCount val="1"/>
                <c:pt idx="0">
                  <c:v>Deutschland</c:v>
                </c:pt>
              </c:strCache>
            </c:strRef>
          </c:tx>
          <c:spPr>
            <a:ln w="28575" cap="rnd" cmpd="sng" algn="ctr">
              <a:solidFill>
                <a:schemeClr val="accent2">
                  <a:shade val="95000"/>
                  <a:satMod val="105000"/>
                </a:schemeClr>
              </a:solidFill>
              <a:prstDash val="solid"/>
              <a:round/>
            </a:ln>
            <a:effectLst/>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Reihe'!$L$57:$AI$57</c:f>
              <c:numCache>
                <c:formatCode>General</c:formatCode>
                <c:ptCount val="24"/>
                <c:pt idx="0">
                  <c:v>3.87</c:v>
                </c:pt>
                <c:pt idx="1">
                  <c:v>3.6429999999999998</c:v>
                </c:pt>
                <c:pt idx="2">
                  <c:v>3.45</c:v>
                </c:pt>
                <c:pt idx="3">
                  <c:v>3.29</c:v>
                </c:pt>
                <c:pt idx="4">
                  <c:v>3.177</c:v>
                </c:pt>
                <c:pt idx="5">
                  <c:v>2.9740000000000002</c:v>
                </c:pt>
                <c:pt idx="6">
                  <c:v>3.4180000000000001</c:v>
                </c:pt>
                <c:pt idx="7">
                  <c:v>3.1426182900000001</c:v>
                </c:pt>
                <c:pt idx="8">
                  <c:v>3.2264503800000002</c:v>
                </c:pt>
                <c:pt idx="9">
                  <c:v>3.1977756400000001</c:v>
                </c:pt>
                <c:pt idx="10">
                  <c:v>3.1240000000000001</c:v>
                </c:pt>
                <c:pt idx="11">
                  <c:v>3.2967</c:v>
                </c:pt>
                <c:pt idx="12">
                  <c:v>3.4958</c:v>
                </c:pt>
                <c:pt idx="13">
                  <c:v>3.3466</c:v>
                </c:pt>
                <c:pt idx="14">
                  <c:v>3.6286999999999998</c:v>
                </c:pt>
                <c:pt idx="15">
                  <c:v>3.7860999999999998</c:v>
                </c:pt>
                <c:pt idx="16">
                  <c:v>3.9131999999999998</c:v>
                </c:pt>
                <c:pt idx="17">
                  <c:v>4.0651000000000002</c:v>
                </c:pt>
                <c:pt idx="18">
                  <c:v>4.1933999999999996</c:v>
                </c:pt>
                <c:pt idx="19">
                  <c:v>4.4109999999999996</c:v>
                </c:pt>
                <c:pt idx="20">
                  <c:v>4.266</c:v>
                </c:pt>
                <c:pt idx="21">
                  <c:v>4.5990000000000002</c:v>
                </c:pt>
                <c:pt idx="22">
                  <c:v>4.7160000000000002</c:v>
                </c:pt>
                <c:pt idx="23">
                  <c:v>4.7631600000000001</c:v>
                </c:pt>
              </c:numCache>
            </c:numRef>
          </c:val>
          <c:smooth val="0"/>
          <c:extLst>
            <c:ext xmlns:c16="http://schemas.microsoft.com/office/drawing/2014/chart" uri="{C3380CC4-5D6E-409C-BE32-E72D297353CC}">
              <c16:uniqueId val="{00000002-D492-4E76-B592-6AEABF9D213A}"/>
            </c:ext>
          </c:extLst>
        </c:ser>
        <c:ser>
          <c:idx val="2"/>
          <c:order val="2"/>
          <c:tx>
            <c:strRef>
              <c:f>'Anteile lange Reihe'!$B$58</c:f>
              <c:strCache>
                <c:ptCount val="1"/>
                <c:pt idx="0">
                  <c:v>USA</c:v>
                </c:pt>
              </c:strCache>
            </c:strRef>
          </c:tx>
          <c:spPr>
            <a:ln w="28575" cap="rnd" cmpd="sng" algn="ctr">
              <a:solidFill>
                <a:schemeClr val="accent3">
                  <a:shade val="95000"/>
                  <a:satMod val="105000"/>
                </a:schemeClr>
              </a:solidFill>
              <a:prstDash val="solid"/>
              <a:round/>
            </a:ln>
            <a:effectLst/>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Reihe'!$L$58:$AI$58</c:f>
              <c:numCache>
                <c:formatCode>General</c:formatCode>
                <c:ptCount val="24"/>
                <c:pt idx="0">
                  <c:v>8.7932900432900407</c:v>
                </c:pt>
                <c:pt idx="1">
                  <c:v>8.6589995533720394</c:v>
                </c:pt>
                <c:pt idx="2">
                  <c:v>6.8156545761456204</c:v>
                </c:pt>
                <c:pt idx="3">
                  <c:v>6.2209406375453202</c:v>
                </c:pt>
                <c:pt idx="4">
                  <c:v>6.29856028311751</c:v>
                </c:pt>
                <c:pt idx="5">
                  <c:v>6.5520565552699201</c:v>
                </c:pt>
                <c:pt idx="6">
                  <c:v>5.9154256589949803</c:v>
                </c:pt>
                <c:pt idx="7">
                  <c:v>5.7202058178899797</c:v>
                </c:pt>
                <c:pt idx="8">
                  <c:v>6.8808649530803798</c:v>
                </c:pt>
                <c:pt idx="9">
                  <c:v>6.02311060073208</c:v>
                </c:pt>
                <c:pt idx="10">
                  <c:v>6.4990955682845897</c:v>
                </c:pt>
                <c:pt idx="11">
                  <c:v>6.7363655960336297</c:v>
                </c:pt>
                <c:pt idx="12">
                  <c:v>7.0628500311138804</c:v>
                </c:pt>
                <c:pt idx="13">
                  <c:v>8.2320608387922594</c:v>
                </c:pt>
                <c:pt idx="14">
                  <c:v>8.9110475617098093</c:v>
                </c:pt>
                <c:pt idx="15">
                  <c:v>10.9778298485941</c:v>
                </c:pt>
                <c:pt idx="16">
                  <c:v>9.7740827760708502</c:v>
                </c:pt>
                <c:pt idx="17">
                  <c:v>9.6218896661648792</c:v>
                </c:pt>
                <c:pt idx="18">
                  <c:v>9.5285653829877308</c:v>
                </c:pt>
                <c:pt idx="19">
                  <c:v>9.3658449446230794</c:v>
                </c:pt>
                <c:pt idx="20">
                  <c:v>8.8749671427319701</c:v>
                </c:pt>
                <c:pt idx="21">
                  <c:v>10.852555978031299</c:v>
                </c:pt>
                <c:pt idx="22">
                  <c:v>12.727013948192401</c:v>
                </c:pt>
                <c:pt idx="23">
                  <c:v>12.4010724852071</c:v>
                </c:pt>
              </c:numCache>
            </c:numRef>
          </c:val>
          <c:smooth val="0"/>
          <c:extLst>
            <c:ext xmlns:c16="http://schemas.microsoft.com/office/drawing/2014/chart" uri="{C3380CC4-5D6E-409C-BE32-E72D297353CC}">
              <c16:uniqueId val="{00000003-D492-4E76-B592-6AEABF9D213A}"/>
            </c:ext>
          </c:extLst>
        </c:ser>
        <c:ser>
          <c:idx val="3"/>
          <c:order val="3"/>
          <c:tx>
            <c:strRef>
              <c:f>'Anteile lange Reihe'!$B$59</c:f>
              <c:strCache>
                <c:ptCount val="1"/>
                <c:pt idx="0">
                  <c:v>China</c:v>
                </c:pt>
              </c:strCache>
            </c:strRef>
          </c:tx>
          <c:spPr>
            <a:ln w="28575">
              <a:solidFill>
                <a:srgbClr val="003061"/>
              </a:solidFill>
            </a:ln>
          </c:spPr>
          <c:marker>
            <c:symbol val="none"/>
          </c:marker>
          <c:cat>
            <c:strRef>
              <c:f>'Anteile lange Reihe'!$L$55:$AI$55</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'Anteile lange Reihe'!$L$59:$AI$59</c:f>
              <c:numCache>
                <c:formatCode>General</c:formatCode>
                <c:ptCount val="24"/>
                <c:pt idx="0">
                  <c:v>0.58516871566832296</c:v>
                </c:pt>
                <c:pt idx="1">
                  <c:v>0.80938891137191404</c:v>
                </c:pt>
                <c:pt idx="2">
                  <c:v>1.1507479861910199</c:v>
                </c:pt>
                <c:pt idx="3">
                  <c:v>1.2820512820512799</c:v>
                </c:pt>
                <c:pt idx="4">
                  <c:v>1.45758429695851</c:v>
                </c:pt>
                <c:pt idx="5">
                  <c:v>1.7641870038224099</c:v>
                </c:pt>
                <c:pt idx="6">
                  <c:v>2.09811169947048</c:v>
                </c:pt>
                <c:pt idx="7">
                  <c:v>2.2075055187638002</c:v>
                </c:pt>
                <c:pt idx="8">
                  <c:v>2.53376136919315</c:v>
                </c:pt>
                <c:pt idx="9">
                  <c:v>3.1739224545550102</c:v>
                </c:pt>
                <c:pt idx="10">
                  <c:v>4.2665182050996497</c:v>
                </c:pt>
                <c:pt idx="11">
                  <c:v>5.8768063583814998</c:v>
                </c:pt>
                <c:pt idx="12">
                  <c:v>7.6092810457516302</c:v>
                </c:pt>
                <c:pt idx="13">
                  <c:v>8.90584837721984</c:v>
                </c:pt>
                <c:pt idx="14">
                  <c:v>10.0335020762091</c:v>
                </c:pt>
                <c:pt idx="15">
                  <c:v>12.519023232468101</c:v>
                </c:pt>
                <c:pt idx="16">
                  <c:v>12.579220816326499</c:v>
                </c:pt>
                <c:pt idx="17">
                  <c:v>13.3561935483871</c:v>
                </c:pt>
                <c:pt idx="18">
                  <c:v>12.9632597668759</c:v>
                </c:pt>
                <c:pt idx="19">
                  <c:v>13.5388100594776</c:v>
                </c:pt>
                <c:pt idx="20">
                  <c:v>11.810330707661</c:v>
                </c:pt>
                <c:pt idx="21">
                  <c:v>13.446306654440701</c:v>
                </c:pt>
                <c:pt idx="22">
                  <c:v>20.057685929832601</c:v>
                </c:pt>
                <c:pt idx="23">
                  <c:v>18.464799988262701</c:v>
                </c:pt>
              </c:numCache>
            </c:numRef>
          </c:val>
          <c:smooth val="0"/>
          <c:extLst>
            <c:ext xmlns:c16="http://schemas.microsoft.com/office/drawing/2014/chart" uri="{C3380CC4-5D6E-409C-BE32-E72D297353CC}">
              <c16:uniqueId val="{00000004-D492-4E76-B592-6AEABF9D213A}"/>
            </c:ext>
          </c:extLst>
        </c:ser>
        <c:dLbls>
          <c:showLegendKey val="0"/>
          <c:showVal val="0"/>
          <c:showCatName val="0"/>
          <c:showSerName val="0"/>
          <c:showPercent val="0"/>
          <c:showBubbleSize val="0"/>
        </c:dLbls>
        <c:smooth val="0"/>
        <c:axId val="823046256"/>
        <c:axId val="823049000"/>
        <c:extLst>
          <c:ext xmlns:c15="http://schemas.microsoft.com/office/drawing/2012/chart" uri="{02D57815-91ED-43cb-92C2-25804820EDAC}">
            <c15:filteredLineSeries>
              <c15:ser>
                <c:idx val="4"/>
                <c:order val="4"/>
                <c:tx>
                  <c:strRef>
                    <c:extLst>
                      <c:ext uri="{02D57815-91ED-43cb-92C2-25804820EDAC}">
                        <c15:formulaRef>
                          <c15:sqref>'Anteile lange Reihe'!$B$60</c15:sqref>
                        </c15:formulaRef>
                      </c:ext>
                    </c:extLst>
                    <c:strCache>
                      <c:ptCount val="1"/>
                      <c:pt idx="0">
                        <c:v>Japan</c:v>
                      </c:pt>
                    </c:strCache>
                  </c:strRef>
                </c:tx>
                <c:spPr>
                  <a:ln w="76200">
                    <a:solidFill>
                      <a:srgbClr val="004A94"/>
                    </a:solidFill>
                  </a:ln>
                </c:spPr>
                <c:marker>
                  <c:symbol val="none"/>
                </c:marker>
                <c:cat>
                  <c:strRef>
                    <c:extLst>
                      <c:ex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c:ext uri="{02D57815-91ED-43cb-92C2-25804820EDAC}">
                        <c15:formulaRef>
                          <c15:sqref>'Anteile lange Reihe'!$L$60:$AI$60</c15:sqref>
                        </c15:formulaRef>
                      </c:ext>
                    </c:extLst>
                    <c:numCache>
                      <c:formatCode>General</c:formatCode>
                      <c:ptCount val="24"/>
                      <c:pt idx="0">
                        <c:v>8.3551492012458493</c:v>
                      </c:pt>
                      <c:pt idx="1">
                        <c:v>7.4991078819093202</c:v>
                      </c:pt>
                      <c:pt idx="2">
                        <c:v>6.8142131119769598</c:v>
                      </c:pt>
                      <c:pt idx="3">
                        <c:v>6.2813378130726898</c:v>
                      </c:pt>
                      <c:pt idx="4">
                        <c:v>5.6860036458333303</c:v>
                      </c:pt>
                      <c:pt idx="5">
                        <c:v>5.8440783224958004</c:v>
                      </c:pt>
                      <c:pt idx="6">
                        <c:v>5.4390866767082002</c:v>
                      </c:pt>
                      <c:pt idx="7">
                        <c:v>5.0980649962788398</c:v>
                      </c:pt>
                      <c:pt idx="8">
                        <c:v>5.4221755399461697</c:v>
                      </c:pt>
                      <c:pt idx="9">
                        <c:v>5.7990478384396802</c:v>
                      </c:pt>
                      <c:pt idx="10">
                        <c:v>6.3874291602266897</c:v>
                      </c:pt>
                      <c:pt idx="11">
                        <c:v>6.7026842010448604</c:v>
                      </c:pt>
                      <c:pt idx="12">
                        <c:v>7.2779380237770397</c:v>
                      </c:pt>
                      <c:pt idx="13">
                        <c:v>5.7993213018664198</c:v>
                      </c:pt>
                      <c:pt idx="14">
                        <c:v>5.3669041173956398</c:v>
                      </c:pt>
                      <c:pt idx="15">
                        <c:v>6.0807059349169696</c:v>
                      </c:pt>
                      <c:pt idx="16">
                        <c:v>7.0599035824121001</c:v>
                      </c:pt>
                      <c:pt idx="17">
                        <c:v>6.7310856691670002</c:v>
                      </c:pt>
                      <c:pt idx="18">
                        <c:v>6.41772870178667</c:v>
                      </c:pt>
                      <c:pt idx="19">
                        <c:v>7.8067507783057497</c:v>
                      </c:pt>
                      <c:pt idx="20">
                        <c:v>8.0177286910822794</c:v>
                      </c:pt>
                      <c:pt idx="21">
                        <c:v>7.2627675958724804</c:v>
                      </c:pt>
                      <c:pt idx="22">
                        <c:v>6.9236794435185898</c:v>
                      </c:pt>
                      <c:pt idx="23">
                        <c:v>6.3055238302911896</c:v>
                      </c:pt>
                    </c:numCache>
                  </c:numRef>
                </c:val>
                <c:smooth val="0"/>
                <c:extLst>
                  <c:ext xmlns:c16="http://schemas.microsoft.com/office/drawing/2014/chart" uri="{C3380CC4-5D6E-409C-BE32-E72D297353CC}">
                    <c16:uniqueId val="{00000005-D492-4E76-B592-6AEABF9D213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'Anteile lange Reihe'!$B$61</c15:sqref>
                        </c15:formulaRef>
                      </c:ext>
                    </c:extLst>
                    <c:strCache>
                      <c:ptCount val="1"/>
                      <c:pt idx="0">
                        <c:v>Südkorea</c:v>
                      </c:pt>
                    </c:strCache>
                  </c:strRef>
                </c:tx>
                <c:spPr>
                  <a:ln w="76200">
                    <a:solidFill>
                      <a:srgbClr val="623C72"/>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Reihe'!$L$61:$AI$61</c15:sqref>
                        </c15:formulaRef>
                      </c:ext>
                    </c:extLst>
                    <c:numCache>
                      <c:formatCode>General</c:formatCode>
                      <c:ptCount val="24"/>
                      <c:pt idx="0">
                        <c:v>0.45685319036905803</c:v>
                      </c:pt>
                      <c:pt idx="1">
                        <c:v>0.50520457953797704</c:v>
                      </c:pt>
                      <c:pt idx="2">
                        <c:v>0.55993202286861599</c:v>
                      </c:pt>
                      <c:pt idx="3">
                        <c:v>0.54175251074442698</c:v>
                      </c:pt>
                      <c:pt idx="4">
                        <c:v>0.59850760522006796</c:v>
                      </c:pt>
                      <c:pt idx="5">
                        <c:v>0.78632836101978199</c:v>
                      </c:pt>
                      <c:pt idx="6">
                        <c:v>0.96262070692317303</c:v>
                      </c:pt>
                      <c:pt idx="7">
                        <c:v>1.0032623985926701</c:v>
                      </c:pt>
                      <c:pt idx="8">
                        <c:v>0.81103866990472595</c:v>
                      </c:pt>
                      <c:pt idx="9">
                        <c:v>0.82063346119133596</c:v>
                      </c:pt>
                      <c:pt idx="10">
                        <c:v>1.1312056691310299</c:v>
                      </c:pt>
                      <c:pt idx="11">
                        <c:v>1.51334739301126</c:v>
                      </c:pt>
                      <c:pt idx="12">
                        <c:v>1.5770535837591499</c:v>
                      </c:pt>
                      <c:pt idx="13">
                        <c:v>1.8274831758216099</c:v>
                      </c:pt>
                      <c:pt idx="14">
                        <c:v>1.69815046139111</c:v>
                      </c:pt>
                      <c:pt idx="15">
                        <c:v>2.1409281857709401</c:v>
                      </c:pt>
                      <c:pt idx="16">
                        <c:v>2.1875254951111698</c:v>
                      </c:pt>
                      <c:pt idx="17">
                        <c:v>2.78382778269832</c:v>
                      </c:pt>
                      <c:pt idx="18">
                        <c:v>2.7380519530498399</c:v>
                      </c:pt>
                      <c:pt idx="19">
                        <c:v>2.8967422791018498</c:v>
                      </c:pt>
                      <c:pt idx="20">
                        <c:v>2.7450253139148502</c:v>
                      </c:pt>
                      <c:pt idx="21">
                        <c:v>2.7122449130322401</c:v>
                      </c:pt>
                      <c:pt idx="22">
                        <c:v>2.7746102925475098</c:v>
                      </c:pt>
                      <c:pt idx="23">
                        <c:v>3.1031303099482801</c:v>
                      </c:pt>
                    </c:numCache>
                  </c:numRef>
                </c:val>
                <c:smooth val="0"/>
                <c:extLst xmlns:c15="http://schemas.microsoft.com/office/drawing/2012/chart">
                  <c:ext xmlns:c16="http://schemas.microsoft.com/office/drawing/2014/chart" uri="{C3380CC4-5D6E-409C-BE32-E72D297353CC}">
                    <c16:uniqueId val="{00000006-D492-4E76-B592-6AEABF9D213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'Anteile lange Reihe'!$B$62</c15:sqref>
                        </c15:formulaRef>
                      </c:ext>
                    </c:extLst>
                    <c:strCache>
                      <c:ptCount val="1"/>
                      <c:pt idx="0">
                        <c:v>Indien</c:v>
                      </c:pt>
                    </c:strCache>
                  </c:strRef>
                </c:tx>
                <c:spPr>
                  <a:ln w="76200">
                    <a:solidFill>
                      <a:srgbClr val="FF5C33"/>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Reihe'!$L$62:$AI$62</c15:sqref>
                        </c15:formulaRef>
                      </c:ext>
                    </c:extLst>
                    <c:numCache>
                      <c:formatCode>General</c:formatCode>
                      <c:ptCount val="24"/>
                      <c:pt idx="0">
                        <c:v>0.488487008</c:v>
                      </c:pt>
                      <c:pt idx="1">
                        <c:v>0.45734399999999997</c:v>
                      </c:pt>
                      <c:pt idx="2">
                        <c:v>0.443805008</c:v>
                      </c:pt>
                      <c:pt idx="3">
                        <c:v>0.420752336</c:v>
                      </c:pt>
                      <c:pt idx="4">
                        <c:v>0.46739631999999998</c:v>
                      </c:pt>
                      <c:pt idx="5">
                        <c:v>0.54384854400000004</c:v>
                      </c:pt>
                      <c:pt idx="6">
                        <c:v>0.57472160000000005</c:v>
                      </c:pt>
                      <c:pt idx="7">
                        <c:v>0.63874054400000002</c:v>
                      </c:pt>
                      <c:pt idx="8">
                        <c:v>0.726647072</c:v>
                      </c:pt>
                      <c:pt idx="9">
                        <c:v>0.66349177599999998</c:v>
                      </c:pt>
                      <c:pt idx="10">
                        <c:v>0.929651216</c:v>
                      </c:pt>
                      <c:pt idx="11">
                        <c:v>1.1449766400000001</c:v>
                      </c:pt>
                      <c:pt idx="12">
                        <c:v>1.1026592959999999</c:v>
                      </c:pt>
                      <c:pt idx="13">
                        <c:v>1.055849456</c:v>
                      </c:pt>
                      <c:pt idx="14">
                        <c:v>1.099793968</c:v>
                      </c:pt>
                      <c:pt idx="15">
                        <c:v>1.369502064</c:v>
                      </c:pt>
                      <c:pt idx="16">
                        <c:v>1.2545354399999999</c:v>
                      </c:pt>
                      <c:pt idx="17">
                        <c:v>1.4400358719999999</c:v>
                      </c:pt>
                      <c:pt idx="18">
                        <c:v>1.627447664</c:v>
                      </c:pt>
                      <c:pt idx="19">
                        <c:v>1.6093233119999999</c:v>
                      </c:pt>
                      <c:pt idx="20">
                        <c:v>1.478338224</c:v>
                      </c:pt>
                      <c:pt idx="21">
                        <c:v>2.0079227839999998</c:v>
                      </c:pt>
                      <c:pt idx="22">
                        <c:v>2.3215317120000001</c:v>
                      </c:pt>
                      <c:pt idx="23">
                        <c:v>2.1447846720000001</c:v>
                      </c:pt>
                    </c:numCache>
                  </c:numRef>
                </c:val>
                <c:smooth val="0"/>
                <c:extLst xmlns:c15="http://schemas.microsoft.com/office/drawing/2012/chart">
                  <c:ext xmlns:c16="http://schemas.microsoft.com/office/drawing/2014/chart" uri="{C3380CC4-5D6E-409C-BE32-E72D297353CC}">
                    <c16:uniqueId val="{00000007-D492-4E76-B592-6AEABF9D213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'Anteile lange Reihe'!$B$63</c15:sqref>
                        </c15:formulaRef>
                      </c:ext>
                    </c:extLst>
                    <c:strCache>
                      <c:ptCount val="1"/>
                      <c:pt idx="0">
                        <c:v>Brasilien</c:v>
                      </c:pt>
                    </c:strCache>
                  </c:strRef>
                </c:tx>
                <c:spPr>
                  <a:ln w="76200">
                    <a:solidFill>
                      <a:srgbClr val="166E79"/>
                    </a:solidFill>
                  </a:ln>
                </c:spPr>
                <c:marker>
                  <c:symbol val="none"/>
                </c:marker>
                <c:cat>
                  <c:strRef>
                    <c:extLst xmlns:c15="http://schemas.microsoft.com/office/drawing/2012/chart">
                      <c:ext xmlns:c15="http://schemas.microsoft.com/office/drawing/2012/chart" uri="{02D57815-91ED-43cb-92C2-25804820EDAC}">
                        <c15:formulaRef>
                          <c15:sqref>'Anteile lange Reihe'!$L$55:$AI$55</c15:sqref>
                        </c15:formulaRef>
                      </c:ext>
                    </c:extLst>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extLst xmlns:c15="http://schemas.microsoft.com/office/drawing/2012/chart">
                      <c:ext xmlns:c15="http://schemas.microsoft.com/office/drawing/2012/chart" uri="{02D57815-91ED-43cb-92C2-25804820EDAC}">
                        <c15:formulaRef>
                          <c15:sqref>'Anteile lange Reihe'!$L$63:$AI$63</c15:sqref>
                        </c15:formulaRef>
                      </c:ext>
                    </c:extLst>
                    <c:numCache>
                      <c:formatCode>General</c:formatCode>
                      <c:ptCount val="24"/>
                      <c:pt idx="0">
                        <c:v>0.10567512900000001</c:v>
                      </c:pt>
                      <c:pt idx="1">
                        <c:v>9.5098145999999995E-2</c:v>
                      </c:pt>
                      <c:pt idx="2">
                        <c:v>8.3948183999999995E-2</c:v>
                      </c:pt>
                      <c:pt idx="3">
                        <c:v>8.6572014000000003E-2</c:v>
                      </c:pt>
                      <c:pt idx="4">
                        <c:v>0.105202662</c:v>
                      </c:pt>
                      <c:pt idx="5">
                        <c:v>0.11716691999999999</c:v>
                      </c:pt>
                      <c:pt idx="6">
                        <c:v>0.13281437099999999</c:v>
                      </c:pt>
                      <c:pt idx="7">
                        <c:v>0.15377596199999999</c:v>
                      </c:pt>
                      <c:pt idx="8">
                        <c:v>0.17880351</c:v>
                      </c:pt>
                      <c:pt idx="9">
                        <c:v>0.14397077999999999</c:v>
                      </c:pt>
                      <c:pt idx="10">
                        <c:v>0.18921754199999999</c:v>
                      </c:pt>
                      <c:pt idx="11">
                        <c:v>0.218755476</c:v>
                      </c:pt>
                      <c:pt idx="12">
                        <c:v>0.22676985599999999</c:v>
                      </c:pt>
                      <c:pt idx="13">
                        <c:v>0.21953984700000001</c:v>
                      </c:pt>
                      <c:pt idx="14">
                        <c:v>0.21921418200000001</c:v>
                      </c:pt>
                      <c:pt idx="15">
                        <c:v>0.19672551899999999</c:v>
                      </c:pt>
                      <c:pt idx="16">
                        <c:v>0.19489104600000001</c:v>
                      </c:pt>
                      <c:pt idx="17">
                        <c:v>0.20759908799999999</c:v>
                      </c:pt>
                      <c:pt idx="18">
                        <c:v>0.20831360099999999</c:v>
                      </c:pt>
                      <c:pt idx="19">
                        <c:v>0.21257672399999999</c:v>
                      </c:pt>
                      <c:pt idx="20">
                        <c:v>0.18566612399999999</c:v>
                      </c:pt>
                      <c:pt idx="21">
                        <c:v>0.246448365</c:v>
                      </c:pt>
                      <c:pt idx="22">
                        <c:v>0.35427046800000001</c:v>
                      </c:pt>
                      <c:pt idx="23">
                        <c:v>0.27290503799999999</c:v>
                      </c:pt>
                    </c:numCache>
                  </c:numRef>
                </c:val>
                <c:smooth val="0"/>
                <c:extLst xmlns:c15="http://schemas.microsoft.com/office/drawing/2012/chart">
                  <c:ext xmlns:c16="http://schemas.microsoft.com/office/drawing/2014/chart" uri="{C3380CC4-5D6E-409C-BE32-E72D297353CC}">
                    <c16:uniqueId val="{00000008-D492-4E76-B592-6AEABF9D213A}"/>
                  </c:ext>
                </c:extLst>
              </c15:ser>
            </c15:filteredLineSeries>
          </c:ext>
        </c:extLst>
      </c:lineChart>
      <c:catAx>
        <c:axId val="823046256"/>
        <c:scaling>
          <c:orientation val="minMax"/>
        </c:scaling>
        <c:delete val="0"/>
        <c:axPos val="b"/>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crossAx val="823049000"/>
        <c:crosses val="autoZero"/>
        <c:auto val="1"/>
        <c:lblAlgn val="ctr"/>
        <c:lblOffset val="100"/>
        <c:tickLblSkip val="3"/>
        <c:noMultiLvlLbl val="0"/>
      </c:catAx>
      <c:valAx>
        <c:axId val="823049000"/>
        <c:scaling>
          <c:orientation val="minMax"/>
        </c:scaling>
        <c:delete val="0"/>
        <c:axPos val="l"/>
        <c:numFmt formatCode="General" sourceLinked="1"/>
        <c:majorTickMark val="out"/>
        <c:minorTickMark val="none"/>
        <c:tickLblPos val="nextTo"/>
        <c:crossAx val="823046256"/>
        <c:crosses val="autoZero"/>
        <c:crossBetween val="between"/>
      </c:valAx>
      <c:spPr>
        <a:noFill/>
        <a:ln w="25400">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25400" cap="flat" cmpd="sng" algn="ctr">
      <a:noFill/>
      <a:prstDash val="solid"/>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18AF-4E02-BDD5-D259A3BDEA7E}"/>
              </c:ext>
            </c:extLst>
          </c:dPt>
          <c:dPt>
            <c:idx val="9"/>
            <c:invertIfNegative val="0"/>
            <c:bubble3D val="0"/>
            <c:spPr>
              <a:solidFill>
                <a:srgbClr val="8C3E9F"/>
              </a:solidFill>
              <a:ln>
                <a:noFill/>
              </a:ln>
              <a:effectLst/>
            </c:spPr>
            <c:extLst>
              <c:ext xmlns:c16="http://schemas.microsoft.com/office/drawing/2014/chart" uri="{C3380CC4-5D6E-409C-BE32-E72D297353CC}">
                <c16:uniqueId val="{00000003-18AF-4E02-BDD5-D259A3BDEA7E}"/>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Länder'!$X$98:$X$107</c:f>
              <c:strCache>
                <c:ptCount val="10"/>
                <c:pt idx="0">
                  <c:v>Japan</c:v>
                </c:pt>
                <c:pt idx="1">
                  <c:v>UK</c:v>
                </c:pt>
                <c:pt idx="2">
                  <c:v>Korea</c:v>
                </c:pt>
                <c:pt idx="3">
                  <c:v>Deutschland</c:v>
                </c:pt>
                <c:pt idx="4">
                  <c:v>Frankreich</c:v>
                </c:pt>
                <c:pt idx="5">
                  <c:v>USA</c:v>
                </c:pt>
                <c:pt idx="6">
                  <c:v>Norwegen</c:v>
                </c:pt>
                <c:pt idx="7">
                  <c:v>Schweiz</c:v>
                </c:pt>
                <c:pt idx="8">
                  <c:v>Irland</c:v>
                </c:pt>
                <c:pt idx="9">
                  <c:v>EU</c:v>
                </c:pt>
              </c:strCache>
            </c:strRef>
          </c:cat>
          <c:val>
            <c:numRef>
              <c:f>'Intensität Länder'!$Y$98:$Y$107</c:f>
              <c:numCache>
                <c:formatCode>0.0%</c:formatCode>
                <c:ptCount val="10"/>
                <c:pt idx="0">
                  <c:v>4.3270268755004747E-2</c:v>
                </c:pt>
                <c:pt idx="1">
                  <c:v>2.340895291508549E-2</c:v>
                </c:pt>
                <c:pt idx="2">
                  <c:v>2.2990830102971784E-2</c:v>
                </c:pt>
                <c:pt idx="3">
                  <c:v>2.1874154058253135E-2</c:v>
                </c:pt>
                <c:pt idx="4">
                  <c:v>2.1243799669141954E-2</c:v>
                </c:pt>
                <c:pt idx="5">
                  <c:v>2.1181250381304275E-2</c:v>
                </c:pt>
                <c:pt idx="6">
                  <c:v>1.8367434728462872E-2</c:v>
                </c:pt>
                <c:pt idx="7">
                  <c:v>1.7163836029513307E-2</c:v>
                </c:pt>
                <c:pt idx="8">
                  <c:v>1.6406675606529354E-2</c:v>
                </c:pt>
                <c:pt idx="9">
                  <c:v>1.5577559285150993E-2</c:v>
                </c:pt>
              </c:numCache>
            </c:numRef>
          </c:val>
          <c:extLst>
            <c:ext xmlns:c16="http://schemas.microsoft.com/office/drawing/2014/chart" uri="{C3380CC4-5D6E-409C-BE32-E72D297353CC}">
              <c16:uniqueId val="{00000004-18AF-4E02-BDD5-D259A3BDEA7E}"/>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8"/>
            <c:invertIfNegative val="0"/>
            <c:bubble3D val="0"/>
            <c:spPr>
              <a:solidFill>
                <a:srgbClr val="FF3EB5"/>
              </a:solidFill>
              <a:ln>
                <a:noFill/>
              </a:ln>
              <a:effectLst/>
            </c:spPr>
            <c:extLst>
              <c:ext xmlns:c16="http://schemas.microsoft.com/office/drawing/2014/chart" uri="{C3380CC4-5D6E-409C-BE32-E72D297353CC}">
                <c16:uniqueId val="{00000001-49D4-4709-A59C-2DAAB44B3BB8}"/>
              </c:ext>
            </c:extLst>
          </c:dPt>
          <c:dPt>
            <c:idx val="10"/>
            <c:invertIfNegative val="0"/>
            <c:bubble3D val="0"/>
            <c:spPr>
              <a:solidFill>
                <a:srgbClr val="8C3E9F"/>
              </a:solidFill>
              <a:ln>
                <a:noFill/>
              </a:ln>
              <a:effectLst/>
            </c:spPr>
            <c:extLst>
              <c:ext xmlns:c16="http://schemas.microsoft.com/office/drawing/2014/chart" uri="{C3380CC4-5D6E-409C-BE32-E72D297353CC}">
                <c16:uniqueId val="{00000003-49D4-4709-A59C-2DAAB44B3BB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Länder'!$P$109:$P$118,'Intensität Länder'!$P$120)</c:f>
              <c:strCache>
                <c:ptCount val="11"/>
                <c:pt idx="0">
                  <c:v>USA</c:v>
                </c:pt>
                <c:pt idx="1">
                  <c:v>UK</c:v>
                </c:pt>
                <c:pt idx="2">
                  <c:v>Japan</c:v>
                </c:pt>
                <c:pt idx="3">
                  <c:v>Dänemark</c:v>
                </c:pt>
                <c:pt idx="4">
                  <c:v>Schweden</c:v>
                </c:pt>
                <c:pt idx="5">
                  <c:v>Belgien</c:v>
                </c:pt>
                <c:pt idx="6">
                  <c:v>Schweiz</c:v>
                </c:pt>
                <c:pt idx="7">
                  <c:v>Frankreich</c:v>
                </c:pt>
                <c:pt idx="8">
                  <c:v>Deutschland</c:v>
                </c:pt>
                <c:pt idx="9">
                  <c:v>Korea</c:v>
                </c:pt>
                <c:pt idx="10">
                  <c:v>EU</c:v>
                </c:pt>
              </c:strCache>
              <c:extLst/>
            </c:strRef>
          </c:cat>
          <c:val>
            <c:numRef>
              <c:f>('Intensität Länder'!$Q$109:$Q$118,'Intensität Länder'!$Q$120)</c:f>
              <c:numCache>
                <c:formatCode>0.0%</c:formatCode>
                <c:ptCount val="11"/>
                <c:pt idx="0">
                  <c:v>0.13838405974063059</c:v>
                </c:pt>
                <c:pt idx="1">
                  <c:v>0.1179270974775057</c:v>
                </c:pt>
                <c:pt idx="2">
                  <c:v>7.8966121912482062E-2</c:v>
                </c:pt>
                <c:pt idx="3">
                  <c:v>6.622534947822388E-2</c:v>
                </c:pt>
                <c:pt idx="4">
                  <c:v>5.0205505169231869E-2</c:v>
                </c:pt>
                <c:pt idx="5">
                  <c:v>4.6799423621112508E-2</c:v>
                </c:pt>
                <c:pt idx="6">
                  <c:v>4.5681390625441597E-2</c:v>
                </c:pt>
                <c:pt idx="7">
                  <c:v>3.7107404315220444E-2</c:v>
                </c:pt>
                <c:pt idx="8">
                  <c:v>3.5515985064708572E-2</c:v>
                </c:pt>
                <c:pt idx="9">
                  <c:v>3.168570561879868E-2</c:v>
                </c:pt>
                <c:pt idx="10">
                  <c:v>2.7442169379431506E-2</c:v>
                </c:pt>
              </c:numCache>
              <c:extLst/>
            </c:numRef>
          </c:val>
          <c:extLst>
            <c:ext xmlns:c16="http://schemas.microsoft.com/office/drawing/2014/chart" uri="{C3380CC4-5D6E-409C-BE32-E72D297353CC}">
              <c16:uniqueId val="{00000004-2D59-4FE1-8752-6BC5FEAD2E80}"/>
            </c:ext>
          </c:extLst>
        </c:ser>
        <c:dLbls>
          <c:dLblPos val="outEnd"/>
          <c:showLegendKey val="0"/>
          <c:showVal val="1"/>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2"/>
          <c:order val="2"/>
          <c:tx>
            <c:strRef>
              <c:f>'AH Deutschlands'!$K$18</c:f>
              <c:strCache>
                <c:ptCount val="1"/>
                <c:pt idx="0">
                  <c:v> Saldo</c:v>
                </c:pt>
              </c:strCache>
            </c:strRef>
          </c:tx>
          <c:spPr>
            <a:solidFill>
              <a:schemeClr val="accent1"/>
            </a:solidFill>
          </c:spPr>
          <c:invertIfNegative val="0"/>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Deutschlands'!$L$18:$W$18</c:f>
              <c:numCache>
                <c:formatCode>0.0</c:formatCode>
                <c:ptCount val="12"/>
                <c:pt idx="0">
                  <c:v>14.693871532495802</c:v>
                </c:pt>
                <c:pt idx="1">
                  <c:v>13.795092204794759</c:v>
                </c:pt>
                <c:pt idx="2">
                  <c:v>18.373880636186239</c:v>
                </c:pt>
                <c:pt idx="3">
                  <c:v>23.580518674398082</c:v>
                </c:pt>
                <c:pt idx="4">
                  <c:v>23.759344861886923</c:v>
                </c:pt>
                <c:pt idx="5">
                  <c:v>24.722164987265138</c:v>
                </c:pt>
                <c:pt idx="6">
                  <c:v>23.983056578118479</c:v>
                </c:pt>
                <c:pt idx="7">
                  <c:v>26.422517404479549</c:v>
                </c:pt>
                <c:pt idx="8">
                  <c:v>26.378508270769728</c:v>
                </c:pt>
                <c:pt idx="9">
                  <c:v>21.830232103672408</c:v>
                </c:pt>
                <c:pt idx="10">
                  <c:v>24.843333656054838</c:v>
                </c:pt>
                <c:pt idx="11">
                  <c:v>36.006420654258243</c:v>
                </c:pt>
              </c:numCache>
            </c:numRef>
          </c:val>
          <c:extLst>
            <c:ext xmlns:c16="http://schemas.microsoft.com/office/drawing/2014/chart" uri="{C3380CC4-5D6E-409C-BE32-E72D297353CC}">
              <c16:uniqueId val="{00000000-6EEB-4C75-8848-C41D58EE844B}"/>
            </c:ext>
          </c:extLst>
        </c:ser>
        <c:dLbls>
          <c:showLegendKey val="0"/>
          <c:showVal val="0"/>
          <c:showCatName val="0"/>
          <c:showSerName val="0"/>
          <c:showPercent val="0"/>
          <c:showBubbleSize val="0"/>
        </c:dLbls>
        <c:gapWidth val="50"/>
        <c:axId val="608674632"/>
        <c:axId val="608675024"/>
      </c:barChart>
      <c:lineChart>
        <c:grouping val="standard"/>
        <c:varyColors val="0"/>
        <c:ser>
          <c:idx val="0"/>
          <c:order val="0"/>
          <c:tx>
            <c:strRef>
              <c:f>'AH Deutschlands'!$K$16</c:f>
              <c:strCache>
                <c:ptCount val="1"/>
                <c:pt idx="0">
                  <c:v> Ausfuhr</c:v>
                </c:pt>
              </c:strCache>
            </c:strRef>
          </c:tx>
          <c:spPr>
            <a:ln w="28575">
              <a:solidFill>
                <a:schemeClr val="accent2"/>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Deutschlands'!$L$16:$W$16</c:f>
              <c:numCache>
                <c:formatCode>0.0</c:formatCode>
                <c:ptCount val="12"/>
                <c:pt idx="0">
                  <c:v>75.672491009455086</c:v>
                </c:pt>
                <c:pt idx="1">
                  <c:v>80.091071801367789</c:v>
                </c:pt>
                <c:pt idx="2">
                  <c:v>84.170285061562353</c:v>
                </c:pt>
                <c:pt idx="3">
                  <c:v>87.936376898811631</c:v>
                </c:pt>
                <c:pt idx="4">
                  <c:v>92.542118373739441</c:v>
                </c:pt>
                <c:pt idx="5">
                  <c:v>100.25750012004173</c:v>
                </c:pt>
                <c:pt idx="6">
                  <c:v>100.13201715269379</c:v>
                </c:pt>
                <c:pt idx="7">
                  <c:v>107.75164523186882</c:v>
                </c:pt>
                <c:pt idx="8">
                  <c:v>116.1790644599354</c:v>
                </c:pt>
                <c:pt idx="9">
                  <c:v>116.70420160310057</c:v>
                </c:pt>
                <c:pt idx="10">
                  <c:v>120.31323452279685</c:v>
                </c:pt>
                <c:pt idx="11">
                  <c:v>142.91995759576514</c:v>
                </c:pt>
              </c:numCache>
            </c:numRef>
          </c:val>
          <c:smooth val="0"/>
          <c:extLst>
            <c:ext xmlns:c16="http://schemas.microsoft.com/office/drawing/2014/chart" uri="{C3380CC4-5D6E-409C-BE32-E72D297353CC}">
              <c16:uniqueId val="{00000001-6EEB-4C75-8848-C41D58EE844B}"/>
            </c:ext>
          </c:extLst>
        </c:ser>
        <c:ser>
          <c:idx val="1"/>
          <c:order val="1"/>
          <c:tx>
            <c:strRef>
              <c:f>'AH Deutschlands'!$K$17</c:f>
              <c:strCache>
                <c:ptCount val="1"/>
                <c:pt idx="0">
                  <c:v> Einfuhr</c:v>
                </c:pt>
              </c:strCache>
            </c:strRef>
          </c:tx>
          <c:spPr>
            <a:ln w="28575">
              <a:solidFill>
                <a:schemeClr val="accent3"/>
              </a:solidFill>
            </a:ln>
          </c:spPr>
          <c:marker>
            <c:symbol val="none"/>
          </c:marker>
          <c:cat>
            <c:numRef>
              <c:f>'AH Deutschlands'!$L$15:$W$15</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'AH Deutschlands'!$L$17:$W$17</c:f>
              <c:numCache>
                <c:formatCode>0.0</c:formatCode>
                <c:ptCount val="12"/>
                <c:pt idx="0">
                  <c:v>60.978619476959281</c:v>
                </c:pt>
                <c:pt idx="1">
                  <c:v>66.295979596573034</c:v>
                </c:pt>
                <c:pt idx="2">
                  <c:v>65.796404425376124</c:v>
                </c:pt>
                <c:pt idx="3">
                  <c:v>64.355858224413552</c:v>
                </c:pt>
                <c:pt idx="4">
                  <c:v>68.782773511852525</c:v>
                </c:pt>
                <c:pt idx="5">
                  <c:v>75.535335132776581</c:v>
                </c:pt>
                <c:pt idx="6">
                  <c:v>76.148960574575312</c:v>
                </c:pt>
                <c:pt idx="7">
                  <c:v>81.329127827389271</c:v>
                </c:pt>
                <c:pt idx="8">
                  <c:v>89.80055618916569</c:v>
                </c:pt>
                <c:pt idx="9">
                  <c:v>94.873969499428171</c:v>
                </c:pt>
                <c:pt idx="10">
                  <c:v>95.469900866741995</c:v>
                </c:pt>
                <c:pt idx="11">
                  <c:v>106.91353694150692</c:v>
                </c:pt>
              </c:numCache>
            </c:numRef>
          </c:val>
          <c:smooth val="0"/>
          <c:extLst>
            <c:ext xmlns:c16="http://schemas.microsoft.com/office/drawing/2014/chart" uri="{C3380CC4-5D6E-409C-BE32-E72D297353CC}">
              <c16:uniqueId val="{00000002-6EEB-4C75-8848-C41D58EE844B}"/>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D.'!$C$29</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D.'!$D$29:$J$29</c:f>
              <c:numCache>
                <c:formatCode>0.0</c:formatCode>
                <c:ptCount val="6"/>
                <c:pt idx="0">
                  <c:v>0.91712679126725138</c:v>
                </c:pt>
                <c:pt idx="1">
                  <c:v>-0.44424142734182581</c:v>
                </c:pt>
                <c:pt idx="2">
                  <c:v>-2.3940960896231269</c:v>
                </c:pt>
                <c:pt idx="3">
                  <c:v>0.95323356647760438</c:v>
                </c:pt>
                <c:pt idx="4">
                  <c:v>0.59383079921626503</c:v>
                </c:pt>
                <c:pt idx="5">
                  <c:v>0.59077275114402239</c:v>
                </c:pt>
              </c:numCache>
            </c:numRef>
          </c:val>
          <c:extLst>
            <c:ext xmlns:c16="http://schemas.microsoft.com/office/drawing/2014/chart" uri="{C3380CC4-5D6E-409C-BE32-E72D297353CC}">
              <c16:uniqueId val="{00000000-7021-43F1-993A-680305B5231B}"/>
            </c:ext>
          </c:extLst>
        </c:ser>
        <c:ser>
          <c:idx val="1"/>
          <c:order val="1"/>
          <c:tx>
            <c:strRef>
              <c:f>'Außenhandelssaldo gegenüber D.'!$C$32</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D.'!$D$32:$J$32</c:f>
              <c:numCache>
                <c:formatCode>0.0</c:formatCode>
                <c:ptCount val="6"/>
                <c:pt idx="0">
                  <c:v>4.1330170747200903</c:v>
                </c:pt>
                <c:pt idx="1">
                  <c:v>2.1096164619651914</c:v>
                </c:pt>
                <c:pt idx="2">
                  <c:v>9.8520020898928884</c:v>
                </c:pt>
                <c:pt idx="3">
                  <c:v>1.8716452087253197</c:v>
                </c:pt>
                <c:pt idx="4">
                  <c:v>0.25497188062953979</c:v>
                </c:pt>
                <c:pt idx="5">
                  <c:v>2.9984586555883546</c:v>
                </c:pt>
              </c:numCache>
            </c:numRef>
          </c:val>
          <c:extLst>
            <c:ext xmlns:c16="http://schemas.microsoft.com/office/drawing/2014/chart" uri="{C3380CC4-5D6E-409C-BE32-E72D297353CC}">
              <c16:uniqueId val="{00000001-7021-43F1-993A-680305B5231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barChart>
        <c:barDir val="col"/>
        <c:grouping val="clustered"/>
        <c:varyColors val="0"/>
        <c:ser>
          <c:idx val="0"/>
          <c:order val="0"/>
          <c:tx>
            <c:strRef>
              <c:f>'AH Deutschlands'!$A$6</c:f>
              <c:strCache>
                <c:ptCount val="1"/>
                <c:pt idx="0">
                  <c:v> Saldo</c:v>
                </c:pt>
              </c:strCache>
            </c:strRef>
          </c:tx>
          <c:spPr>
            <a:solidFill>
              <a:srgbClr val="10069F"/>
            </a:solidFill>
            <a:ln w="28575">
              <a:noFill/>
            </a:ln>
          </c:spPr>
          <c:invertIfNegative val="0"/>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Deutschlands'!$B$6:$W$6</c:f>
              <c:numCache>
                <c:formatCode>0.0</c:formatCode>
                <c:ptCount val="22"/>
                <c:pt idx="0">
                  <c:v>1.0595811549734648</c:v>
                </c:pt>
                <c:pt idx="1">
                  <c:v>2.697410620259042</c:v>
                </c:pt>
                <c:pt idx="2">
                  <c:v>3.6633229169534243</c:v>
                </c:pt>
                <c:pt idx="3">
                  <c:v>3.2839762209493557</c:v>
                </c:pt>
                <c:pt idx="4">
                  <c:v>2.6166477608824685</c:v>
                </c:pt>
                <c:pt idx="5">
                  <c:v>2.7776138365770109</c:v>
                </c:pt>
                <c:pt idx="6">
                  <c:v>2.4304189865242058</c:v>
                </c:pt>
                <c:pt idx="7">
                  <c:v>0.5447344527664697</c:v>
                </c:pt>
                <c:pt idx="8">
                  <c:v>1.3468144687259063</c:v>
                </c:pt>
                <c:pt idx="9">
                  <c:v>0.57132239449337874</c:v>
                </c:pt>
                <c:pt idx="10">
                  <c:v>1.0985339177006104</c:v>
                </c:pt>
                <c:pt idx="11">
                  <c:v>0.83598946597064483</c:v>
                </c:pt>
                <c:pt idx="12">
                  <c:v>0.98101509419401722</c:v>
                </c:pt>
                <c:pt idx="13">
                  <c:v>2.3429137176090116</c:v>
                </c:pt>
                <c:pt idx="14">
                  <c:v>1.6371997320797149</c:v>
                </c:pt>
                <c:pt idx="15">
                  <c:v>-1.2436165608190421</c:v>
                </c:pt>
                <c:pt idx="16">
                  <c:v>-0.59027625273058959</c:v>
                </c:pt>
                <c:pt idx="17">
                  <c:v>-0.54642879324175908</c:v>
                </c:pt>
                <c:pt idx="18">
                  <c:v>-6.3571596049546599</c:v>
                </c:pt>
                <c:pt idx="19">
                  <c:v>-6.2412044797511115</c:v>
                </c:pt>
                <c:pt idx="20">
                  <c:v>-2.8048353122380476</c:v>
                </c:pt>
                <c:pt idx="21">
                  <c:v>3.4791433126306899</c:v>
                </c:pt>
              </c:numCache>
            </c:numRef>
          </c:val>
          <c:extLst>
            <c:ext xmlns:c16="http://schemas.microsoft.com/office/drawing/2014/chart" uri="{C3380CC4-5D6E-409C-BE32-E72D297353CC}">
              <c16:uniqueId val="{00000000-EA38-4306-9AD2-CF2378C3A525}"/>
            </c:ext>
          </c:extLst>
        </c:ser>
        <c:dLbls>
          <c:showLegendKey val="0"/>
          <c:showVal val="0"/>
          <c:showCatName val="0"/>
          <c:showSerName val="0"/>
          <c:showPercent val="0"/>
          <c:showBubbleSize val="0"/>
        </c:dLbls>
        <c:gapWidth val="20"/>
        <c:axId val="608674632"/>
        <c:axId val="608675024"/>
      </c:barChart>
      <c:lineChart>
        <c:grouping val="standard"/>
        <c:varyColors val="0"/>
        <c:ser>
          <c:idx val="1"/>
          <c:order val="1"/>
          <c:tx>
            <c:strRef>
              <c:f>'AH Deutschlands'!$A$4</c:f>
              <c:strCache>
                <c:ptCount val="1"/>
                <c:pt idx="0">
                  <c:v> Ausfuhr</c:v>
                </c:pt>
              </c:strCache>
            </c:strRef>
          </c:tx>
          <c:spPr>
            <a:ln w="28575">
              <a:solidFill>
                <a:srgbClr val="FF3EB5"/>
              </a:solidFill>
            </a:ln>
          </c:spPr>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Deutschlands'!$B$4:$W$4</c:f>
              <c:numCache>
                <c:formatCode>0.0</c:formatCode>
                <c:ptCount val="22"/>
                <c:pt idx="0">
                  <c:v>18.713345370972817</c:v>
                </c:pt>
                <c:pt idx="1">
                  <c:v>18.986788018077718</c:v>
                </c:pt>
                <c:pt idx="2">
                  <c:v>18.588313496591422</c:v>
                </c:pt>
                <c:pt idx="3">
                  <c:v>18.083256442386581</c:v>
                </c:pt>
                <c:pt idx="4">
                  <c:v>19.518122304158148</c:v>
                </c:pt>
                <c:pt idx="5">
                  <c:v>21.725025424684873</c:v>
                </c:pt>
                <c:pt idx="6">
                  <c:v>24.995499517123157</c:v>
                </c:pt>
                <c:pt idx="7">
                  <c:v>25.92405977287774</c:v>
                </c:pt>
                <c:pt idx="8">
                  <c:v>28.059129687806738</c:v>
                </c:pt>
                <c:pt idx="9">
                  <c:v>22.538345079535691</c:v>
                </c:pt>
                <c:pt idx="10">
                  <c:v>26.8418522301621</c:v>
                </c:pt>
                <c:pt idx="11">
                  <c:v>30.538834391622135</c:v>
                </c:pt>
                <c:pt idx="12">
                  <c:v>31.439963896665791</c:v>
                </c:pt>
                <c:pt idx="13">
                  <c:v>31.89189200186317</c:v>
                </c:pt>
                <c:pt idx="14">
                  <c:v>32.787983957392548</c:v>
                </c:pt>
                <c:pt idx="15">
                  <c:v>32.105724738602028</c:v>
                </c:pt>
                <c:pt idx="16">
                  <c:v>31.133663312475068</c:v>
                </c:pt>
                <c:pt idx="17">
                  <c:v>33.662650699455767</c:v>
                </c:pt>
                <c:pt idx="18">
                  <c:v>34.515307773793602</c:v>
                </c:pt>
                <c:pt idx="19">
                  <c:v>35.342540915901765</c:v>
                </c:pt>
                <c:pt idx="20">
                  <c:v>33.904920326500012</c:v>
                </c:pt>
                <c:pt idx="21">
                  <c:v>42.462424568160472</c:v>
                </c:pt>
              </c:numCache>
            </c:numRef>
          </c:val>
          <c:smooth val="0"/>
          <c:extLst>
            <c:ext xmlns:c16="http://schemas.microsoft.com/office/drawing/2014/chart" uri="{C3380CC4-5D6E-409C-BE32-E72D297353CC}">
              <c16:uniqueId val="{00000001-EA38-4306-9AD2-CF2378C3A525}"/>
            </c:ext>
          </c:extLst>
        </c:ser>
        <c:ser>
          <c:idx val="2"/>
          <c:order val="2"/>
          <c:tx>
            <c:strRef>
              <c:f>'AH Deutschlands'!$A$5</c:f>
              <c:strCache>
                <c:ptCount val="1"/>
                <c:pt idx="0">
                  <c:v> Einfuhr</c:v>
                </c:pt>
              </c:strCache>
            </c:strRef>
          </c:tx>
          <c:marker>
            <c:symbol val="none"/>
          </c:marker>
          <c:cat>
            <c:numRef>
              <c:f>'AH Deutschlands'!$B$3:$W$3</c:f>
              <c:numCache>
                <c:formatCode>General</c:formatCod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numCache>
            </c:numRef>
          </c:cat>
          <c:val>
            <c:numRef>
              <c:f>'AH Deutschlands'!$B$5:$W$5</c:f>
              <c:numCache>
                <c:formatCode>0.0</c:formatCode>
                <c:ptCount val="22"/>
                <c:pt idx="0">
                  <c:v>17.653764215999352</c:v>
                </c:pt>
                <c:pt idx="1">
                  <c:v>16.289377397818676</c:v>
                </c:pt>
                <c:pt idx="2">
                  <c:v>14.924990579637997</c:v>
                </c:pt>
                <c:pt idx="3">
                  <c:v>14.799280221437225</c:v>
                </c:pt>
                <c:pt idx="4">
                  <c:v>16.901474543275679</c:v>
                </c:pt>
                <c:pt idx="5">
                  <c:v>18.947411588107862</c:v>
                </c:pt>
                <c:pt idx="6">
                  <c:v>22.565080530598951</c:v>
                </c:pt>
                <c:pt idx="7">
                  <c:v>25.379325320111271</c:v>
                </c:pt>
                <c:pt idx="8">
                  <c:v>26.712315219080832</c:v>
                </c:pt>
                <c:pt idx="9">
                  <c:v>21.967022685042313</c:v>
                </c:pt>
                <c:pt idx="10">
                  <c:v>25.74331831246149</c:v>
                </c:pt>
                <c:pt idx="11">
                  <c:v>29.70284492565149</c:v>
                </c:pt>
                <c:pt idx="12">
                  <c:v>30.458948802471774</c:v>
                </c:pt>
                <c:pt idx="13">
                  <c:v>29.548978284254158</c:v>
                </c:pt>
                <c:pt idx="14">
                  <c:v>31.150784225312833</c:v>
                </c:pt>
                <c:pt idx="15">
                  <c:v>33.34934129942107</c:v>
                </c:pt>
                <c:pt idx="16">
                  <c:v>31.723939565205658</c:v>
                </c:pt>
                <c:pt idx="17">
                  <c:v>34.209079492697526</c:v>
                </c:pt>
                <c:pt idx="18">
                  <c:v>40.872467378748262</c:v>
                </c:pt>
                <c:pt idx="19">
                  <c:v>41.583745395652876</c:v>
                </c:pt>
                <c:pt idx="20">
                  <c:v>36.709755638738059</c:v>
                </c:pt>
                <c:pt idx="21">
                  <c:v>38.983281255529782</c:v>
                </c:pt>
              </c:numCache>
            </c:numRef>
          </c:val>
          <c:smooth val="0"/>
          <c:extLst>
            <c:ext xmlns:c16="http://schemas.microsoft.com/office/drawing/2014/chart" uri="{C3380CC4-5D6E-409C-BE32-E72D297353CC}">
              <c16:uniqueId val="{00000002-EA38-4306-9AD2-CF2378C3A525}"/>
            </c:ext>
          </c:extLst>
        </c:ser>
        <c:dLbls>
          <c:showLegendKey val="0"/>
          <c:showVal val="0"/>
          <c:showCatName val="0"/>
          <c:showSerName val="0"/>
          <c:showPercent val="0"/>
          <c:showBubbleSize val="0"/>
        </c:dLbls>
        <c:marker val="1"/>
        <c:smooth val="0"/>
        <c:axId val="608674632"/>
        <c:axId val="608675024"/>
      </c:lineChart>
      <c:catAx>
        <c:axId val="608674632"/>
        <c:scaling>
          <c:orientation val="minMax"/>
        </c:scaling>
        <c:delete val="0"/>
        <c:axPos val="b"/>
        <c:majorGridlines>
          <c:spPr>
            <a:ln>
              <a:solidFill>
                <a:srgbClr val="969696"/>
              </a:solidFill>
            </a:ln>
          </c:spPr>
        </c:majorGridlines>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crossAx val="608674632"/>
        <c:crosses val="autoZero"/>
        <c:crossBetween val="between"/>
      </c:valAx>
      <c:spPr>
        <a:noFill/>
        <a:ln w="25400">
          <a:noFill/>
        </a:ln>
      </c:spPr>
    </c:plotArea>
    <c:legend>
      <c:legendPos val="t"/>
      <c:overlay val="0"/>
      <c:spPr>
        <a:noFill/>
      </c:spPr>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'Außenhandelssaldo gegenüber D.'!$C$29</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D.'!$D$11:$J$11</c:f>
              <c:numCache>
                <c:formatCode>0.0</c:formatCode>
                <c:ptCount val="6"/>
                <c:pt idx="0">
                  <c:v>0.63583044596074867</c:v>
                </c:pt>
                <c:pt idx="1">
                  <c:v>-0.70375231059107235</c:v>
                </c:pt>
                <c:pt idx="2">
                  <c:v>-4.0094308590087557E-2</c:v>
                </c:pt>
                <c:pt idx="3">
                  <c:v>0.15724992521974968</c:v>
                </c:pt>
                <c:pt idx="4">
                  <c:v>0.39911186134017584</c:v>
                </c:pt>
                <c:pt idx="5">
                  <c:v>0.29423494523930471</c:v>
                </c:pt>
              </c:numCache>
            </c:numRef>
          </c:val>
          <c:extLst>
            <c:ext xmlns:c16="http://schemas.microsoft.com/office/drawing/2014/chart" uri="{C3380CC4-5D6E-409C-BE32-E72D297353CC}">
              <c16:uniqueId val="{00000000-1BB6-4EF0-8618-68CE7A1A61B6}"/>
            </c:ext>
          </c:extLst>
        </c:ser>
        <c:ser>
          <c:idx val="1"/>
          <c:order val="1"/>
          <c:tx>
            <c:strRef>
              <c:f>'Außenhandelssaldo gegenüber D.'!$C$32</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'Außenhandelssaldo gegenüber D.'!$D$26:$J$26</c:f>
              <c:strCache>
                <c:ptCount val="6"/>
                <c:pt idx="0">
                  <c:v>Frankreich</c:v>
                </c:pt>
                <c:pt idx="1">
                  <c:v>Großbritannien</c:v>
                </c:pt>
                <c:pt idx="2">
                  <c:v>USA</c:v>
                </c:pt>
                <c:pt idx="3">
                  <c:v>Japan</c:v>
                </c:pt>
                <c:pt idx="4">
                  <c:v>Korea</c:v>
                </c:pt>
                <c:pt idx="5">
                  <c:v>China</c:v>
                </c:pt>
              </c:strCache>
            </c:strRef>
          </c:cat>
          <c:val>
            <c:numRef>
              <c:f>'Außenhandelssaldo gegenüber D.'!$D$12:$J$12</c:f>
              <c:numCache>
                <c:formatCode>0.0</c:formatCode>
                <c:ptCount val="6"/>
                <c:pt idx="0">
                  <c:v>1.3886778826807746</c:v>
                </c:pt>
                <c:pt idx="1">
                  <c:v>0.54884001355455503</c:v>
                </c:pt>
                <c:pt idx="2">
                  <c:v>1.1594088788191956</c:v>
                </c:pt>
                <c:pt idx="3">
                  <c:v>-0.18479193417681317</c:v>
                </c:pt>
                <c:pt idx="4">
                  <c:v>0.8132625397180584</c:v>
                </c:pt>
                <c:pt idx="5">
                  <c:v>0.48863651094012894</c:v>
                </c:pt>
              </c:numCache>
            </c:numRef>
          </c:val>
          <c:extLst>
            <c:ext xmlns:c16="http://schemas.microsoft.com/office/drawing/2014/chart" uri="{C3380CC4-5D6E-409C-BE32-E72D297353CC}">
              <c16:uniqueId val="{00000001-1BB6-4EF0-8618-68CE7A1A61B6}"/>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864034972217107E-3"/>
          <c:y val="0.10975317323987503"/>
          <c:w val="0.64371408632449367"/>
          <c:h val="0.78190129235309702"/>
        </c:manualLayout>
      </c:layout>
      <c:ofPieChart>
        <c:ofPieType val="bar"/>
        <c:varyColors val="1"/>
        <c:ser>
          <c:idx val="0"/>
          <c:order val="0"/>
          <c:tx>
            <c:strRef>
              <c:f>'Externe FuE'!$B$15</c:f>
              <c:strCache>
                <c:ptCount val="1"/>
                <c:pt idx="0">
                  <c:v>CUP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D66-4E95-9C12-6882FF555249}"/>
              </c:ext>
            </c:extLst>
          </c:dPt>
          <c:dPt>
            <c:idx val="1"/>
            <c:bubble3D val="0"/>
            <c:spPr>
              <a:solidFill>
                <a:schemeClr val="accent5"/>
              </a:solidFill>
              <a:ln w="19050">
                <a:noFill/>
              </a:ln>
              <a:effectLst/>
            </c:spPr>
            <c:extLst>
              <c:ext xmlns:c16="http://schemas.microsoft.com/office/drawing/2014/chart" uri="{C3380CC4-5D6E-409C-BE32-E72D297353CC}">
                <c16:uniqueId val="{00000003-5D66-4E95-9C12-6882FF555249}"/>
              </c:ext>
            </c:extLst>
          </c:dPt>
          <c:dPt>
            <c:idx val="2"/>
            <c:bubble3D val="0"/>
            <c:spPr>
              <a:solidFill>
                <a:schemeClr val="accent3"/>
              </a:solidFill>
              <a:ln w="19050">
                <a:noFill/>
              </a:ln>
              <a:effectLst/>
            </c:spPr>
            <c:extLst>
              <c:ext xmlns:c16="http://schemas.microsoft.com/office/drawing/2014/chart" uri="{C3380CC4-5D6E-409C-BE32-E72D297353CC}">
                <c16:uniqueId val="{00000005-5D66-4E95-9C12-6882FF555249}"/>
              </c:ext>
            </c:extLst>
          </c:dPt>
          <c:dPt>
            <c:idx val="3"/>
            <c:bubble3D val="0"/>
            <c:spPr>
              <a:solidFill>
                <a:schemeClr val="accent4"/>
              </a:solidFill>
              <a:ln w="19050">
                <a:noFill/>
              </a:ln>
              <a:effectLst/>
            </c:spPr>
            <c:extLst>
              <c:ext xmlns:c16="http://schemas.microsoft.com/office/drawing/2014/chart" uri="{C3380CC4-5D6E-409C-BE32-E72D297353CC}">
                <c16:uniqueId val="{00000007-5D66-4E95-9C12-6882FF55524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5D66-4E95-9C12-6882FF555249}"/>
              </c:ext>
            </c:extLst>
          </c:dPt>
          <c:dLbls>
            <c:dLbl>
              <c:idx val="0"/>
              <c:tx>
                <c:rich>
                  <a:bodyPr/>
                  <a:lstStyle/>
                  <a:p>
                    <a:r>
                      <a:rPr lang="en-US"/>
                      <a:t>Interne</a:t>
                    </a:r>
                    <a:br>
                      <a:rPr lang="en-US"/>
                    </a:br>
                    <a:fld id="{84C55FFE-4B40-4F84-914A-D43ED6F99F0F}"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D66-4E95-9C12-6882FF555249}"/>
                </c:ext>
              </c:extLst>
            </c:dLbl>
            <c:dLbl>
              <c:idx val="1"/>
              <c:tx>
                <c:rich>
                  <a:bodyPr/>
                  <a:lstStyle/>
                  <a:p>
                    <a:r>
                      <a:rPr lang="en-US"/>
                      <a:t>19%</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5D66-4E95-9C12-6882FF555249}"/>
                </c:ext>
              </c:extLst>
            </c:dLbl>
            <c:dLbl>
              <c:idx val="2"/>
              <c:tx>
                <c:rich>
                  <a:bodyPr/>
                  <a:lstStyle/>
                  <a:p>
                    <a:r>
                      <a:rPr lang="en-US"/>
                      <a:t>23%</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5D66-4E95-9C12-6882FF555249}"/>
                </c:ext>
              </c:extLst>
            </c:dLbl>
            <c:dLbl>
              <c:idx val="3"/>
              <c:tx>
                <c:rich>
                  <a:bodyPr/>
                  <a:lstStyle/>
                  <a:p>
                    <a:r>
                      <a:rPr lang="en-US"/>
                      <a:t>58%</a:t>
                    </a:r>
                  </a:p>
                </c:rich>
              </c:tx>
              <c:dLblPos val="ctr"/>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5D66-4E95-9C12-6882FF555249}"/>
                </c:ext>
              </c:extLst>
            </c:dLbl>
            <c:dLbl>
              <c:idx val="4"/>
              <c:tx>
                <c:rich>
                  <a:bodyPr/>
                  <a:lstStyle/>
                  <a:p>
                    <a:r>
                      <a:rPr lang="en-US"/>
                      <a:t>Externe</a:t>
                    </a:r>
                    <a:br>
                      <a:rPr lang="en-US"/>
                    </a:br>
                    <a:fld id="{C9E7020A-79C3-49A3-B64C-76172565C39C}" type="PERCENTAGE">
                      <a:rPr lang="en-US"/>
                      <a:pPr/>
                      <a:t>[PROZENTSATZ]</a:t>
                    </a:fld>
                    <a:endParaRPr lang="en-US"/>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5D66-4E95-9C12-6882FF555249}"/>
                </c:ext>
              </c:extLst>
            </c:dLbl>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FuE'!$C$15,'Externe FuE'!$E$15:$G$15)</c:f>
              <c:numCache>
                <c:formatCode>_-* #,##0\ _€_-;\-* #,##0\ _€_-;_-* "-"??\ _€_-;_-@_-</c:formatCode>
                <c:ptCount val="4"/>
                <c:pt idx="0">
                  <c:v>10125709</c:v>
                </c:pt>
                <c:pt idx="1">
                  <c:v>721697</c:v>
                </c:pt>
                <c:pt idx="2">
                  <c:v>860805</c:v>
                </c:pt>
                <c:pt idx="3">
                  <c:v>2197254</c:v>
                </c:pt>
              </c:numCache>
              <c:extLst/>
            </c:numRef>
          </c:val>
          <c:extLst>
            <c:ext xmlns:c16="http://schemas.microsoft.com/office/drawing/2014/chart" uri="{C3380CC4-5D6E-409C-BE32-E72D297353CC}">
              <c16:uniqueId val="{0000000A-5D66-4E95-9C12-6882FF55524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r"/>
      <c:legendEntry>
        <c:idx val="0"/>
        <c:delete val="1"/>
      </c:legendEntry>
      <c:layout>
        <c:manualLayout>
          <c:xMode val="edge"/>
          <c:yMode val="edge"/>
          <c:x val="0.75384638840274054"/>
          <c:y val="0.22880467298926663"/>
          <c:w val="0.19936054987882465"/>
          <c:h val="0.60037027336794979"/>
        </c:manualLayout>
      </c:layout>
      <c:overlay val="1"/>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'!$D$1</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'!$D$2:$D$13</c:f>
              <c:numCache>
                <c:formatCode>#,##0.0</c:formatCode>
                <c:ptCount val="12"/>
                <c:pt idx="0">
                  <c:v>8.1999999999999993</c:v>
                </c:pt>
                <c:pt idx="1">
                  <c:v>13.6</c:v>
                </c:pt>
                <c:pt idx="2">
                  <c:v>9.4</c:v>
                </c:pt>
                <c:pt idx="3">
                  <c:v>8.8000000000000007</c:v>
                </c:pt>
                <c:pt idx="4">
                  <c:v>6.1</c:v>
                </c:pt>
                <c:pt idx="5">
                  <c:v>6</c:v>
                </c:pt>
                <c:pt idx="6">
                  <c:v>4.2</c:v>
                </c:pt>
                <c:pt idx="7">
                  <c:v>2</c:v>
                </c:pt>
                <c:pt idx="8">
                  <c:v>3.6</c:v>
                </c:pt>
                <c:pt idx="9">
                  <c:v>3.2</c:v>
                </c:pt>
                <c:pt idx="10">
                  <c:v>7.8</c:v>
                </c:pt>
                <c:pt idx="11">
                  <c:v>4</c:v>
                </c:pt>
              </c:numCache>
            </c:numRef>
          </c:val>
          <c:extLst>
            <c:ext xmlns:c16="http://schemas.microsoft.com/office/drawing/2014/chart" uri="{C3380CC4-5D6E-409C-BE32-E72D297353CC}">
              <c16:uniqueId val="{00000000-E3C7-4737-954C-1533FFAC2602}"/>
            </c:ext>
          </c:extLst>
        </c:ser>
        <c:ser>
          <c:idx val="1"/>
          <c:order val="1"/>
          <c:tx>
            <c:strRef>
              <c:f>'Anteil Handel '!$K$1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'!$A$2:$A$13</c:f>
              <c:strCache>
                <c:ptCount val="12"/>
                <c:pt idx="0">
                  <c:v>China*</c:v>
                </c:pt>
                <c:pt idx="1">
                  <c:v>USA</c:v>
                </c:pt>
                <c:pt idx="2">
                  <c:v>Deutschland</c:v>
                </c:pt>
                <c:pt idx="3">
                  <c:v>Japan</c:v>
                </c:pt>
                <c:pt idx="4">
                  <c:v>Korea</c:v>
                </c:pt>
                <c:pt idx="5">
                  <c:v>Niederlande</c:v>
                </c:pt>
                <c:pt idx="6">
                  <c:v>Irland</c:v>
                </c:pt>
                <c:pt idx="7">
                  <c:v>Indien</c:v>
                </c:pt>
                <c:pt idx="8">
                  <c:v>Frankreich</c:v>
                </c:pt>
                <c:pt idx="9">
                  <c:v>Schweiz</c:v>
                </c:pt>
                <c:pt idx="10">
                  <c:v>Belgien</c:v>
                </c:pt>
                <c:pt idx="11">
                  <c:v>Grßbritannien</c:v>
                </c:pt>
              </c:strCache>
            </c:strRef>
          </c:cat>
          <c:val>
            <c:numRef>
              <c:f>'Anteil Handel '!$K$2:$K$13</c:f>
              <c:numCache>
                <c:formatCode>#,##0.0</c:formatCode>
                <c:ptCount val="12"/>
                <c:pt idx="0">
                  <c:v>14.019323724264741</c:v>
                </c:pt>
                <c:pt idx="1">
                  <c:v>10.231172198271278</c:v>
                </c:pt>
                <c:pt idx="2">
                  <c:v>8.3797537955993668</c:v>
                </c:pt>
                <c:pt idx="3">
                  <c:v>6.134989863305055</c:v>
                </c:pt>
                <c:pt idx="4">
                  <c:v>5.3493614163795415</c:v>
                </c:pt>
                <c:pt idx="5">
                  <c:v>5.1029005407311967</c:v>
                </c:pt>
                <c:pt idx="6">
                  <c:v>4.9182239556942706</c:v>
                </c:pt>
                <c:pt idx="7">
                  <c:v>3.742704409128359</c:v>
                </c:pt>
                <c:pt idx="8">
                  <c:v>3.5830434760666594</c:v>
                </c:pt>
                <c:pt idx="9">
                  <c:v>3.4829915861486129</c:v>
                </c:pt>
                <c:pt idx="10">
                  <c:v>3.3808645810930278</c:v>
                </c:pt>
                <c:pt idx="11">
                  <c:v>2.6045375866044695</c:v>
                </c:pt>
              </c:numCache>
            </c:numRef>
          </c:val>
          <c:extLst>
            <c:ext xmlns:c16="http://schemas.microsoft.com/office/drawing/2014/chart" uri="{C3380CC4-5D6E-409C-BE32-E72D297353CC}">
              <c16:uniqueId val="{00000001-E3C7-4737-954C-1533FFAC260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Handel '!$C$33</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'!$C$34:$C$43</c:f>
              <c:numCache>
                <c:formatCode>0.0</c:formatCode>
                <c:ptCount val="10"/>
                <c:pt idx="0">
                  <c:v>14.5</c:v>
                </c:pt>
                <c:pt idx="1">
                  <c:v>11</c:v>
                </c:pt>
                <c:pt idx="2">
                  <c:v>7.2</c:v>
                </c:pt>
                <c:pt idx="3">
                  <c:v>9.8000000000000007</c:v>
                </c:pt>
                <c:pt idx="4">
                  <c:v>11.5</c:v>
                </c:pt>
                <c:pt idx="5">
                  <c:v>2</c:v>
                </c:pt>
                <c:pt idx="6">
                  <c:v>7.6</c:v>
                </c:pt>
                <c:pt idx="7">
                  <c:v>3.1</c:v>
                </c:pt>
                <c:pt idx="8">
                  <c:v>7.6</c:v>
                </c:pt>
                <c:pt idx="9">
                  <c:v>1.5</c:v>
                </c:pt>
              </c:numCache>
            </c:numRef>
          </c:val>
          <c:extLst>
            <c:ext xmlns:c16="http://schemas.microsoft.com/office/drawing/2014/chart" uri="{C3380CC4-5D6E-409C-BE32-E72D297353CC}">
              <c16:uniqueId val="{00000000-C592-4E74-B150-E06F2A25E006}"/>
            </c:ext>
          </c:extLst>
        </c:ser>
        <c:ser>
          <c:idx val="1"/>
          <c:order val="1"/>
          <c:tx>
            <c:strRef>
              <c:f>'Anteil Handel '!$F$33</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Handel '!$B$34:$B$43</c:f>
              <c:strCache>
                <c:ptCount val="10"/>
                <c:pt idx="0">
                  <c:v>Deutschland</c:v>
                </c:pt>
                <c:pt idx="1">
                  <c:v>Schweiz</c:v>
                </c:pt>
                <c:pt idx="2">
                  <c:v>Irland</c:v>
                </c:pt>
                <c:pt idx="3">
                  <c:v>USA</c:v>
                </c:pt>
                <c:pt idx="4">
                  <c:v>Belgien</c:v>
                </c:pt>
                <c:pt idx="5">
                  <c:v>China</c:v>
                </c:pt>
                <c:pt idx="6">
                  <c:v>Frankreich</c:v>
                </c:pt>
                <c:pt idx="7">
                  <c:v>Niederlande</c:v>
                </c:pt>
                <c:pt idx="8">
                  <c:v>Großbritannien</c:v>
                </c:pt>
                <c:pt idx="9">
                  <c:v>Indien</c:v>
                </c:pt>
              </c:strCache>
            </c:strRef>
          </c:cat>
          <c:val>
            <c:numRef>
              <c:f>'Anteil Handel '!$F$34:$F$43</c:f>
              <c:numCache>
                <c:formatCode>General</c:formatCode>
                <c:ptCount val="10"/>
                <c:pt idx="0">
                  <c:v>14.2</c:v>
                </c:pt>
                <c:pt idx="1">
                  <c:v>12.6</c:v>
                </c:pt>
                <c:pt idx="2">
                  <c:v>10.3</c:v>
                </c:pt>
                <c:pt idx="3">
                  <c:v>9.6</c:v>
                </c:pt>
                <c:pt idx="4">
                  <c:v>7.7</c:v>
                </c:pt>
                <c:pt idx="5">
                  <c:v>5.3</c:v>
                </c:pt>
                <c:pt idx="6">
                  <c:v>4.7</c:v>
                </c:pt>
                <c:pt idx="7">
                  <c:v>4</c:v>
                </c:pt>
                <c:pt idx="8">
                  <c:v>3.3</c:v>
                </c:pt>
                <c:pt idx="9">
                  <c:v>2.4</c:v>
                </c:pt>
              </c:numCache>
            </c:numRef>
          </c:val>
          <c:extLst>
            <c:ext xmlns:c16="http://schemas.microsoft.com/office/drawing/2014/chart" uri="{C3380CC4-5D6E-409C-BE32-E72D297353CC}">
              <c16:uniqueId val="{00000001-C592-4E74-B150-E06F2A25E006}"/>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CUP an Welt'!$H$5</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Welt'!$H$6:$H$15</c:f>
              <c:numCache>
                <c:formatCode>0.0</c:formatCode>
                <c:ptCount val="10"/>
                <c:pt idx="0">
                  <c:v>35.45332303378823</c:v>
                </c:pt>
                <c:pt idx="1">
                  <c:v>20.378794381025951</c:v>
                </c:pt>
                <c:pt idx="2">
                  <c:v>4.9380596801419046</c:v>
                </c:pt>
                <c:pt idx="3">
                  <c:v>5.0982748261951771</c:v>
                </c:pt>
                <c:pt idx="4">
                  <c:v>13.973049523646038</c:v>
                </c:pt>
                <c:pt idx="5">
                  <c:v>7.3756186879523931</c:v>
                </c:pt>
                <c:pt idx="6">
                  <c:v>5.9823191142391208</c:v>
                </c:pt>
                <c:pt idx="7">
                  <c:v>4.0168225903355932</c:v>
                </c:pt>
                <c:pt idx="8">
                  <c:v>3.3244642806053846</c:v>
                </c:pt>
                <c:pt idx="9">
                  <c:v>2.4804737790747575</c:v>
                </c:pt>
              </c:numCache>
            </c:numRef>
          </c:val>
          <c:extLst>
            <c:ext xmlns:c16="http://schemas.microsoft.com/office/drawing/2014/chart" uri="{C3380CC4-5D6E-409C-BE32-E72D297353CC}">
              <c16:uniqueId val="{00000000-5C02-40DC-B55E-CA7189340E4B}"/>
            </c:ext>
          </c:extLst>
        </c:ser>
        <c:ser>
          <c:idx val="1"/>
          <c:order val="1"/>
          <c:tx>
            <c:strRef>
              <c:f>'Anteil CUP an Welt'!$T$5</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CUP an Welt'!$G$6:$G$15</c:f>
              <c:strCache>
                <c:ptCount val="10"/>
                <c:pt idx="0">
                  <c:v>USA</c:v>
                </c:pt>
                <c:pt idx="1">
                  <c:v>Japan</c:v>
                </c:pt>
                <c:pt idx="2">
                  <c:v>China</c:v>
                </c:pt>
                <c:pt idx="3">
                  <c:v>Korea</c:v>
                </c:pt>
                <c:pt idx="4">
                  <c:v>Deutschland</c:v>
                </c:pt>
                <c:pt idx="5">
                  <c:v>Frankreich</c:v>
                </c:pt>
                <c:pt idx="6">
                  <c:v>Großbritannien</c:v>
                </c:pt>
                <c:pt idx="7">
                  <c:v>Indien</c:v>
                </c:pt>
                <c:pt idx="8">
                  <c:v>Schweiz</c:v>
                </c:pt>
                <c:pt idx="9">
                  <c:v>Niederlande</c:v>
                </c:pt>
              </c:strCache>
            </c:strRef>
          </c:cat>
          <c:val>
            <c:numRef>
              <c:f>'Anteil CUP an Welt'!$T$6:$T$15</c:f>
              <c:numCache>
                <c:formatCode>0.0</c:formatCode>
                <c:ptCount val="10"/>
                <c:pt idx="0">
                  <c:v>29.718471703533467</c:v>
                </c:pt>
                <c:pt idx="1">
                  <c:v>17.652973283539215</c:v>
                </c:pt>
                <c:pt idx="2">
                  <c:v>17.471033227999616</c:v>
                </c:pt>
                <c:pt idx="3">
                  <c:v>7.572057837786077</c:v>
                </c:pt>
                <c:pt idx="4">
                  <c:v>7.1579048166235753</c:v>
                </c:pt>
                <c:pt idx="5">
                  <c:v>4.5700469213827439</c:v>
                </c:pt>
                <c:pt idx="6">
                  <c:v>3.4999521210380156</c:v>
                </c:pt>
                <c:pt idx="7">
                  <c:v>2.4729483864789805</c:v>
                </c:pt>
                <c:pt idx="8">
                  <c:v>2.2096140955664079</c:v>
                </c:pt>
                <c:pt idx="9">
                  <c:v>2.0276740400268123</c:v>
                </c:pt>
              </c:numCache>
            </c:numRef>
          </c:val>
          <c:extLst>
            <c:ext xmlns:c16="http://schemas.microsoft.com/office/drawing/2014/chart" uri="{C3380CC4-5D6E-409C-BE32-E72D297353CC}">
              <c16:uniqueId val="{00000001-5C02-40DC-B55E-CA7189340E4B}"/>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'Anteil Patente an Welt'!$W$2</c:f>
              <c:strCache>
                <c:ptCount val="1"/>
                <c:pt idx="0">
                  <c:v>2010</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Welt'!$W$3:$W$12</c:f>
              <c:numCache>
                <c:formatCode>0.0</c:formatCode>
                <c:ptCount val="10"/>
                <c:pt idx="0">
                  <c:v>26.291766374191262</c:v>
                </c:pt>
                <c:pt idx="1">
                  <c:v>30.519365416999023</c:v>
                </c:pt>
                <c:pt idx="2">
                  <c:v>4.5289373393600991</c:v>
                </c:pt>
                <c:pt idx="3">
                  <c:v>15.713905876096781</c:v>
                </c:pt>
                <c:pt idx="4">
                  <c:v>5.4285207834795717</c:v>
                </c:pt>
                <c:pt idx="5">
                  <c:v>7.7550296906851015</c:v>
                </c:pt>
                <c:pt idx="6">
                  <c:v>5.2202428432154573</c:v>
                </c:pt>
                <c:pt idx="7">
                  <c:v>2.6500044314455375</c:v>
                </c:pt>
                <c:pt idx="8">
                  <c:v>3.3457413808384295</c:v>
                </c:pt>
                <c:pt idx="9">
                  <c:v>2.9602056190729416</c:v>
                </c:pt>
              </c:numCache>
            </c:numRef>
          </c:val>
          <c:extLst>
            <c:ext xmlns:c16="http://schemas.microsoft.com/office/drawing/2014/chart" uri="{C3380CC4-5D6E-409C-BE32-E72D297353CC}">
              <c16:uniqueId val="{00000000-1A10-438F-A912-7751BA613052}"/>
            </c:ext>
          </c:extLst>
        </c:ser>
        <c:ser>
          <c:idx val="1"/>
          <c:order val="1"/>
          <c:tx>
            <c:strRef>
              <c:f>'Anteil Patente an Welt'!$AI$2</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'Anteil Patente an Welt'!$U$3:$U$12</c:f>
              <c:strCache>
                <c:ptCount val="10"/>
                <c:pt idx="0">
                  <c:v>Japan</c:v>
                </c:pt>
                <c:pt idx="1">
                  <c:v>USA</c:v>
                </c:pt>
                <c:pt idx="2">
                  <c:v>China</c:v>
                </c:pt>
                <c:pt idx="3">
                  <c:v>Deutschland</c:v>
                </c:pt>
                <c:pt idx="4">
                  <c:v>Korea</c:v>
                </c:pt>
                <c:pt idx="5">
                  <c:v>Frankreich</c:v>
                </c:pt>
                <c:pt idx="6">
                  <c:v>Großbritannien</c:v>
                </c:pt>
                <c:pt idx="7">
                  <c:v>Niederlande</c:v>
                </c:pt>
                <c:pt idx="8">
                  <c:v>Indien</c:v>
                </c:pt>
                <c:pt idx="9">
                  <c:v>Schweiz</c:v>
                </c:pt>
              </c:strCache>
            </c:strRef>
          </c:cat>
          <c:val>
            <c:numRef>
              <c:f>'Anteil Patente an Welt'!$AI$3:$AI$12</c:f>
              <c:numCache>
                <c:formatCode>0.0</c:formatCode>
                <c:ptCount val="10"/>
                <c:pt idx="0">
                  <c:v>26.542925378137177</c:v>
                </c:pt>
                <c:pt idx="1">
                  <c:v>19.633803997150881</c:v>
                </c:pt>
                <c:pt idx="2">
                  <c:v>14.08639544140445</c:v>
                </c:pt>
                <c:pt idx="3">
                  <c:v>9.4188628650437831</c:v>
                </c:pt>
                <c:pt idx="4">
                  <c:v>8.2666443206100482</c:v>
                </c:pt>
                <c:pt idx="5">
                  <c:v>5.4342816441111168</c:v>
                </c:pt>
                <c:pt idx="6">
                  <c:v>2.9538693593664891</c:v>
                </c:pt>
                <c:pt idx="7">
                  <c:v>2.6102987388444299</c:v>
                </c:pt>
                <c:pt idx="8">
                  <c:v>2.4385134285833994</c:v>
                </c:pt>
                <c:pt idx="9">
                  <c:v>1.9315372690325554</c:v>
                </c:pt>
              </c:numCache>
            </c:numRef>
          </c:val>
          <c:extLst>
            <c:ext xmlns:c16="http://schemas.microsoft.com/office/drawing/2014/chart" uri="{C3380CC4-5D6E-409C-BE32-E72D297353CC}">
              <c16:uniqueId val="{00000001-1A10-438F-A912-7751BA613052}"/>
            </c:ext>
          </c:extLst>
        </c:ser>
        <c:dLbls>
          <c:showLegendKey val="0"/>
          <c:showVal val="0"/>
          <c:showCatName val="0"/>
          <c:showSerName val="0"/>
          <c:showPercent val="0"/>
          <c:showBubbleSize val="0"/>
        </c:dLbls>
        <c:gapWidth val="50"/>
        <c:axId val="1044398008"/>
        <c:axId val="1044394048"/>
      </c:barChart>
      <c:catAx>
        <c:axId val="104439800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legend>
      <c:legendPos val="t"/>
      <c:layout>
        <c:manualLayout>
          <c:xMode val="edge"/>
          <c:yMode val="edge"/>
          <c:x val="0.71975301071358477"/>
          <c:y val="1.488150339274842E-2"/>
          <c:w val="0.20261539168442982"/>
          <c:h val="6.2306393984404185E-2"/>
        </c:manualLayout>
      </c:layout>
      <c:overlay val="1"/>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372356359048888"/>
          <c:y val="9.1358953645042408E-3"/>
          <c:w val="0.76627643640951115"/>
          <c:h val="0.99086410463549579"/>
        </c:manualLayout>
      </c:layout>
      <c:barChart>
        <c:barDir val="bar"/>
        <c:grouping val="clustered"/>
        <c:varyColors val="0"/>
        <c:ser>
          <c:idx val="1"/>
          <c:order val="0"/>
          <c:tx>
            <c:strRef>
              <c:f>Patentspezialisierung!$C$154</c:f>
              <c:strCache>
                <c:ptCount val="1"/>
                <c:pt idx="0">
                  <c:v>2022</c:v>
                </c:pt>
              </c:strCache>
            </c:strRef>
          </c:tx>
          <c:spPr>
            <a:solidFill>
              <a:schemeClr val="accent2"/>
            </a:solidFill>
          </c:spPr>
          <c:invertIfNegative val="0"/>
          <c:dPt>
            <c:idx val="3"/>
            <c:invertIfNegative val="0"/>
            <c:bubble3D val="0"/>
            <c:extLst>
              <c:ext xmlns:c16="http://schemas.microsoft.com/office/drawing/2014/chart" uri="{C3380CC4-5D6E-409C-BE32-E72D297353CC}">
                <c16:uniqueId val="{00000000-CE53-4097-A30D-04839618C778}"/>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Patentspezialisierung!$A$155:$A$165</c:f>
              <c:strCache>
                <c:ptCount val="11"/>
                <c:pt idx="0">
                  <c:v>China</c:v>
                </c:pt>
                <c:pt idx="1">
                  <c:v>USA</c:v>
                </c:pt>
                <c:pt idx="2">
                  <c:v>UK</c:v>
                </c:pt>
                <c:pt idx="3">
                  <c:v>Deutschland</c:v>
                </c:pt>
                <c:pt idx="4">
                  <c:v>Welt</c:v>
                </c:pt>
                <c:pt idx="5">
                  <c:v>Korea</c:v>
                </c:pt>
                <c:pt idx="6">
                  <c:v>Indien</c:v>
                </c:pt>
                <c:pt idx="7">
                  <c:v>Schweiz</c:v>
                </c:pt>
                <c:pt idx="8">
                  <c:v>Frankreich</c:v>
                </c:pt>
                <c:pt idx="9">
                  <c:v>Niederlande</c:v>
                </c:pt>
                <c:pt idx="10">
                  <c:v>Japan</c:v>
                </c:pt>
              </c:strCache>
            </c:strRef>
          </c:cat>
          <c:val>
            <c:numRef>
              <c:f>Patentspezialisierung!$C$155:$C$165</c:f>
              <c:numCache>
                <c:formatCode>0.0</c:formatCode>
                <c:ptCount val="11"/>
                <c:pt idx="0">
                  <c:v>4.8390811215383724</c:v>
                </c:pt>
                <c:pt idx="1">
                  <c:v>7.5862068965517242</c:v>
                </c:pt>
                <c:pt idx="2">
                  <c:v>7.6965065502183423</c:v>
                </c:pt>
                <c:pt idx="3">
                  <c:v>7.921908587940937</c:v>
                </c:pt>
                <c:pt idx="4">
                  <c:v>8.2122445608976449</c:v>
                </c:pt>
                <c:pt idx="5">
                  <c:v>8.600322566583845</c:v>
                </c:pt>
                <c:pt idx="6">
                  <c:v>8.6350148367952517</c:v>
                </c:pt>
                <c:pt idx="7">
                  <c:v>9.1486406032943037</c:v>
                </c:pt>
                <c:pt idx="8">
                  <c:v>10.719894206132738</c:v>
                </c:pt>
                <c:pt idx="9">
                  <c:v>11.98307366801308</c:v>
                </c:pt>
                <c:pt idx="10">
                  <c:v>13.117843165676184</c:v>
                </c:pt>
              </c:numCache>
            </c:numRef>
          </c:val>
          <c:extLst>
            <c:ext xmlns:c16="http://schemas.microsoft.com/office/drawing/2014/chart" uri="{C3380CC4-5D6E-409C-BE32-E72D297353CC}">
              <c16:uniqueId val="{00000001-CE53-4097-A30D-04839618C778}"/>
            </c:ext>
          </c:extLst>
        </c:ser>
        <c:ser>
          <c:idx val="0"/>
          <c:order val="1"/>
          <c:tx>
            <c:strRef>
              <c:f>Patentspezialisierung!$B$154</c:f>
              <c:strCache>
                <c:ptCount val="1"/>
                <c:pt idx="0">
                  <c:v>2010</c:v>
                </c:pt>
              </c:strCache>
            </c:strRef>
          </c:tx>
          <c:spPr>
            <a:solidFill>
              <a:schemeClr val="accent1"/>
            </a:solidFill>
          </c:spPr>
          <c:invertIfNegative val="0"/>
          <c:dPt>
            <c:idx val="1"/>
            <c:invertIfNegative val="0"/>
            <c:bubble3D val="0"/>
            <c:extLst>
              <c:ext xmlns:c16="http://schemas.microsoft.com/office/drawing/2014/chart" uri="{C3380CC4-5D6E-409C-BE32-E72D297353CC}">
                <c16:uniqueId val="{00000002-CE53-4097-A30D-04839618C778}"/>
              </c:ext>
            </c:extLst>
          </c:dPt>
          <c:dPt>
            <c:idx val="2"/>
            <c:invertIfNegative val="0"/>
            <c:bubble3D val="0"/>
            <c:extLst>
              <c:ext xmlns:c16="http://schemas.microsoft.com/office/drawing/2014/chart" uri="{C3380CC4-5D6E-409C-BE32-E72D297353CC}">
                <c16:uniqueId val="{00000003-CE53-4097-A30D-04839618C778}"/>
              </c:ext>
            </c:extLst>
          </c:dPt>
          <c:dPt>
            <c:idx val="3"/>
            <c:invertIfNegative val="0"/>
            <c:bubble3D val="0"/>
            <c:extLst>
              <c:ext xmlns:c16="http://schemas.microsoft.com/office/drawing/2014/chart" uri="{C3380CC4-5D6E-409C-BE32-E72D297353CC}">
                <c16:uniqueId val="{00000004-CE53-4097-A30D-04839618C778}"/>
              </c:ext>
            </c:extLst>
          </c:dPt>
          <c:dPt>
            <c:idx val="4"/>
            <c:invertIfNegative val="0"/>
            <c:bubble3D val="0"/>
            <c:extLst>
              <c:ext xmlns:c16="http://schemas.microsoft.com/office/drawing/2014/chart" uri="{C3380CC4-5D6E-409C-BE32-E72D297353CC}">
                <c16:uniqueId val="{00000005-CE53-4097-A30D-04839618C778}"/>
              </c:ext>
            </c:extLst>
          </c:dPt>
          <c:dPt>
            <c:idx val="5"/>
            <c:invertIfNegative val="0"/>
            <c:bubble3D val="0"/>
            <c:extLst>
              <c:ext xmlns:c16="http://schemas.microsoft.com/office/drawing/2014/chart" uri="{C3380CC4-5D6E-409C-BE32-E72D297353CC}">
                <c16:uniqueId val="{00000006-CE53-4097-A30D-04839618C778}"/>
              </c:ext>
            </c:extLst>
          </c:dPt>
          <c:dPt>
            <c:idx val="6"/>
            <c:invertIfNegative val="0"/>
            <c:bubble3D val="0"/>
            <c:extLst>
              <c:ext xmlns:c16="http://schemas.microsoft.com/office/drawing/2014/chart" uri="{C3380CC4-5D6E-409C-BE32-E72D297353CC}">
                <c16:uniqueId val="{00000007-CE53-4097-A30D-04839618C778}"/>
              </c:ext>
            </c:extLst>
          </c:dPt>
          <c:dPt>
            <c:idx val="7"/>
            <c:invertIfNegative val="0"/>
            <c:bubble3D val="0"/>
            <c:extLst>
              <c:ext xmlns:c16="http://schemas.microsoft.com/office/drawing/2014/chart" uri="{C3380CC4-5D6E-409C-BE32-E72D297353CC}">
                <c16:uniqueId val="{00000008-CE53-4097-A30D-04839618C778}"/>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Patentspezialisierung!$A$155:$A$165</c:f>
              <c:strCache>
                <c:ptCount val="11"/>
                <c:pt idx="0">
                  <c:v>China</c:v>
                </c:pt>
                <c:pt idx="1">
                  <c:v>USA</c:v>
                </c:pt>
                <c:pt idx="2">
                  <c:v>UK</c:v>
                </c:pt>
                <c:pt idx="3">
                  <c:v>Deutschland</c:v>
                </c:pt>
                <c:pt idx="4">
                  <c:v>Welt</c:v>
                </c:pt>
                <c:pt idx="5">
                  <c:v>Korea</c:v>
                </c:pt>
                <c:pt idx="6">
                  <c:v>Indien</c:v>
                </c:pt>
                <c:pt idx="7">
                  <c:v>Schweiz</c:v>
                </c:pt>
                <c:pt idx="8">
                  <c:v>Frankreich</c:v>
                </c:pt>
                <c:pt idx="9">
                  <c:v>Niederlande</c:v>
                </c:pt>
                <c:pt idx="10">
                  <c:v>Japan</c:v>
                </c:pt>
              </c:strCache>
            </c:strRef>
          </c:cat>
          <c:val>
            <c:numRef>
              <c:f>Patentspezialisierung!$B$155:$B$165</c:f>
              <c:numCache>
                <c:formatCode>0.0</c:formatCode>
                <c:ptCount val="11"/>
                <c:pt idx="0">
                  <c:v>6.7780872794800366</c:v>
                </c:pt>
                <c:pt idx="1">
                  <c:v>13.90049449994954</c:v>
                </c:pt>
                <c:pt idx="2">
                  <c:v>13.27174402884182</c:v>
                </c:pt>
                <c:pt idx="3">
                  <c:v>11.58180096025084</c:v>
                </c:pt>
                <c:pt idx="4">
                  <c:v>11.338274086170079</c:v>
                </c:pt>
                <c:pt idx="5">
                  <c:v>9.9561118335500645</c:v>
                </c:pt>
                <c:pt idx="6">
                  <c:v>18.236714975845413</c:v>
                </c:pt>
                <c:pt idx="7">
                  <c:v>14.851044908848376</c:v>
                </c:pt>
                <c:pt idx="8">
                  <c:v>14.784151389710232</c:v>
                </c:pt>
                <c:pt idx="9">
                  <c:v>13.674822776126231</c:v>
                </c:pt>
                <c:pt idx="10">
                  <c:v>14.096654628397642</c:v>
                </c:pt>
              </c:numCache>
            </c:numRef>
          </c:val>
          <c:extLst>
            <c:ext xmlns:c16="http://schemas.microsoft.com/office/drawing/2014/chart" uri="{C3380CC4-5D6E-409C-BE32-E72D297353CC}">
              <c16:uniqueId val="{00000009-CE53-4097-A30D-04839618C778}"/>
            </c:ext>
          </c:extLst>
        </c:ser>
        <c:dLbls>
          <c:dLblPos val="inEnd"/>
          <c:showLegendKey val="0"/>
          <c:showVal val="1"/>
          <c:showCatName val="0"/>
          <c:showSerName val="0"/>
          <c:showPercent val="0"/>
          <c:showBubbleSize val="0"/>
        </c:dLbls>
        <c:gapWidth val="30"/>
        <c:axId val="742096104"/>
        <c:axId val="742096496"/>
      </c:barChart>
      <c:catAx>
        <c:axId val="742096104"/>
        <c:scaling>
          <c:orientation val="minMax"/>
        </c:scaling>
        <c:delete val="0"/>
        <c:axPos val="l"/>
        <c:numFmt formatCode="General" sourceLinked="0"/>
        <c:majorTickMark val="out"/>
        <c:minorTickMark val="none"/>
        <c:tickLblPos val="nextTo"/>
        <c:spPr>
          <a:ln>
            <a:noFill/>
          </a:ln>
        </c:spPr>
        <c:crossAx val="742096496"/>
        <c:crosses val="autoZero"/>
        <c:auto val="1"/>
        <c:lblAlgn val="ctr"/>
        <c:lblOffset val="100"/>
        <c:noMultiLvlLbl val="0"/>
      </c:catAx>
      <c:valAx>
        <c:axId val="742096496"/>
        <c:scaling>
          <c:orientation val="minMax"/>
        </c:scaling>
        <c:delete val="1"/>
        <c:axPos val="b"/>
        <c:numFmt formatCode="0.0" sourceLinked="1"/>
        <c:majorTickMark val="out"/>
        <c:minorTickMark val="none"/>
        <c:tickLblPos val="nextTo"/>
        <c:crossAx val="742096104"/>
        <c:crosses val="autoZero"/>
        <c:crossBetween val="between"/>
      </c:valAx>
      <c:spPr>
        <a:noFill/>
      </c:spPr>
    </c:plotArea>
    <c:legend>
      <c:legendPos val="r"/>
      <c:layout>
        <c:manualLayout>
          <c:xMode val="edge"/>
          <c:yMode val="edge"/>
          <c:x val="0.88142076047198137"/>
          <c:y val="0.57423050115973684"/>
          <c:w val="0.10567468708868592"/>
          <c:h val="0.12399005426873388"/>
        </c:manualLayout>
      </c:layout>
      <c:overlay val="0"/>
    </c:legend>
    <c:plotVisOnly val="1"/>
    <c:dispBlanksAs val="gap"/>
    <c:showDLblsOverMax val="0"/>
  </c:chart>
  <c:spPr>
    <a:noFill/>
    <a:ln>
      <a:noFill/>
    </a:ln>
  </c:spPr>
  <c:txPr>
    <a:bodyPr/>
    <a:lstStyle/>
    <a:p>
      <a:pPr>
        <a:defRPr sz="12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22643585920152"/>
          <c:y val="9.1358366238273678E-3"/>
          <c:w val="0.76972043798727197"/>
          <c:h val="0.99086410463549579"/>
        </c:manualLayout>
      </c:layout>
      <c:barChart>
        <c:barDir val="bar"/>
        <c:grouping val="clustered"/>
        <c:varyColors val="0"/>
        <c:ser>
          <c:idx val="0"/>
          <c:order val="0"/>
          <c:tx>
            <c:strRef>
              <c:f>Patentspezialisierung!$C$170</c:f>
              <c:strCache>
                <c:ptCount val="1"/>
                <c:pt idx="0">
                  <c:v>2022</c:v>
                </c:pt>
              </c:strCache>
            </c:strRef>
          </c:tx>
          <c:spPr>
            <a:solidFill>
              <a:schemeClr val="accent2"/>
            </a:solidFill>
          </c:spPr>
          <c:invertIfNegative val="0"/>
          <c:dPt>
            <c:idx val="1"/>
            <c:invertIfNegative val="0"/>
            <c:bubble3D val="0"/>
            <c:extLst>
              <c:ext xmlns:c16="http://schemas.microsoft.com/office/drawing/2014/chart" uri="{C3380CC4-5D6E-409C-BE32-E72D297353CC}">
                <c16:uniqueId val="{00000000-A971-4B00-81D3-03F4E982A23E}"/>
              </c:ext>
            </c:extLst>
          </c:dPt>
          <c:dPt>
            <c:idx val="2"/>
            <c:invertIfNegative val="0"/>
            <c:bubble3D val="0"/>
            <c:extLst>
              <c:ext xmlns:c16="http://schemas.microsoft.com/office/drawing/2014/chart" uri="{C3380CC4-5D6E-409C-BE32-E72D297353CC}">
                <c16:uniqueId val="{00000001-A971-4B00-81D3-03F4E982A23E}"/>
              </c:ext>
            </c:extLst>
          </c:dPt>
          <c:dPt>
            <c:idx val="3"/>
            <c:invertIfNegative val="0"/>
            <c:bubble3D val="0"/>
            <c:extLst>
              <c:ext xmlns:c16="http://schemas.microsoft.com/office/drawing/2014/chart" uri="{C3380CC4-5D6E-409C-BE32-E72D297353CC}">
                <c16:uniqueId val="{00000002-A971-4B00-81D3-03F4E982A23E}"/>
              </c:ext>
            </c:extLst>
          </c:dPt>
          <c:dPt>
            <c:idx val="4"/>
            <c:invertIfNegative val="0"/>
            <c:bubble3D val="0"/>
            <c:extLst>
              <c:ext xmlns:c16="http://schemas.microsoft.com/office/drawing/2014/chart" uri="{C3380CC4-5D6E-409C-BE32-E72D297353CC}">
                <c16:uniqueId val="{00000003-A971-4B00-81D3-03F4E982A23E}"/>
              </c:ext>
            </c:extLst>
          </c:dPt>
          <c:dPt>
            <c:idx val="5"/>
            <c:invertIfNegative val="0"/>
            <c:bubble3D val="0"/>
            <c:extLst>
              <c:ext xmlns:c16="http://schemas.microsoft.com/office/drawing/2014/chart" uri="{C3380CC4-5D6E-409C-BE32-E72D297353CC}">
                <c16:uniqueId val="{00000004-A971-4B00-81D3-03F4E982A23E}"/>
              </c:ext>
            </c:extLst>
          </c:dPt>
          <c:dPt>
            <c:idx val="6"/>
            <c:invertIfNegative val="0"/>
            <c:bubble3D val="0"/>
            <c:extLst>
              <c:ext xmlns:c16="http://schemas.microsoft.com/office/drawing/2014/chart" uri="{C3380CC4-5D6E-409C-BE32-E72D297353CC}">
                <c16:uniqueId val="{00000005-A971-4B00-81D3-03F4E982A23E}"/>
              </c:ext>
            </c:extLst>
          </c:dPt>
          <c:dPt>
            <c:idx val="7"/>
            <c:invertIfNegative val="0"/>
            <c:bubble3D val="0"/>
            <c:extLst>
              <c:ext xmlns:c16="http://schemas.microsoft.com/office/drawing/2014/chart" uri="{C3380CC4-5D6E-409C-BE32-E72D297353CC}">
                <c16:uniqueId val="{00000006-A971-4B00-81D3-03F4E982A23E}"/>
              </c:ext>
            </c:extLst>
          </c:dPt>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Patentspezialisierung!$A$171:$A$181</c:f>
              <c:strCache>
                <c:ptCount val="11"/>
                <c:pt idx="0">
                  <c:v>Japan</c:v>
                </c:pt>
                <c:pt idx="1">
                  <c:v>Deutschland</c:v>
                </c:pt>
                <c:pt idx="2">
                  <c:v>Niederlande</c:v>
                </c:pt>
                <c:pt idx="3">
                  <c:v>Frankreich</c:v>
                </c:pt>
                <c:pt idx="4">
                  <c:v>Korea</c:v>
                </c:pt>
                <c:pt idx="5">
                  <c:v>China</c:v>
                </c:pt>
                <c:pt idx="6">
                  <c:v>Welt</c:v>
                </c:pt>
                <c:pt idx="7">
                  <c:v>Indien</c:v>
                </c:pt>
                <c:pt idx="8">
                  <c:v>USA</c:v>
                </c:pt>
                <c:pt idx="9">
                  <c:v>UK</c:v>
                </c:pt>
                <c:pt idx="10">
                  <c:v>Schweiz</c:v>
                </c:pt>
              </c:strCache>
            </c:strRef>
          </c:cat>
          <c:val>
            <c:numRef>
              <c:f>Patentspezialisierung!$C$171:$C$181</c:f>
              <c:numCache>
                <c:formatCode>0.0</c:formatCode>
                <c:ptCount val="11"/>
                <c:pt idx="0">
                  <c:v>2.1514505207794086</c:v>
                </c:pt>
                <c:pt idx="1">
                  <c:v>2.6147936709306832</c:v>
                </c:pt>
                <c:pt idx="2">
                  <c:v>4.3085208693979613</c:v>
                </c:pt>
                <c:pt idx="3">
                  <c:v>5.0582692784527641</c:v>
                </c:pt>
                <c:pt idx="4">
                  <c:v>5.1872193888670948</c:v>
                </c:pt>
                <c:pt idx="5">
                  <c:v>5.6652657032644358</c:v>
                </c:pt>
                <c:pt idx="6">
                  <c:v>6.1608178180279189</c:v>
                </c:pt>
                <c:pt idx="7">
                  <c:v>6.6913946587537092</c:v>
                </c:pt>
                <c:pt idx="8">
                  <c:v>7.5862068965517242</c:v>
                </c:pt>
                <c:pt idx="9">
                  <c:v>8.2641921397379914</c:v>
                </c:pt>
                <c:pt idx="10">
                  <c:v>9.1684858106767209</c:v>
                </c:pt>
              </c:numCache>
            </c:numRef>
          </c:val>
          <c:extLst>
            <c:ext xmlns:c16="http://schemas.microsoft.com/office/drawing/2014/chart" uri="{C3380CC4-5D6E-409C-BE32-E72D297353CC}">
              <c16:uniqueId val="{00000007-3E79-4D20-8373-063E30EF160B}"/>
            </c:ext>
          </c:extLst>
        </c:ser>
        <c:ser>
          <c:idx val="1"/>
          <c:order val="1"/>
          <c:tx>
            <c:strRef>
              <c:f>Patentspezialisierung!$B$170</c:f>
              <c:strCache>
                <c:ptCount val="1"/>
                <c:pt idx="0">
                  <c:v>2010</c:v>
                </c:pt>
              </c:strCache>
            </c:strRef>
          </c:tx>
          <c:spPr>
            <a:solidFill>
              <a:schemeClr val="accent1"/>
            </a:solidFill>
          </c:spPr>
          <c:invertIfNegative val="0"/>
          <c:dPt>
            <c:idx val="1"/>
            <c:invertIfNegative val="0"/>
            <c:bubble3D val="0"/>
            <c:extLst>
              <c:ext xmlns:c16="http://schemas.microsoft.com/office/drawing/2014/chart" uri="{C3380CC4-5D6E-409C-BE32-E72D297353CC}">
                <c16:uniqueId val="{00000007-A971-4B00-81D3-03F4E982A23E}"/>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Patentspezialisierung!$B$171:$B$181</c:f>
              <c:numCache>
                <c:formatCode>0.0</c:formatCode>
                <c:ptCount val="11"/>
                <c:pt idx="0">
                  <c:v>2.8274092377874931</c:v>
                </c:pt>
                <c:pt idx="1">
                  <c:v>4.370121174510893</c:v>
                </c:pt>
                <c:pt idx="2">
                  <c:v>6.1513834895952435</c:v>
                </c:pt>
                <c:pt idx="3">
                  <c:v>6.99501562896004</c:v>
                </c:pt>
                <c:pt idx="4">
                  <c:v>4.5269830949284788</c:v>
                </c:pt>
                <c:pt idx="5">
                  <c:v>4.6690542512269531</c:v>
                </c:pt>
                <c:pt idx="6">
                  <c:v>6.2238412259766358</c:v>
                </c:pt>
                <c:pt idx="7">
                  <c:v>15.67632850241546</c:v>
                </c:pt>
                <c:pt idx="8">
                  <c:v>13.90049449994954</c:v>
                </c:pt>
                <c:pt idx="9">
                  <c:v>10.286164939161784</c:v>
                </c:pt>
                <c:pt idx="10">
                  <c:v>10.982658959537572</c:v>
                </c:pt>
              </c:numCache>
            </c:numRef>
          </c:val>
          <c:extLst>
            <c:ext xmlns:c16="http://schemas.microsoft.com/office/drawing/2014/chart" uri="{C3380CC4-5D6E-409C-BE32-E72D297353CC}">
              <c16:uniqueId val="{00000009-3E79-4D20-8373-063E30EF160B}"/>
            </c:ext>
          </c:extLst>
        </c:ser>
        <c:dLbls>
          <c:dLblPos val="inEnd"/>
          <c:showLegendKey val="0"/>
          <c:showVal val="1"/>
          <c:showCatName val="0"/>
          <c:showSerName val="0"/>
          <c:showPercent val="0"/>
          <c:showBubbleSize val="0"/>
        </c:dLbls>
        <c:gapWidth val="30"/>
        <c:axId val="742096104"/>
        <c:axId val="742096496"/>
      </c:barChart>
      <c:catAx>
        <c:axId val="742096104"/>
        <c:scaling>
          <c:orientation val="minMax"/>
        </c:scaling>
        <c:delete val="0"/>
        <c:axPos val="l"/>
        <c:numFmt formatCode="General" sourceLinked="0"/>
        <c:majorTickMark val="out"/>
        <c:minorTickMark val="none"/>
        <c:tickLblPos val="nextTo"/>
        <c:spPr>
          <a:ln>
            <a:noFill/>
          </a:ln>
        </c:spPr>
        <c:crossAx val="742096496"/>
        <c:crosses val="autoZero"/>
        <c:auto val="1"/>
        <c:lblAlgn val="ctr"/>
        <c:lblOffset val="100"/>
        <c:noMultiLvlLbl val="0"/>
      </c:catAx>
      <c:valAx>
        <c:axId val="742096496"/>
        <c:scaling>
          <c:orientation val="minMax"/>
        </c:scaling>
        <c:delete val="1"/>
        <c:axPos val="b"/>
        <c:numFmt formatCode="0.0" sourceLinked="1"/>
        <c:majorTickMark val="out"/>
        <c:minorTickMark val="none"/>
        <c:tickLblPos val="nextTo"/>
        <c:crossAx val="742096104"/>
        <c:crosses val="autoZero"/>
        <c:crossBetween val="between"/>
      </c:valAx>
      <c:spPr>
        <a:noFill/>
      </c:spPr>
    </c:plotArea>
    <c:legend>
      <c:legendPos val="r"/>
      <c:overlay val="0"/>
    </c:legend>
    <c:plotVisOnly val="1"/>
    <c:dispBlanksAs val="gap"/>
    <c:showDLblsOverMax val="0"/>
  </c:chart>
  <c:spPr>
    <a:noFill/>
    <a:ln>
      <a:noFill/>
    </a:ln>
  </c:spPr>
  <c:txPr>
    <a:bodyPr/>
    <a:lstStyle/>
    <a:p>
      <a:pPr>
        <a:defRPr sz="1200" b="1">
          <a:solidFill>
            <a:schemeClr val="tx2"/>
          </a:solidFill>
          <a:latin typeface="Source Sans Pro" panose="020B0503030403020204" pitchFamily="34" charset="0"/>
          <a:cs typeface="Arial" pitchFamily="34" charset="0"/>
        </a:defRPr>
      </a:pPr>
      <a:endParaRPr lang="de-DE"/>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3"/>
            <c:invertIfNegative val="0"/>
            <c:bubble3D val="0"/>
            <c:spPr>
              <a:solidFill>
                <a:srgbClr val="FF3EB5"/>
              </a:solidFill>
              <a:ln>
                <a:noFill/>
              </a:ln>
              <a:effectLst/>
            </c:spPr>
            <c:extLst>
              <c:ext xmlns:c16="http://schemas.microsoft.com/office/drawing/2014/chart" uri="{C3380CC4-5D6E-409C-BE32-E72D297353CC}">
                <c16:uniqueId val="{00000001-7F81-4F70-90C4-16D8CA6BD6E6}"/>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'Publikationen CUP'!$C$7:$C$16</c:f>
              <c:strCache>
                <c:ptCount val="10"/>
                <c:pt idx="0">
                  <c:v>China</c:v>
                </c:pt>
                <c:pt idx="1">
                  <c:v>USA</c:v>
                </c:pt>
                <c:pt idx="2">
                  <c:v>Indien</c:v>
                </c:pt>
                <c:pt idx="3">
                  <c:v>Deutschland</c:v>
                </c:pt>
                <c:pt idx="4">
                  <c:v>Korea</c:v>
                </c:pt>
                <c:pt idx="5">
                  <c:v>Japan</c:v>
                </c:pt>
                <c:pt idx="6">
                  <c:v>Großbritannien </c:v>
                </c:pt>
                <c:pt idx="7">
                  <c:v>Frankreich</c:v>
                </c:pt>
                <c:pt idx="8">
                  <c:v>Niederlande</c:v>
                </c:pt>
                <c:pt idx="9">
                  <c:v>Schweiz</c:v>
                </c:pt>
              </c:strCache>
            </c:strRef>
          </c:cat>
          <c:val>
            <c:numRef>
              <c:f>'Publikationen CUP'!$I$7:$I$16</c:f>
              <c:numCache>
                <c:formatCode>0.0</c:formatCode>
                <c:ptCount val="10"/>
                <c:pt idx="0">
                  <c:v>40.281678185149296</c:v>
                </c:pt>
                <c:pt idx="1">
                  <c:v>11.574129747395077</c:v>
                </c:pt>
                <c:pt idx="2">
                  <c:v>7.146175085651767</c:v>
                </c:pt>
                <c:pt idx="3">
                  <c:v>4.7964989471847508</c:v>
                </c:pt>
                <c:pt idx="4">
                  <c:v>4.2654933612512114</c:v>
                </c:pt>
                <c:pt idx="5">
                  <c:v>3.9976326393948609</c:v>
                </c:pt>
                <c:pt idx="6">
                  <c:v>3.7769304953301219</c:v>
                </c:pt>
                <c:pt idx="7">
                  <c:v>2.9429310470854819</c:v>
                </c:pt>
                <c:pt idx="8">
                  <c:v>1.1412375825569854</c:v>
                </c:pt>
                <c:pt idx="9">
                  <c:v>1.1035107203236965</c:v>
                </c:pt>
              </c:numCache>
            </c:numRef>
          </c:val>
          <c:extLst>
            <c:ext xmlns:c16="http://schemas.microsoft.com/office/drawing/2014/chart" uri="{C3380CC4-5D6E-409C-BE32-E72D297353CC}">
              <c16:uniqueId val="{00000002-7F81-4F70-90C4-16D8CA6BD6E6}"/>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1769831172850119"/>
          <c:y val="0"/>
          <c:w val="0.51199312313035117"/>
          <c:h val="1"/>
        </c:manualLayout>
      </c:layout>
      <c:barChart>
        <c:barDir val="bar"/>
        <c:grouping val="clustered"/>
        <c:varyColors val="0"/>
        <c:ser>
          <c:idx val="0"/>
          <c:order val="0"/>
          <c:spPr>
            <a:solidFill>
              <a:srgbClr val="10069F"/>
            </a:solidFill>
            <a:ln w="38100">
              <a:noFill/>
              <a:prstDash val="solid"/>
            </a:ln>
          </c:spPr>
          <c:invertIfNegative val="0"/>
          <c:dPt>
            <c:idx val="1"/>
            <c:invertIfNegative val="0"/>
            <c:bubble3D val="0"/>
            <c:extLst>
              <c:ext xmlns:c16="http://schemas.microsoft.com/office/drawing/2014/chart" uri="{C3380CC4-5D6E-409C-BE32-E72D297353CC}">
                <c16:uniqueId val="{00000000-32C0-4C36-8849-9563CA4966B8}"/>
              </c:ext>
            </c:extLst>
          </c:dPt>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('VC nach Branchen'!$A$2:$A$3,'VC nach Branchen'!$A$5:$A$13)</c:f>
              <c:strCache>
                <c:ptCount val="11"/>
                <c:pt idx="0">
                  <c:v>Baugewerbe</c:v>
                </c:pt>
                <c:pt idx="1">
                  <c:v>Chemie/Materialien</c:v>
                </c:pt>
                <c:pt idx="2">
                  <c:v>Immobilien</c:v>
                </c:pt>
                <c:pt idx="3">
                  <c:v>Landwirtschaft</c:v>
                </c:pt>
                <c:pt idx="4">
                  <c:v>Industriegüter</c:v>
                </c:pt>
                <c:pt idx="5">
                  <c:v>Energie und Umwelt</c:v>
                </c:pt>
                <c:pt idx="6">
                  <c:v>Verkehr</c:v>
                </c:pt>
                <c:pt idx="7">
                  <c:v>Finanzdienstleistungen</c:v>
                </c:pt>
                <c:pt idx="8">
                  <c:v>Konsumgüter</c:v>
                </c:pt>
                <c:pt idx="9">
                  <c:v>Biotechnologie/Gesundheit</c:v>
                </c:pt>
                <c:pt idx="10">
                  <c:v>IKT/Digitalwirtschaft</c:v>
                </c:pt>
              </c:strCache>
              <c:extLst/>
            </c:strRef>
          </c:cat>
          <c:val>
            <c:numRef>
              <c:f>('VC nach Branchen'!$B$2:$B$3,'VC nach Branchen'!$B$5:$B$13)</c:f>
              <c:numCache>
                <c:formatCode>_-* #,##0_-;\-* #,##0_-;_-* "-"??_-;_-@_-</c:formatCode>
                <c:ptCount val="11"/>
                <c:pt idx="0">
                  <c:v>7.4348400000000003</c:v>
                </c:pt>
                <c:pt idx="1">
                  <c:v>14.13725</c:v>
                </c:pt>
                <c:pt idx="2">
                  <c:v>72.750829999999993</c:v>
                </c:pt>
                <c:pt idx="3">
                  <c:v>115.11270999999999</c:v>
                </c:pt>
                <c:pt idx="4">
                  <c:v>191.50216999999998</c:v>
                </c:pt>
                <c:pt idx="5">
                  <c:v>257.46682000000004</c:v>
                </c:pt>
                <c:pt idx="6">
                  <c:v>523.32763</c:v>
                </c:pt>
                <c:pt idx="7">
                  <c:v>558.30657999999994</c:v>
                </c:pt>
                <c:pt idx="8">
                  <c:v>821.70456999999988</c:v>
                </c:pt>
                <c:pt idx="9">
                  <c:v>1112.6335499999996</c:v>
                </c:pt>
                <c:pt idx="10">
                  <c:v>4265.1875299999992</c:v>
                </c:pt>
              </c:numCache>
              <c:extLst/>
            </c:numRef>
          </c:val>
          <c:extLst>
            <c:ext xmlns:c16="http://schemas.microsoft.com/office/drawing/2014/chart" uri="{C3380CC4-5D6E-409C-BE32-E72D297353CC}">
              <c16:uniqueId val="{00000001-32C0-4C36-8849-9563CA4966B8}"/>
            </c:ext>
          </c:extLst>
        </c:ser>
        <c:dLbls>
          <c:showLegendKey val="0"/>
          <c:showVal val="0"/>
          <c:showCatName val="0"/>
          <c:showSerName val="0"/>
          <c:showPercent val="0"/>
          <c:showBubbleSize val="0"/>
        </c:dLbls>
        <c:gapWidth val="30"/>
        <c:overlap val="-5"/>
        <c:axId val="297998848"/>
        <c:axId val="297999240"/>
      </c:barChart>
      <c:catAx>
        <c:axId val="297998848"/>
        <c:scaling>
          <c:orientation val="minMax"/>
        </c:scaling>
        <c:delete val="0"/>
        <c:axPos val="l"/>
        <c:numFmt formatCode="General" sourceLinked="1"/>
        <c:majorTickMark val="out"/>
        <c:minorTickMark val="none"/>
        <c:tickLblPos val="nextTo"/>
        <c:spPr>
          <a:ln w="3175">
            <a:solidFill>
              <a:srgbClr val="AAAAAA"/>
            </a:solidFill>
            <a:prstDash val="solid"/>
          </a:ln>
        </c:spPr>
        <c:txPr>
          <a:bodyPr rot="0" vert="horz"/>
          <a:lstStyle/>
          <a:p>
            <a:pPr>
              <a:defRPr/>
            </a:pPr>
            <a:endParaRPr lang="de-DE"/>
          </a:p>
        </c:txPr>
        <c:crossAx val="297999240"/>
        <c:crosses val="autoZero"/>
        <c:auto val="1"/>
        <c:lblAlgn val="ctr"/>
        <c:lblOffset val="100"/>
        <c:noMultiLvlLbl val="0"/>
      </c:catAx>
      <c:valAx>
        <c:axId val="297999240"/>
        <c:scaling>
          <c:orientation val="minMax"/>
        </c:scaling>
        <c:delete val="1"/>
        <c:axPos val="b"/>
        <c:numFmt formatCode="0" sourceLinked="0"/>
        <c:majorTickMark val="out"/>
        <c:minorTickMark val="none"/>
        <c:tickLblPos val="nextTo"/>
        <c:crossAx val="297998848"/>
        <c:crosses val="autoZero"/>
        <c:crossBetween val="between"/>
      </c:valAx>
      <c:spPr>
        <a:noFill/>
        <a:ln w="25400">
          <a:noFill/>
        </a:ln>
      </c:spPr>
    </c:plotArea>
    <c:plotVisOnly val="1"/>
    <c:dispBlanksAs val="gap"/>
    <c:showDLblsOverMax val="0"/>
  </c:chart>
  <c:spPr>
    <a:noFill/>
    <a:ln w="25400">
      <a:noFill/>
    </a:ln>
  </c:spPr>
  <c:txPr>
    <a:bodyPr/>
    <a:lstStyle/>
    <a:p>
      <a:pPr>
        <a:defRPr sz="1400" b="1" i="0" u="none" strike="noStrike" baseline="0">
          <a:solidFill>
            <a:schemeClr val="tx2"/>
          </a:solidFill>
          <a:latin typeface="+mn-lt"/>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4225687219968034"/>
          <c:y val="9.1358953645042408E-3"/>
          <c:w val="0.5774312780031966"/>
          <c:h val="0.99086410463549579"/>
        </c:manualLayout>
      </c:layout>
      <c:barChart>
        <c:barDir val="bar"/>
        <c:grouping val="clustered"/>
        <c:varyColors val="0"/>
        <c:ser>
          <c:idx val="0"/>
          <c:order val="0"/>
          <c:tx>
            <c:strRef>
              <c:f>BDI_Telekom!$B$53</c:f>
              <c:strCache>
                <c:ptCount val="1"/>
                <c:pt idx="0">
                  <c:v>2019</c:v>
                </c:pt>
              </c:strCache>
            </c:strRef>
          </c:tx>
          <c:spPr>
            <a:solidFill>
              <a:schemeClr val="accent1"/>
            </a:solidFill>
            <a:ln>
              <a:noFill/>
            </a:ln>
            <a:effectLst/>
          </c:spPr>
          <c:invertIfNegative val="0"/>
          <c:dPt>
            <c:idx val="3"/>
            <c:invertIfNegative val="0"/>
            <c:bubble3D val="0"/>
            <c:extLst>
              <c:ext xmlns:c16="http://schemas.microsoft.com/office/drawing/2014/chart" uri="{C3380CC4-5D6E-409C-BE32-E72D297353CC}">
                <c16:uniqueId val="{00000000-117B-4088-8563-14E790F2238A}"/>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2-117B-4088-8563-14E790F2238A}"/>
              </c:ext>
            </c:extLst>
          </c:dPt>
          <c:dPt>
            <c:idx val="5"/>
            <c:invertIfNegative val="0"/>
            <c:bubble3D val="0"/>
            <c:extLst>
              <c:ext xmlns:c16="http://schemas.microsoft.com/office/drawing/2014/chart" uri="{C3380CC4-5D6E-409C-BE32-E72D297353CC}">
                <c16:uniqueId val="{00000003-117B-4088-8563-14E790F2238A}"/>
              </c:ext>
            </c:extLst>
          </c:dPt>
          <c:dPt>
            <c:idx val="6"/>
            <c:invertIfNegative val="0"/>
            <c:bubble3D val="0"/>
            <c:extLst>
              <c:ext xmlns:c16="http://schemas.microsoft.com/office/drawing/2014/chart" uri="{C3380CC4-5D6E-409C-BE32-E72D297353CC}">
                <c16:uniqueId val="{00000004-117B-4088-8563-14E790F2238A}"/>
              </c:ext>
            </c:extLst>
          </c:dPt>
          <c:dPt>
            <c:idx val="7"/>
            <c:invertIfNegative val="0"/>
            <c:bubble3D val="0"/>
            <c:extLst>
              <c:ext xmlns:c16="http://schemas.microsoft.com/office/drawing/2014/chart" uri="{C3380CC4-5D6E-409C-BE32-E72D297353CC}">
                <c16:uniqueId val="{00000005-117B-4088-8563-14E790F2238A}"/>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BDI_Telekom!$A$54:$A$56</c:f>
              <c:strCache>
                <c:ptCount val="3"/>
                <c:pt idx="0">
                  <c:v>Innovationsfähigkeit</c:v>
                </c:pt>
                <c:pt idx="1">
                  <c:v>Schlüsseltechnologien</c:v>
                </c:pt>
                <c:pt idx="2">
                  <c:v>Nachhaltigkeit</c:v>
                </c:pt>
              </c:strCache>
            </c:strRef>
          </c:cat>
          <c:val>
            <c:numRef>
              <c:f>BDI_Telekom!$B$54:$B$56</c:f>
              <c:numCache>
                <c:formatCode>General</c:formatCode>
                <c:ptCount val="3"/>
                <c:pt idx="0">
                  <c:v>8</c:v>
                </c:pt>
                <c:pt idx="1">
                  <c:v>6</c:v>
                </c:pt>
                <c:pt idx="2">
                  <c:v>4</c:v>
                </c:pt>
              </c:numCache>
            </c:numRef>
          </c:val>
          <c:extLst>
            <c:ext xmlns:c16="http://schemas.microsoft.com/office/drawing/2014/chart" uri="{C3380CC4-5D6E-409C-BE32-E72D297353CC}">
              <c16:uniqueId val="{00000006-117B-4088-8563-14E790F2238A}"/>
            </c:ext>
          </c:extLst>
        </c:ser>
        <c:ser>
          <c:idx val="1"/>
          <c:order val="1"/>
          <c:tx>
            <c:strRef>
              <c:f>BDI_Telekom!$D$53</c:f>
              <c:strCache>
                <c:ptCount val="1"/>
                <c:pt idx="0">
                  <c:v>2021</c:v>
                </c:pt>
              </c:strCache>
            </c:strRef>
          </c:tx>
          <c:spPr>
            <a:solidFill>
              <a:schemeClr val="accent5"/>
            </a:solidFill>
            <a:ln>
              <a:noFill/>
            </a:ln>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BDI_Telekom!$D$54:$D$56</c:f>
              <c:numCache>
                <c:formatCode>General</c:formatCode>
                <c:ptCount val="3"/>
                <c:pt idx="0">
                  <c:v>10</c:v>
                </c:pt>
                <c:pt idx="1">
                  <c:v>7</c:v>
                </c:pt>
                <c:pt idx="2">
                  <c:v>3</c:v>
                </c:pt>
              </c:numCache>
            </c:numRef>
          </c:val>
          <c:extLst>
            <c:ext xmlns:c16="http://schemas.microsoft.com/office/drawing/2014/chart" uri="{C3380CC4-5D6E-409C-BE32-E72D297353CC}">
              <c16:uniqueId val="{00000007-117B-4088-8563-14E790F2238A}"/>
            </c:ext>
          </c:extLst>
        </c:ser>
        <c:ser>
          <c:idx val="2"/>
          <c:order val="2"/>
          <c:tx>
            <c:strRef>
              <c:f>BDI_Telekom!$F$53</c:f>
              <c:strCache>
                <c:ptCount val="1"/>
                <c:pt idx="0">
                  <c:v>2023</c:v>
                </c:pt>
              </c:strCache>
            </c:strRef>
          </c:tx>
          <c:spPr>
            <a:solidFill>
              <a:schemeClr val="accent3"/>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BDI_Telekom!$A$54:$A$56</c:f>
              <c:strCache>
                <c:ptCount val="3"/>
                <c:pt idx="0">
                  <c:v>Innovationsfähigkeit</c:v>
                </c:pt>
                <c:pt idx="1">
                  <c:v>Schlüsseltechnologien</c:v>
                </c:pt>
                <c:pt idx="2">
                  <c:v>Nachhaltigkeit</c:v>
                </c:pt>
              </c:strCache>
            </c:strRef>
          </c:cat>
          <c:val>
            <c:numRef>
              <c:f>BDI_Telekom!$F$54:$F$56</c:f>
              <c:numCache>
                <c:formatCode>General</c:formatCode>
                <c:ptCount val="3"/>
                <c:pt idx="0">
                  <c:v>12</c:v>
                </c:pt>
                <c:pt idx="1">
                  <c:v>7</c:v>
                </c:pt>
                <c:pt idx="2">
                  <c:v>3</c:v>
                </c:pt>
              </c:numCache>
            </c:numRef>
          </c:val>
          <c:extLst>
            <c:ext xmlns:c16="http://schemas.microsoft.com/office/drawing/2014/chart" uri="{C3380CC4-5D6E-409C-BE32-E72D297353CC}">
              <c16:uniqueId val="{00000008-117B-4088-8563-14E790F2238A}"/>
            </c:ext>
          </c:extLst>
        </c:ser>
        <c:dLbls>
          <c:dLblPos val="outEnd"/>
          <c:showLegendKey val="0"/>
          <c:showVal val="1"/>
          <c:showCatName val="0"/>
          <c:showSerName val="0"/>
          <c:showPercent val="0"/>
          <c:showBubbleSize val="0"/>
        </c:dLbls>
        <c:gapWidth val="30"/>
        <c:axId val="539041512"/>
        <c:axId val="539045824"/>
      </c:barChart>
      <c:catAx>
        <c:axId val="539041512"/>
        <c:scaling>
          <c:orientation val="maxMin"/>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t"/>
        <c:numFmt formatCode="General" sourceLinked="1"/>
        <c:majorTickMark val="out"/>
        <c:minorTickMark val="none"/>
        <c:tickLblPos val="nextTo"/>
        <c:crossAx val="539041512"/>
        <c:crosses val="autoZero"/>
        <c:crossBetween val="between"/>
      </c:valAx>
      <c:spPr>
        <a:noFill/>
        <a:ln w="25400">
          <a:noFill/>
        </a:ln>
        <a:effectLst/>
      </c:spPr>
    </c:plotArea>
    <c:legend>
      <c:legendPos val="r"/>
      <c:layout>
        <c:manualLayout>
          <c:xMode val="edge"/>
          <c:yMode val="edge"/>
          <c:x val="0.84421609192882363"/>
          <c:y val="0.48747343475269483"/>
          <c:w val="0.13898222631544033"/>
          <c:h val="0.25159009250057335"/>
        </c:manualLayout>
      </c:layout>
      <c:overlay val="0"/>
    </c:legend>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462916480418121"/>
          <c:y val="3.2362459546925564E-2"/>
          <c:w val="0.50615686139669225"/>
          <c:h val="0.9288025889967637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Innovationen!$D$4:$D$9</c:f>
              <c:strCache>
                <c:ptCount val="6"/>
                <c:pt idx="0">
                  <c:v>Fehlende Finanzierung </c:v>
                </c:pt>
                <c:pt idx="1">
                  <c:v>Langsame und bürokratische Genehmigungsverfahren für FuE-Vorhaben </c:v>
                </c:pt>
                <c:pt idx="2">
                  <c:v>Zu geringe bzw. zu bürokratische Förderprogramme </c:v>
                </c:pt>
                <c:pt idx="3">
                  <c:v>Fehlende personelle Ressourcen </c:v>
                </c:pt>
                <c:pt idx="4">
                  <c:v>Unzuverlässige politische Rahmenbedingungen </c:v>
                </c:pt>
                <c:pt idx="5">
                  <c:v>Unsicherheit über zukünftige Regulierungsvorhaben </c:v>
                </c:pt>
              </c:strCache>
            </c:strRef>
          </c:cat>
          <c:val>
            <c:numRef>
              <c:f>Innovationen!$E$4:$E$9</c:f>
              <c:numCache>
                <c:formatCode>0%</c:formatCode>
                <c:ptCount val="6"/>
                <c:pt idx="0">
                  <c:v>0.19677419354838713</c:v>
                </c:pt>
                <c:pt idx="1">
                  <c:v>0.25161290322580643</c:v>
                </c:pt>
                <c:pt idx="2">
                  <c:v>0.34516129032258064</c:v>
                </c:pt>
                <c:pt idx="3">
                  <c:v>0.44193548387096776</c:v>
                </c:pt>
                <c:pt idx="4">
                  <c:v>0.5741935483870968</c:v>
                </c:pt>
                <c:pt idx="5">
                  <c:v>0.61290322580645162</c:v>
                </c:pt>
              </c:numCache>
            </c:numRef>
          </c:val>
          <c:extLst>
            <c:ext xmlns:c16="http://schemas.microsoft.com/office/drawing/2014/chart" uri="{C3380CC4-5D6E-409C-BE32-E72D297353CC}">
              <c16:uniqueId val="{00000000-02EA-4E29-91E4-C525E87BFBB3}"/>
            </c:ext>
          </c:extLst>
        </c:ser>
        <c:dLbls>
          <c:dLblPos val="outEnd"/>
          <c:showLegendKey val="0"/>
          <c:showVal val="1"/>
          <c:showCatName val="0"/>
          <c:showSerName val="0"/>
          <c:showPercent val="0"/>
          <c:showBubbleSize val="0"/>
        </c:dLbls>
        <c:gapWidth val="50"/>
        <c:axId val="1018828264"/>
        <c:axId val="1018828624"/>
      </c:barChart>
      <c:catAx>
        <c:axId val="1018828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18828624"/>
        <c:crosses val="autoZero"/>
        <c:auto val="1"/>
        <c:lblAlgn val="ctr"/>
        <c:lblOffset val="100"/>
        <c:noMultiLvlLbl val="0"/>
      </c:catAx>
      <c:valAx>
        <c:axId val="1018828624"/>
        <c:scaling>
          <c:orientation val="minMax"/>
        </c:scaling>
        <c:delete val="1"/>
        <c:axPos val="b"/>
        <c:numFmt formatCode="0%" sourceLinked="1"/>
        <c:majorTickMark val="none"/>
        <c:minorTickMark val="none"/>
        <c:tickLblPos val="nextTo"/>
        <c:crossAx val="10188282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43378805837192"/>
          <c:w val="0.70814796298610827"/>
          <c:h val="0.85956621194162808"/>
        </c:manualLayout>
      </c:layout>
      <c:ofPieChart>
        <c:ofPieType val="bar"/>
        <c:varyColors val="1"/>
        <c:ser>
          <c:idx val="0"/>
          <c:order val="0"/>
          <c:tx>
            <c:strRef>
              <c:f>'Externe FuE'!$B$13</c:f>
              <c:strCache>
                <c:ptCount val="1"/>
                <c:pt idx="0">
                  <c:v>Chemieindustrie</c:v>
                </c:pt>
              </c:strCache>
            </c:strRef>
          </c:tx>
          <c:dPt>
            <c:idx val="0"/>
            <c:bubble3D val="0"/>
            <c:spPr>
              <a:solidFill>
                <a:srgbClr val="004A94"/>
              </a:solidFill>
              <a:ln w="19050">
                <a:solidFill>
                  <a:schemeClr val="lt1"/>
                </a:solidFill>
              </a:ln>
              <a:effectLst/>
            </c:spPr>
            <c:extLst>
              <c:ext xmlns:c16="http://schemas.microsoft.com/office/drawing/2014/chart" uri="{C3380CC4-5D6E-409C-BE32-E72D297353CC}">
                <c16:uniqueId val="{00000001-0FDB-430F-846D-DDB2084448BF}"/>
              </c:ext>
            </c:extLst>
          </c:dPt>
          <c:dPt>
            <c:idx val="1"/>
            <c:bubble3D val="0"/>
            <c:spPr>
              <a:solidFill>
                <a:schemeClr val="accent5"/>
              </a:solidFill>
              <a:ln w="19050">
                <a:noFill/>
              </a:ln>
              <a:effectLst/>
            </c:spPr>
            <c:extLst>
              <c:ext xmlns:c16="http://schemas.microsoft.com/office/drawing/2014/chart" uri="{C3380CC4-5D6E-409C-BE32-E72D297353CC}">
                <c16:uniqueId val="{00000003-0FDB-430F-846D-DDB2084448BF}"/>
              </c:ext>
            </c:extLst>
          </c:dPt>
          <c:dPt>
            <c:idx val="2"/>
            <c:bubble3D val="0"/>
            <c:spPr>
              <a:solidFill>
                <a:schemeClr val="accent3"/>
              </a:solidFill>
              <a:ln w="19050">
                <a:noFill/>
              </a:ln>
              <a:effectLst/>
            </c:spPr>
            <c:extLst>
              <c:ext xmlns:c16="http://schemas.microsoft.com/office/drawing/2014/chart" uri="{C3380CC4-5D6E-409C-BE32-E72D297353CC}">
                <c16:uniqueId val="{00000005-0FDB-430F-846D-DDB2084448BF}"/>
              </c:ext>
            </c:extLst>
          </c:dPt>
          <c:dPt>
            <c:idx val="3"/>
            <c:bubble3D val="0"/>
            <c:spPr>
              <a:solidFill>
                <a:schemeClr val="accent4"/>
              </a:solidFill>
              <a:ln w="19050">
                <a:noFill/>
              </a:ln>
              <a:effectLst/>
            </c:spPr>
            <c:extLst>
              <c:ext xmlns:c16="http://schemas.microsoft.com/office/drawing/2014/chart" uri="{C3380CC4-5D6E-409C-BE32-E72D297353CC}">
                <c16:uniqueId val="{00000007-0FDB-430F-846D-DDB2084448BF}"/>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0FDB-430F-846D-DDB2084448BF}"/>
              </c:ext>
            </c:extLst>
          </c:dPt>
          <c:dLbls>
            <c:dLbl>
              <c:idx val="0"/>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mn-lt"/>
                      <a:ea typeface="Arial"/>
                      <a:cs typeface="Arial"/>
                    </a:defRPr>
                  </a:pPr>
                  <a:endParaRPr lang="de-DE"/>
                </a:p>
              </c:txPr>
              <c:dLblPos val="ctr"/>
              <c:showLegendKey val="0"/>
              <c:showVal val="0"/>
              <c:showCatName val="1"/>
              <c:showSerName val="0"/>
              <c:showPercent val="1"/>
              <c:showBubbleSize val="0"/>
              <c:extLst>
                <c:ext xmlns:c16="http://schemas.microsoft.com/office/drawing/2014/chart" uri="{C3380CC4-5D6E-409C-BE32-E72D297353CC}">
                  <c16:uniqueId val="{00000001-0FDB-430F-846D-DDB2084448BF}"/>
                </c:ext>
              </c:extLst>
            </c:dLbl>
            <c:dLbl>
              <c:idx val="1"/>
              <c:tx>
                <c:rich>
                  <a:bodyPr/>
                  <a:lstStyle/>
                  <a:p>
                    <a:r>
                      <a:rPr lang="en-US"/>
                      <a:t>15%</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0FDB-430F-846D-DDB2084448BF}"/>
                </c:ext>
              </c:extLst>
            </c:dLbl>
            <c:dLbl>
              <c:idx val="2"/>
              <c:tx>
                <c:rich>
                  <a:bodyPr/>
                  <a:lstStyle/>
                  <a:p>
                    <a:r>
                      <a:rPr lang="en-US"/>
                      <a:t>24%</a:t>
                    </a:r>
                  </a:p>
                </c:rich>
              </c:tx>
              <c:dLblPos val="ctr"/>
              <c:showLegendKey val="0"/>
              <c:showVal val="0"/>
              <c:showCatName val="1"/>
              <c:showSerName val="0"/>
              <c:showPercent val="1"/>
              <c:showBubbleSize val="0"/>
              <c:extLst>
                <c:ext xmlns:c15="http://schemas.microsoft.com/office/drawing/2012/chart" uri="{CE6537A1-D6FC-4f65-9D91-7224C49458BB}">
                  <c15:layout>
                    <c:manualLayout>
                      <c:w val="0.10319821133469427"/>
                      <c:h val="8.640460210930008E-2"/>
                    </c:manualLayout>
                  </c15:layout>
                  <c15:showDataLabelsRange val="0"/>
                </c:ext>
                <c:ext xmlns:c16="http://schemas.microsoft.com/office/drawing/2014/chart" uri="{C3380CC4-5D6E-409C-BE32-E72D297353CC}">
                  <c16:uniqueId val="{00000005-0FDB-430F-846D-DDB2084448BF}"/>
                </c:ext>
              </c:extLst>
            </c:dLbl>
            <c:dLbl>
              <c:idx val="3"/>
              <c:tx>
                <c:rich>
                  <a:bodyPr/>
                  <a:lstStyle/>
                  <a:p>
                    <a:r>
                      <a:rPr lang="en-US" baseline="0"/>
                      <a:t>61%</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7-0FDB-430F-846D-DDB2084448BF}"/>
                </c:ext>
              </c:extLst>
            </c:dLbl>
            <c:dLbl>
              <c:idx val="4"/>
              <c:layout>
                <c:manualLayout>
                  <c:x val="-0.15285126396237511"/>
                  <c:y val="7.6701821668263915E-3"/>
                </c:manualLayout>
              </c:layout>
              <c:tx>
                <c:rich>
                  <a:bodyPr/>
                  <a:lstStyle/>
                  <a:p>
                    <a:r>
                      <a:rPr lang="en-US"/>
                      <a:t>Externe</a:t>
                    </a:r>
                    <a:r>
                      <a:rPr lang="en-US" baseline="0"/>
                      <a:t>
</a:t>
                    </a:r>
                    <a:fld id="{058DD592-94BA-478E-A0F6-57B17EF25DEF}" type="PERCENTAGE">
                      <a:rPr lang="en-US" baseline="0"/>
                      <a:pPr/>
                      <a:t>[PROZENTSATZ]</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FDB-430F-846D-DDB2084448BF}"/>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FuE'!$C$13,'Externe FuE'!$E$13:$G$13)</c:f>
              <c:numCache>
                <c:formatCode>_-* #,##0\ _€_-;\-* #,##0\ _€_-;_-* "-"??\ _€_-;_-@_-</c:formatCode>
                <c:ptCount val="4"/>
                <c:pt idx="0">
                  <c:v>4598638</c:v>
                </c:pt>
                <c:pt idx="1">
                  <c:v>115236</c:v>
                </c:pt>
                <c:pt idx="2">
                  <c:v>185413</c:v>
                </c:pt>
                <c:pt idx="3">
                  <c:v>465966</c:v>
                </c:pt>
              </c:numCache>
              <c:extLst/>
            </c:numRef>
          </c:val>
          <c:extLst>
            <c:ext xmlns:c16="http://schemas.microsoft.com/office/drawing/2014/chart" uri="{C3380CC4-5D6E-409C-BE32-E72D297353CC}">
              <c16:uniqueId val="{0000000A-0FDB-430F-846D-DDB2084448BF}"/>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381142172043309"/>
          <c:y val="0.30152905383471362"/>
          <c:w val="0.22661241418896713"/>
          <c:h val="0.54382557884962368"/>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b="1">
          <a:solidFill>
            <a:schemeClr val="tx2"/>
          </a:solidFill>
          <a:latin typeface="+mn-lt"/>
          <a:ea typeface="Arial"/>
          <a:cs typeface="Arial"/>
        </a:defRPr>
      </a:pPr>
      <a:endParaRPr lang="de-DE"/>
    </a:p>
  </c:txPr>
  <c:externalData r:id="rId3">
    <c:autoUpdate val="0"/>
  </c:externalData>
  <c:userShapes r:id="rId4"/>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'FuE BIP'!$A$4</c:f>
              <c:strCache>
                <c:ptCount val="1"/>
                <c:pt idx="0">
                  <c:v> Wirtschaft</c:v>
                </c:pt>
              </c:strCache>
            </c:strRef>
          </c:tx>
          <c:spPr>
            <a:solidFill>
              <a:schemeClr val="accent1"/>
            </a:solidFill>
            <a:ln>
              <a:noFill/>
            </a:ln>
            <a:effectLst/>
          </c:spPr>
          <c:invertIfNegative val="0"/>
          <c:dPt>
            <c:idx val="6"/>
            <c:invertIfNegative val="0"/>
            <c:bubble3D val="0"/>
            <c:spPr>
              <a:solidFill>
                <a:schemeClr val="accent1"/>
              </a:solidFill>
              <a:ln>
                <a:noFill/>
              </a:ln>
              <a:effectLst/>
            </c:spPr>
            <c:extLst>
              <c:ext xmlns:c16="http://schemas.microsoft.com/office/drawing/2014/chart" uri="{C3380CC4-5D6E-409C-BE32-E72D297353CC}">
                <c16:uniqueId val="{00000001-C821-4E4C-83AB-D3BE23E52AEF}"/>
              </c:ext>
            </c:extLst>
          </c:dPt>
          <c:dPt>
            <c:idx val="7"/>
            <c:invertIfNegative val="0"/>
            <c:bubble3D val="0"/>
            <c:spPr>
              <a:solidFill>
                <a:schemeClr val="accent4"/>
              </a:solidFill>
              <a:ln>
                <a:noFill/>
              </a:ln>
              <a:effectLst/>
            </c:spPr>
            <c:extLst>
              <c:ext xmlns:c16="http://schemas.microsoft.com/office/drawing/2014/chart" uri="{C3380CC4-5D6E-409C-BE32-E72D297353CC}">
                <c16:uniqueId val="{00000003-C821-4E4C-83AB-D3BE23E52AE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BIP'!$G$4,'FuE BIP'!$L$4,'FuE BIP'!$V$4,'FuE BIP'!$AF$4:$AJ$4)</c:f>
              <c:numCache>
                <c:formatCode>0.00</c:formatCode>
                <c:ptCount val="8"/>
                <c:pt idx="0">
                  <c:v>1.42</c:v>
                </c:pt>
                <c:pt idx="1">
                  <c:v>1.69</c:v>
                </c:pt>
                <c:pt idx="2">
                  <c:v>1.83</c:v>
                </c:pt>
                <c:pt idx="3">
                  <c:v>2.06</c:v>
                </c:pt>
                <c:pt idx="4">
                  <c:v>2.06</c:v>
                </c:pt>
                <c:pt idx="5">
                  <c:v>2.0699999999999998</c:v>
                </c:pt>
                <c:pt idx="6">
                  <c:v>2.12</c:v>
                </c:pt>
                <c:pt idx="7">
                  <c:v>3.5</c:v>
                </c:pt>
              </c:numCache>
              <c:extLst/>
            </c:numRef>
          </c:val>
          <c:extLst>
            <c:ext xmlns:c16="http://schemas.microsoft.com/office/drawing/2014/chart" uri="{C3380CC4-5D6E-409C-BE32-E72D297353CC}">
              <c16:uniqueId val="{00000004-C821-4E4C-83AB-D3BE23E52AEF}"/>
            </c:ext>
          </c:extLst>
        </c:ser>
        <c:ser>
          <c:idx val="1"/>
          <c:order val="1"/>
          <c:tx>
            <c:strRef>
              <c:f>'FuE BIP'!$B$7</c:f>
              <c:strCache>
                <c:ptCount val="1"/>
                <c:pt idx="0">
                  <c:v> Staat und Hochschulen</c:v>
                </c:pt>
              </c:strCache>
            </c:strRef>
          </c:tx>
          <c:spPr>
            <a:solidFill>
              <a:schemeClr val="accent2"/>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5-C821-4E4C-83AB-D3BE23E52AEF}"/>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('FuE BIP'!$G$2,'FuE BIP'!$L$2,'FuE BIP'!$V$2,'FuE BIP'!$AF$2:$AJ$2)</c:f>
              <c:strCache>
                <c:ptCount val="8"/>
                <c:pt idx="0">
                  <c:v>1995</c:v>
                </c:pt>
                <c:pt idx="1">
                  <c:v>2000</c:v>
                </c:pt>
                <c:pt idx="2">
                  <c:v>2010</c:v>
                </c:pt>
                <c:pt idx="3">
                  <c:v>2020</c:v>
                </c:pt>
                <c:pt idx="4">
                  <c:v>2021</c:v>
                </c:pt>
                <c:pt idx="5">
                  <c:v>2022</c:v>
                </c:pt>
                <c:pt idx="6">
                  <c:v>2023</c:v>
                </c:pt>
                <c:pt idx="7">
                  <c:v>Ziel 2025</c:v>
                </c:pt>
              </c:strCache>
              <c:extLst/>
            </c:strRef>
          </c:cat>
          <c:val>
            <c:numRef>
              <c:f>('FuE BIP'!$G$7,'FuE BIP'!$L$7,'FuE BIP'!$V$7,'FuE BIP'!$AF$7:$AJ$7)</c:f>
              <c:numCache>
                <c:formatCode>0.00</c:formatCode>
                <c:ptCount val="8"/>
                <c:pt idx="0">
                  <c:v>0.72</c:v>
                </c:pt>
                <c:pt idx="1">
                  <c:v>0.73</c:v>
                </c:pt>
                <c:pt idx="2">
                  <c:v>0.9</c:v>
                </c:pt>
                <c:pt idx="3">
                  <c:v>1.03</c:v>
                </c:pt>
                <c:pt idx="4">
                  <c:v>1.02</c:v>
                </c:pt>
                <c:pt idx="5">
                  <c:v>1</c:v>
                </c:pt>
                <c:pt idx="6">
                  <c:v>0.98</c:v>
                </c:pt>
                <c:pt idx="7">
                  <c:v>0</c:v>
                </c:pt>
              </c:numCache>
              <c:extLst/>
            </c:numRef>
          </c:val>
          <c:extLst>
            <c:ext xmlns:c16="http://schemas.microsoft.com/office/drawing/2014/chart" uri="{C3380CC4-5D6E-409C-BE32-E72D297353CC}">
              <c16:uniqueId val="{00000006-C821-4E4C-83AB-D3BE23E52AEF}"/>
            </c:ext>
          </c:extLst>
        </c:ser>
        <c:dLbls>
          <c:dLblPos val="ctr"/>
          <c:showLegendKey val="0"/>
          <c:showVal val="1"/>
          <c:showCatName val="0"/>
          <c:showSerName val="0"/>
          <c:showPercent val="0"/>
          <c:showBubbleSize val="0"/>
        </c:dLbls>
        <c:gapWidth val="50"/>
        <c:overlap val="100"/>
        <c:axId val="863080096"/>
        <c:axId val="863076856"/>
      </c:barChart>
      <c:catAx>
        <c:axId val="863080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863076856"/>
        <c:crosses val="autoZero"/>
        <c:auto val="1"/>
        <c:lblAlgn val="ctr"/>
        <c:lblOffset val="100"/>
        <c:noMultiLvlLbl val="0"/>
      </c:catAx>
      <c:valAx>
        <c:axId val="863076856"/>
        <c:scaling>
          <c:orientation val="minMax"/>
        </c:scaling>
        <c:delete val="1"/>
        <c:axPos val="l"/>
        <c:numFmt formatCode="0.00" sourceLinked="1"/>
        <c:majorTickMark val="none"/>
        <c:minorTickMark val="none"/>
        <c:tickLblPos val="nextTo"/>
        <c:crossAx val="86308009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userShapes r:id="rId5"/>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'Lissabon Ranking'!$J$1</c:f>
              <c:strCache>
                <c:ptCount val="1"/>
                <c:pt idx="0">
                  <c:v>2022</c:v>
                </c:pt>
              </c:strCache>
            </c:strRef>
          </c:tx>
          <c:spPr>
            <a:solidFill>
              <a:srgbClr val="10069F"/>
            </a:solidFill>
            <a:ln>
              <a:noFill/>
            </a:ln>
            <a:effectLst/>
          </c:spPr>
          <c:invertIfNegative val="0"/>
          <c:dPt>
            <c:idx val="3"/>
            <c:invertIfNegative val="0"/>
            <c:bubble3D val="0"/>
            <c:spPr>
              <a:solidFill>
                <a:srgbClr val="8C3E9F"/>
              </a:solidFill>
              <a:ln>
                <a:noFill/>
              </a:ln>
              <a:effectLst/>
            </c:spPr>
            <c:extLst>
              <c:ext xmlns:c16="http://schemas.microsoft.com/office/drawing/2014/chart" uri="{C3380CC4-5D6E-409C-BE32-E72D297353CC}">
                <c16:uniqueId val="{00000001-FAD9-4307-9A57-0FCF7F4DCB3A}"/>
              </c:ext>
            </c:extLst>
          </c:dPt>
          <c:dPt>
            <c:idx val="4"/>
            <c:invertIfNegative val="0"/>
            <c:bubble3D val="0"/>
            <c:extLst>
              <c:ext xmlns:c16="http://schemas.microsoft.com/office/drawing/2014/chart" uri="{C3380CC4-5D6E-409C-BE32-E72D297353CC}">
                <c16:uniqueId val="{00000002-FAD9-4307-9A57-0FCF7F4DCB3A}"/>
              </c:ext>
            </c:extLst>
          </c:dPt>
          <c:dPt>
            <c:idx val="5"/>
            <c:invertIfNegative val="0"/>
            <c:bubble3D val="0"/>
            <c:extLst>
              <c:ext xmlns:c16="http://schemas.microsoft.com/office/drawing/2014/chart" uri="{C3380CC4-5D6E-409C-BE32-E72D297353CC}">
                <c16:uniqueId val="{00000003-FAD9-4307-9A57-0FCF7F4DCB3A}"/>
              </c:ext>
            </c:extLst>
          </c:dPt>
          <c:dPt>
            <c:idx val="6"/>
            <c:invertIfNegative val="0"/>
            <c:bubble3D val="0"/>
            <c:extLst>
              <c:ext xmlns:c16="http://schemas.microsoft.com/office/drawing/2014/chart" uri="{C3380CC4-5D6E-409C-BE32-E72D297353CC}">
                <c16:uniqueId val="{00000004-FAD9-4307-9A57-0FCF7F4DCB3A}"/>
              </c:ext>
            </c:extLst>
          </c:dPt>
          <c:dPt>
            <c:idx val="7"/>
            <c:invertIfNegative val="0"/>
            <c:bubble3D val="0"/>
            <c:extLst>
              <c:ext xmlns:c16="http://schemas.microsoft.com/office/drawing/2014/chart" uri="{C3380CC4-5D6E-409C-BE32-E72D297353CC}">
                <c16:uniqueId val="{00000005-FAD9-4307-9A57-0FCF7F4DCB3A}"/>
              </c:ext>
            </c:extLst>
          </c:dPt>
          <c:dPt>
            <c:idx val="11"/>
            <c:invertIfNegative val="0"/>
            <c:bubble3D val="0"/>
            <c:spPr>
              <a:solidFill>
                <a:srgbClr val="FF3EB5"/>
              </a:solidFill>
              <a:ln>
                <a:noFill/>
              </a:ln>
              <a:effectLst/>
            </c:spPr>
            <c:extLst>
              <c:ext xmlns:c16="http://schemas.microsoft.com/office/drawing/2014/chart" uri="{C3380CC4-5D6E-409C-BE32-E72D297353CC}">
                <c16:uniqueId val="{00000007-FAD9-4307-9A57-0FCF7F4DCB3A}"/>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'Lissabon Ranking'!$B$2:$B$22</c:f>
              <c:strCache>
                <c:ptCount val="21"/>
                <c:pt idx="0">
                  <c:v>Estland</c:v>
                </c:pt>
                <c:pt idx="1">
                  <c:v>Tschechien</c:v>
                </c:pt>
                <c:pt idx="2">
                  <c:v>Slownien</c:v>
                </c:pt>
                <c:pt idx="3">
                  <c:v>EU</c:v>
                </c:pt>
                <c:pt idx="4">
                  <c:v>Frankreich</c:v>
                </c:pt>
                <c:pt idx="5">
                  <c:v>Niederlande</c:v>
                </c:pt>
                <c:pt idx="6">
                  <c:v>China</c:v>
                </c:pt>
                <c:pt idx="7">
                  <c:v>Island</c:v>
                </c:pt>
                <c:pt idx="8">
                  <c:v>Dänemark</c:v>
                </c:pt>
                <c:pt idx="9">
                  <c:v>Großbritannien</c:v>
                </c:pt>
                <c:pt idx="10">
                  <c:v>Finland</c:v>
                </c:pt>
                <c:pt idx="11">
                  <c:v>Deutschland</c:v>
                </c:pt>
                <c:pt idx="12">
                  <c:v>Österreich</c:v>
                </c:pt>
                <c:pt idx="13">
                  <c:v>Schweiz</c:v>
                </c:pt>
                <c:pt idx="14">
                  <c:v>Japan</c:v>
                </c:pt>
                <c:pt idx="15">
                  <c:v>Belgien</c:v>
                </c:pt>
                <c:pt idx="16">
                  <c:v>Schweden</c:v>
                </c:pt>
                <c:pt idx="17">
                  <c:v>USA</c:v>
                </c:pt>
                <c:pt idx="18">
                  <c:v>Taiwan</c:v>
                </c:pt>
                <c:pt idx="19">
                  <c:v>Korea</c:v>
                </c:pt>
                <c:pt idx="20">
                  <c:v>Israel</c:v>
                </c:pt>
              </c:strCache>
            </c:strRef>
          </c:cat>
          <c:val>
            <c:numRef>
              <c:f>'Lissabon Ranking'!$J$2:$J$22</c:f>
              <c:numCache>
                <c:formatCode>0.00</c:formatCode>
                <c:ptCount val="21"/>
                <c:pt idx="0">
                  <c:v>1.7820513863</c:v>
                </c:pt>
                <c:pt idx="1">
                  <c:v>1.9641979907</c:v>
                </c:pt>
                <c:pt idx="2">
                  <c:v>2.1074586220999998</c:v>
                </c:pt>
                <c:pt idx="3">
                  <c:v>2.1135305780999998</c:v>
                </c:pt>
                <c:pt idx="4">
                  <c:v>2.1755484083000001</c:v>
                </c:pt>
                <c:pt idx="5">
                  <c:v>2.296222937</c:v>
                </c:pt>
                <c:pt idx="6">
                  <c:v>2.5551812979999999</c:v>
                </c:pt>
                <c:pt idx="7">
                  <c:v>2.6004039423999998</c:v>
                </c:pt>
                <c:pt idx="8">
                  <c:v>2.8905118073999998</c:v>
                </c:pt>
                <c:pt idx="9">
                  <c:v>2.8971055730000002</c:v>
                </c:pt>
                <c:pt idx="10">
                  <c:v>2.9646938401999998</c:v>
                </c:pt>
                <c:pt idx="11">
                  <c:v>3.1323575569000002</c:v>
                </c:pt>
                <c:pt idx="12">
                  <c:v>3.2004752764000002</c:v>
                </c:pt>
                <c:pt idx="13">
                  <c:v>3.3064505870000001</c:v>
                </c:pt>
                <c:pt idx="14">
                  <c:v>3.4053677072999999</c:v>
                </c:pt>
                <c:pt idx="15">
                  <c:v>3.4054436041999998</c:v>
                </c:pt>
                <c:pt idx="16">
                  <c:v>3.4082219509999998</c:v>
                </c:pt>
                <c:pt idx="17">
                  <c:v>3.5862302938999999</c:v>
                </c:pt>
                <c:pt idx="18">
                  <c:v>3.9593508935999999</c:v>
                </c:pt>
                <c:pt idx="19">
                  <c:v>5.2108135952000003</c:v>
                </c:pt>
                <c:pt idx="20">
                  <c:v>6.0192374897000001</c:v>
                </c:pt>
              </c:numCache>
            </c:numRef>
          </c:val>
          <c:extLst>
            <c:ext xmlns:c16="http://schemas.microsoft.com/office/drawing/2014/chart" uri="{C3380CC4-5D6E-409C-BE32-E72D297353CC}">
              <c16:uniqueId val="{00000008-DACC-4B93-99B4-8B3724D66F19}"/>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vert="horz"/>
          <a:lstStyle/>
          <a:p>
            <a:pPr>
              <a:defRPr sz="1100"/>
            </a:pPr>
            <a:endParaRPr lang="de-DE"/>
          </a:p>
        </c:txPr>
        <c:crossAx val="539045824"/>
        <c:crossesAt val="0"/>
        <c:auto val="1"/>
        <c:lblAlgn val="ctr"/>
        <c:lblOffset val="100"/>
        <c:noMultiLvlLbl val="0"/>
      </c:catAx>
      <c:valAx>
        <c:axId val="539045824"/>
        <c:scaling>
          <c:orientation val="minMax"/>
        </c:scaling>
        <c:delete val="1"/>
        <c:axPos val="b"/>
        <c:numFmt formatCode="0.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'Finanzierungsanteil des Staates'!$B$6</c:f>
              <c:strCache>
                <c:ptCount val="1"/>
                <c:pt idx="0">
                  <c:v>Insgesamt</c:v>
                </c:pt>
              </c:strCache>
            </c:strRef>
          </c:tx>
          <c:spPr>
            <a:solidFill>
              <a:schemeClr val="accent1"/>
            </a:solidFill>
            <a:ln>
              <a:no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('Finanzierungsanteil des Staates'!$E$5,'Finanzierungsanteil des Staates'!$J$5,'Finanzierungsanteil des Staates'!$O$5,'Finanzierungsanteil des Staates'!$T$5,'Finanzierungsanteil des Staates'!$Y$5,'Finanzierungsanteil des Staates'!$AD$5:$AE$5)</c:f>
              <c:strCache>
                <c:ptCount val="7"/>
                <c:pt idx="0">
                  <c:v>1995</c:v>
                </c:pt>
                <c:pt idx="1">
                  <c:v>2000</c:v>
                </c:pt>
                <c:pt idx="2">
                  <c:v>2005</c:v>
                </c:pt>
                <c:pt idx="3">
                  <c:v>2010</c:v>
                </c:pt>
                <c:pt idx="4">
                  <c:v>2015</c:v>
                </c:pt>
                <c:pt idx="5">
                  <c:v>2020</c:v>
                </c:pt>
                <c:pt idx="6">
                  <c:v>2021</c:v>
                </c:pt>
              </c:strCache>
              <c:extLst/>
            </c:strRef>
          </c:cat>
          <c:val>
            <c:numRef>
              <c:f>('Finanzierungsanteil des Staates'!$E$6,'Finanzierungsanteil des Staates'!$J$6,'Finanzierungsanteil des Staates'!$O$6,'Finanzierungsanteil des Staates'!$T$6,'Finanzierungsanteil des Staates'!$Y$6,'Finanzierungsanteil des Staates'!$AD$6:$AE$6)</c:f>
              <c:numCache>
                <c:formatCode>0.0%</c:formatCode>
                <c:ptCount val="7"/>
                <c:pt idx="0">
                  <c:v>0.10224857366595816</c:v>
                </c:pt>
                <c:pt idx="1">
                  <c:v>6.8764044943820227E-2</c:v>
                </c:pt>
                <c:pt idx="2">
                  <c:v>4.4578406768259554E-2</c:v>
                </c:pt>
                <c:pt idx="3">
                  <c:v>4.4663214643397474E-2</c:v>
                </c:pt>
                <c:pt idx="4">
                  <c:v>3.3239270245439032E-2</c:v>
                </c:pt>
                <c:pt idx="5">
                  <c:v>3.1929271314337197E-2</c:v>
                </c:pt>
                <c:pt idx="6">
                  <c:v>3.520280883304075E-2</c:v>
                </c:pt>
              </c:numCache>
              <c:extLst/>
            </c:numRef>
          </c:val>
          <c:extLst>
            <c:ext xmlns:c16="http://schemas.microsoft.com/office/drawing/2014/chart" uri="{C3380CC4-5D6E-409C-BE32-E72D297353CC}">
              <c16:uniqueId val="{00000000-106D-4783-B8AA-4E1B2E595E36}"/>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402307738859717E-2"/>
          <c:y val="0.10954322201688438"/>
          <c:w val="0.94798460610869417"/>
          <c:h val="0.77744047700404018"/>
        </c:manualLayout>
      </c:layout>
      <c:lineChart>
        <c:grouping val="standard"/>
        <c:varyColors val="0"/>
        <c:ser>
          <c:idx val="0"/>
          <c:order val="0"/>
          <c:tx>
            <c:strRef>
              <c:f>'StaGus - Auswertung'!$B$7</c:f>
              <c:strCache>
                <c:ptCount val="1"/>
                <c:pt idx="0">
                  <c:v> Wirtschaft (linke Achse)</c:v>
                </c:pt>
              </c:strCache>
            </c:strRef>
          </c:tx>
          <c:spPr>
            <a:ln w="28575">
              <a:solidFill>
                <a:srgbClr val="10069F"/>
              </a:solidFill>
            </a:ln>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Auswertung'!$J$7:$AE$7</c:f>
              <c:numCache>
                <c:formatCode>#,##0</c:formatCode>
                <c:ptCount val="22"/>
                <c:pt idx="0">
                  <c:v>32333</c:v>
                </c:pt>
                <c:pt idx="1">
                  <c:v>32940</c:v>
                </c:pt>
                <c:pt idx="2">
                  <c:v>33704</c:v>
                </c:pt>
                <c:pt idx="3">
                  <c:v>34805</c:v>
                </c:pt>
                <c:pt idx="4">
                  <c:v>35201</c:v>
                </c:pt>
                <c:pt idx="5">
                  <c:v>35585</c:v>
                </c:pt>
                <c:pt idx="6">
                  <c:v>37863</c:v>
                </c:pt>
                <c:pt idx="7">
                  <c:v>39427</c:v>
                </c:pt>
                <c:pt idx="8">
                  <c:v>42211</c:v>
                </c:pt>
                <c:pt idx="9">
                  <c:v>41662</c:v>
                </c:pt>
                <c:pt idx="10">
                  <c:v>43183</c:v>
                </c:pt>
                <c:pt idx="11">
                  <c:v>46659</c:v>
                </c:pt>
                <c:pt idx="12">
                  <c:v>49137</c:v>
                </c:pt>
                <c:pt idx="13">
                  <c:v>48958</c:v>
                </c:pt>
                <c:pt idx="14">
                  <c:v>52093</c:v>
                </c:pt>
                <c:pt idx="15">
                  <c:v>54704</c:v>
                </c:pt>
                <c:pt idx="16">
                  <c:v>56386</c:v>
                </c:pt>
                <c:pt idx="17">
                  <c:v>62214</c:v>
                </c:pt>
                <c:pt idx="18">
                  <c:v>65204</c:v>
                </c:pt>
                <c:pt idx="19">
                  <c:v>66856</c:v>
                </c:pt>
                <c:pt idx="20">
                  <c:v>62625</c:v>
                </c:pt>
                <c:pt idx="21">
                  <c:v>67023</c:v>
                </c:pt>
              </c:numCache>
            </c:numRef>
          </c:val>
          <c:smooth val="0"/>
          <c:extLst>
            <c:ext xmlns:c16="http://schemas.microsoft.com/office/drawing/2014/chart" uri="{C3380CC4-5D6E-409C-BE32-E72D297353CC}">
              <c16:uniqueId val="{00000000-6C7A-4D13-BDDE-99EF776C67D0}"/>
            </c:ext>
          </c:extLst>
        </c:ser>
        <c:dLbls>
          <c:showLegendKey val="0"/>
          <c:showVal val="0"/>
          <c:showCatName val="0"/>
          <c:showSerName val="0"/>
          <c:showPercent val="0"/>
          <c:showBubbleSize val="0"/>
        </c:dLbls>
        <c:marker val="1"/>
        <c:smooth val="0"/>
        <c:axId val="608674632"/>
        <c:axId val="608675024"/>
      </c:lineChart>
      <c:lineChart>
        <c:grouping val="standard"/>
        <c:varyColors val="0"/>
        <c:ser>
          <c:idx val="1"/>
          <c:order val="1"/>
          <c:tx>
            <c:strRef>
              <c:f>'StaGus - Auswertung'!$B$8</c:f>
              <c:strCache>
                <c:ptCount val="1"/>
                <c:pt idx="0">
                  <c:v> Staat (rechte Achse)</c:v>
                </c:pt>
              </c:strCache>
            </c:strRef>
          </c:tx>
          <c:spPr>
            <a:ln w="28575">
              <a:solidFill>
                <a:srgbClr val="FF3EB5"/>
              </a:solidFill>
            </a:ln>
          </c:spPr>
          <c:marker>
            <c:symbol val="none"/>
          </c:marker>
          <c:cat>
            <c:strRef>
              <c:f>'StaGus - Auswertung'!$J$5:$AE$5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'StaGus - Auswertung'!$J$8:$AE$8</c:f>
              <c:numCache>
                <c:formatCode>#,##0</c:formatCode>
                <c:ptCount val="22"/>
                <c:pt idx="0">
                  <c:v>2448</c:v>
                </c:pt>
                <c:pt idx="1">
                  <c:v>2431</c:v>
                </c:pt>
                <c:pt idx="2">
                  <c:v>2276</c:v>
                </c:pt>
                <c:pt idx="3">
                  <c:v>2325</c:v>
                </c:pt>
                <c:pt idx="4">
                  <c:v>2251</c:v>
                </c:pt>
                <c:pt idx="5">
                  <c:v>1723</c:v>
                </c:pt>
                <c:pt idx="6">
                  <c:v>1854</c:v>
                </c:pt>
                <c:pt idx="7">
                  <c:v>1936</c:v>
                </c:pt>
                <c:pt idx="8">
                  <c:v>2073</c:v>
                </c:pt>
                <c:pt idx="9">
                  <c:v>2022</c:v>
                </c:pt>
                <c:pt idx="10">
                  <c:v>2096</c:v>
                </c:pt>
                <c:pt idx="11">
                  <c:v>2221</c:v>
                </c:pt>
                <c:pt idx="12">
                  <c:v>2339</c:v>
                </c:pt>
                <c:pt idx="13">
                  <c:v>1800</c:v>
                </c:pt>
                <c:pt idx="14">
                  <c:v>1915</c:v>
                </c:pt>
                <c:pt idx="15">
                  <c:v>2026</c:v>
                </c:pt>
                <c:pt idx="16">
                  <c:v>2088</c:v>
                </c:pt>
                <c:pt idx="17">
                  <c:v>2181</c:v>
                </c:pt>
                <c:pt idx="18">
                  <c:v>2234</c:v>
                </c:pt>
                <c:pt idx="19">
                  <c:v>2421</c:v>
                </c:pt>
                <c:pt idx="20">
                  <c:v>2268</c:v>
                </c:pt>
                <c:pt idx="21">
                  <c:v>2667</c:v>
                </c:pt>
              </c:numCache>
            </c:numRef>
          </c:val>
          <c:smooth val="0"/>
          <c:extLst>
            <c:ext xmlns:c16="http://schemas.microsoft.com/office/drawing/2014/chart" uri="{C3380CC4-5D6E-409C-BE32-E72D297353CC}">
              <c16:uniqueId val="{00000001-6C7A-4D13-BDDE-99EF776C67D0}"/>
            </c:ext>
          </c:extLst>
        </c:ser>
        <c:dLbls>
          <c:showLegendKey val="0"/>
          <c:showVal val="0"/>
          <c:showCatName val="0"/>
          <c:showSerName val="0"/>
          <c:showPercent val="0"/>
          <c:showBubbleSize val="0"/>
        </c:dLbls>
        <c:marker val="1"/>
        <c:smooth val="0"/>
        <c:axId val="863056336"/>
        <c:axId val="863054896"/>
      </c:lineChart>
      <c:catAx>
        <c:axId val="608674632"/>
        <c:scaling>
          <c:orientation val="minMax"/>
        </c:scaling>
        <c:delete val="0"/>
        <c:axPos val="b"/>
        <c:numFmt formatCode="General" sourceLinked="1"/>
        <c:majorTickMark val="out"/>
        <c:minorTickMark val="none"/>
        <c:tickLblPos val="low"/>
        <c:spPr>
          <a:ln>
            <a:solidFill>
              <a:srgbClr val="969696"/>
            </a:solidFill>
          </a:ln>
        </c:spPr>
        <c:crossAx val="608675024"/>
        <c:crosses val="autoZero"/>
        <c:auto val="1"/>
        <c:lblAlgn val="ctr"/>
        <c:lblOffset val="100"/>
        <c:tickMarkSkip val="1"/>
        <c:noMultiLvlLbl val="0"/>
      </c:catAx>
      <c:valAx>
        <c:axId val="608675024"/>
        <c:scaling>
          <c:orientation val="minMax"/>
        </c:scaling>
        <c:delete val="0"/>
        <c:axPos val="l"/>
        <c:majorGridlines>
          <c:spPr>
            <a:ln>
              <a:solidFill>
                <a:srgbClr val="969696"/>
              </a:solidFill>
            </a:ln>
          </c:spPr>
        </c:majorGridlines>
        <c:numFmt formatCode="0" sourceLinked="0"/>
        <c:majorTickMark val="out"/>
        <c:minorTickMark val="none"/>
        <c:tickLblPos val="nextTo"/>
        <c:spPr>
          <a:ln>
            <a:solidFill>
              <a:srgbClr val="969696"/>
            </a:solidFill>
          </a:ln>
        </c:spPr>
        <c:txPr>
          <a:bodyPr/>
          <a:lstStyle/>
          <a:p>
            <a:pPr>
              <a:defRPr>
                <a:solidFill>
                  <a:schemeClr val="accent1"/>
                </a:solidFill>
              </a:defRPr>
            </a:pPr>
            <a:endParaRPr lang="de-DE"/>
          </a:p>
        </c:txPr>
        <c:crossAx val="608674632"/>
        <c:crosses val="autoZero"/>
        <c:crossBetween val="between"/>
      </c:valAx>
      <c:valAx>
        <c:axId val="863054896"/>
        <c:scaling>
          <c:orientation val="minMax"/>
        </c:scaling>
        <c:delete val="0"/>
        <c:axPos val="r"/>
        <c:numFmt formatCode="#,##0" sourceLinked="1"/>
        <c:majorTickMark val="out"/>
        <c:minorTickMark val="none"/>
        <c:tickLblPos val="nextTo"/>
        <c:txPr>
          <a:bodyPr/>
          <a:lstStyle/>
          <a:p>
            <a:pPr>
              <a:defRPr>
                <a:solidFill>
                  <a:schemeClr val="accent2"/>
                </a:solidFill>
              </a:defRPr>
            </a:pPr>
            <a:endParaRPr lang="de-DE"/>
          </a:p>
        </c:txPr>
        <c:crossAx val="863056336"/>
        <c:crosses val="max"/>
        <c:crossBetween val="between"/>
      </c:valAx>
      <c:catAx>
        <c:axId val="863056336"/>
        <c:scaling>
          <c:orientation val="minMax"/>
        </c:scaling>
        <c:delete val="1"/>
        <c:axPos val="b"/>
        <c:numFmt formatCode="General" sourceLinked="1"/>
        <c:majorTickMark val="out"/>
        <c:minorTickMark val="none"/>
        <c:tickLblPos val="nextTo"/>
        <c:crossAx val="863054896"/>
        <c:crosses val="autoZero"/>
        <c:auto val="1"/>
        <c:lblAlgn val="ctr"/>
        <c:lblOffset val="100"/>
        <c:noMultiLvlLbl val="0"/>
      </c:catAx>
      <c:spPr>
        <a:noFill/>
        <a:ln w="25400">
          <a:noFill/>
        </a:ln>
      </c:spPr>
    </c:plotArea>
    <c:legend>
      <c:legendPos val="t"/>
      <c:overlay val="0"/>
    </c:legend>
    <c:plotVisOnly val="1"/>
    <c:dispBlanksAs val="gap"/>
    <c:showDLblsOverMax val="0"/>
  </c:chart>
  <c:spPr>
    <a:noFill/>
    <a:ln w="9525">
      <a:noFill/>
    </a:ln>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6"/>
            <c:invertIfNegative val="0"/>
            <c:bubble3D val="0"/>
            <c:spPr>
              <a:solidFill>
                <a:srgbClr val="8C3E9F"/>
              </a:solidFill>
              <a:ln>
                <a:noFill/>
              </a:ln>
              <a:effectLst/>
            </c:spPr>
            <c:extLst>
              <c:ext xmlns:c16="http://schemas.microsoft.com/office/drawing/2014/chart" uri="{C3380CC4-5D6E-409C-BE32-E72D297353CC}">
                <c16:uniqueId val="{00000001-A7B5-43D6-9D89-763E596A720F}"/>
              </c:ext>
            </c:extLst>
          </c:dPt>
          <c:dPt>
            <c:idx val="12"/>
            <c:invertIfNegative val="0"/>
            <c:bubble3D val="0"/>
            <c:spPr>
              <a:solidFill>
                <a:srgbClr val="FF3EB5"/>
              </a:solidFill>
              <a:ln>
                <a:noFill/>
              </a:ln>
              <a:effectLst/>
            </c:spPr>
            <c:extLst>
              <c:ext xmlns:c16="http://schemas.microsoft.com/office/drawing/2014/chart" uri="{C3380CC4-5D6E-409C-BE32-E72D297353CC}">
                <c16:uniqueId val="{00000003-A7B5-43D6-9D89-763E596A720F}"/>
              </c:ext>
            </c:extLst>
          </c:dPt>
          <c:dLbls>
            <c:numFmt formatCode="#,##0.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(Grafik!$G$5,Grafik!$K$5:$L$5,Grafik!$P$5,Grafik!$S$5,Grafik!$W$5:$X$5,Grafik!$AE$5:$AG$5,Grafik!$AI$5:$AK$5,Grafik!$AN$5,Grafik!$AT$5)</c:f>
              <c:strCache>
                <c:ptCount val="15"/>
                <c:pt idx="0">
                  <c:v>Polen</c:v>
                </c:pt>
                <c:pt idx="1">
                  <c:v>Frankreich</c:v>
                </c:pt>
                <c:pt idx="2">
                  <c:v>Spanien</c:v>
                </c:pt>
                <c:pt idx="3">
                  <c:v>UK</c:v>
                </c:pt>
                <c:pt idx="4">
                  <c:v>Niederlande</c:v>
                </c:pt>
                <c:pt idx="5">
                  <c:v>Korea</c:v>
                </c:pt>
                <c:pt idx="6">
                  <c:v>EU</c:v>
                </c:pt>
                <c:pt idx="7">
                  <c:v>Österreich</c:v>
                </c:pt>
                <c:pt idx="8">
                  <c:v>Italien</c:v>
                </c:pt>
                <c:pt idx="9">
                  <c:v>USA</c:v>
                </c:pt>
                <c:pt idx="10">
                  <c:v>Belgien</c:v>
                </c:pt>
                <c:pt idx="11">
                  <c:v>Schweden</c:v>
                </c:pt>
                <c:pt idx="12">
                  <c:v>Deutschland</c:v>
                </c:pt>
                <c:pt idx="13">
                  <c:v>China</c:v>
                </c:pt>
                <c:pt idx="14">
                  <c:v>Schweiz</c:v>
                </c:pt>
              </c:strCache>
              <c:extLst/>
            </c:strRef>
          </c:cat>
          <c:val>
            <c:numRef>
              <c:f>(Grafik!$G$6,Grafik!$K$6:$L$6,Grafik!$P$6,Grafik!$S$6,Grafik!$W$6:$X$6,Grafik!$AE$6:$AG$6,Grafik!$AI$6:$AK$6,Grafik!$AN$6,Grafik!$AT$6)</c:f>
              <c:numCache>
                <c:formatCode>0.0</c:formatCode>
                <c:ptCount val="15"/>
                <c:pt idx="0">
                  <c:v>12.670342773</c:v>
                </c:pt>
                <c:pt idx="1">
                  <c:v>9.3891855596999996</c:v>
                </c:pt>
                <c:pt idx="2">
                  <c:v>8.7278966980000003</c:v>
                </c:pt>
                <c:pt idx="3">
                  <c:v>7.0830403374999999</c:v>
                </c:pt>
                <c:pt idx="4">
                  <c:v>6.1913831221000004</c:v>
                </c:pt>
                <c:pt idx="5">
                  <c:v>5.7538824157999997</c:v>
                </c:pt>
                <c:pt idx="6">
                  <c:v>5.7370610862999998</c:v>
                </c:pt>
                <c:pt idx="7">
                  <c:v>4.4064552602999996</c:v>
                </c:pt>
                <c:pt idx="8">
                  <c:v>4.3859707433999997</c:v>
                </c:pt>
                <c:pt idx="9">
                  <c:v>3.9012071112000002</c:v>
                </c:pt>
                <c:pt idx="10">
                  <c:v>3.6004663084000001</c:v>
                </c:pt>
                <c:pt idx="11">
                  <c:v>3.5466662223999998</c:v>
                </c:pt>
                <c:pt idx="12">
                  <c:v>3.5198842530999999</c:v>
                </c:pt>
                <c:pt idx="13">
                  <c:v>2.8977251751000002</c:v>
                </c:pt>
                <c:pt idx="14">
                  <c:v>1.4910321341999999</c:v>
                </c:pt>
              </c:numCache>
              <c:extLst/>
            </c:numRef>
          </c:val>
          <c:extLst>
            <c:ext xmlns:c16="http://schemas.microsoft.com/office/drawing/2014/chart" uri="{C3380CC4-5D6E-409C-BE32-E72D297353CC}">
              <c16:uniqueId val="{00000004-7D62-412B-A846-F2630AFDD897}"/>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610972222222223E-2"/>
          <c:y val="0"/>
          <c:w val="0.98748979538092851"/>
          <c:h val="0.83166626984126979"/>
        </c:manualLayout>
      </c:layout>
      <c:barChart>
        <c:barDir val="col"/>
        <c:grouping val="stacked"/>
        <c:varyColors val="0"/>
        <c:ser>
          <c:idx val="0"/>
          <c:order val="0"/>
          <c:tx>
            <c:strRef>
              <c:f>'Bildungsausgaben am BIP'!$A$62</c:f>
              <c:strCache>
                <c:ptCount val="1"/>
              </c:strCache>
            </c:strRef>
          </c:tx>
          <c:spPr>
            <a:solidFill>
              <a:schemeClr val="accent1"/>
            </a:solidFill>
            <a:ln>
              <a:noFill/>
            </a:ln>
            <a:effectLst/>
          </c:spPr>
          <c:invertIfNegative val="0"/>
          <c:dPt>
            <c:idx val="0"/>
            <c:invertIfNegative val="0"/>
            <c:bubble3D val="0"/>
            <c:extLst>
              <c:ext xmlns:c16="http://schemas.microsoft.com/office/drawing/2014/chart" uri="{C3380CC4-5D6E-409C-BE32-E72D297353CC}">
                <c16:uniqueId val="{00000000-06B9-4841-A169-53870B4C172E}"/>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2-06B9-4841-A169-53870B4C172E}"/>
              </c:ext>
            </c:extLst>
          </c:dPt>
          <c:dLbls>
            <c:dLbl>
              <c:idx val="4"/>
              <c:layout>
                <c:manualLayout>
                  <c:x val="8.1460958648998027E-4"/>
                  <c:y val="-2.4050601292938727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6B9-4841-A169-53870B4C172E}"/>
                </c:ext>
              </c:extLst>
            </c:dLbl>
            <c:numFmt formatCode="0.0" sourceLinked="0"/>
            <c:spPr>
              <a:noFill/>
              <a:ln w="33374">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Sabon Next LT" panose="020B0502040204020203" pitchFamily="2"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'Bildungsausgaben am BIP'!$D$45:$K$45</c:f>
              <c:strCache>
                <c:ptCount val="7"/>
                <c:pt idx="0">
                  <c:v>Japan</c:v>
                </c:pt>
                <c:pt idx="1">
                  <c:v>Deutsch-
land</c:v>
                </c:pt>
                <c:pt idx="2">
                  <c:v>OECD</c:v>
                </c:pt>
                <c:pt idx="3">
                  <c:v>Korea</c:v>
                </c:pt>
                <c:pt idx="4">
                  <c:v>Frankreich</c:v>
                </c:pt>
                <c:pt idx="5">
                  <c:v>USA</c:v>
                </c:pt>
                <c:pt idx="6">
                  <c:v>Groß-
britannien</c:v>
                </c:pt>
              </c:strCache>
            </c:strRef>
          </c:cat>
          <c:val>
            <c:numRef>
              <c:f>'Bildungsausgaben am BIP'!$D$62:$K$62</c:f>
              <c:numCache>
                <c:formatCode>General</c:formatCode>
                <c:ptCount val="7"/>
                <c:pt idx="0">
                  <c:v>4.0999999999999996</c:v>
                </c:pt>
                <c:pt idx="1">
                  <c:v>4.5999999999999996</c:v>
                </c:pt>
                <c:pt idx="2">
                  <c:v>5.0999999999999996</c:v>
                </c:pt>
                <c:pt idx="3">
                  <c:v>5.0999999999999996</c:v>
                </c:pt>
                <c:pt idx="4">
                  <c:v>5.5</c:v>
                </c:pt>
                <c:pt idx="5">
                  <c:v>6.1</c:v>
                </c:pt>
                <c:pt idx="6">
                  <c:v>6.3</c:v>
                </c:pt>
              </c:numCache>
            </c:numRef>
          </c:val>
          <c:extLst>
            <c:ext xmlns:c16="http://schemas.microsoft.com/office/drawing/2014/chart" uri="{C3380CC4-5D6E-409C-BE32-E72D297353CC}">
              <c16:uniqueId val="{00000004-06B9-4841-A169-53870B4C172E}"/>
            </c:ext>
          </c:extLst>
        </c:ser>
        <c:dLbls>
          <c:showLegendKey val="0"/>
          <c:showVal val="1"/>
          <c:showCatName val="0"/>
          <c:showSerName val="0"/>
          <c:showPercent val="0"/>
          <c:showBubbleSize val="0"/>
        </c:dLbls>
        <c:gapWidth val="50"/>
        <c:overlap val="100"/>
        <c:axId val="649406536"/>
        <c:axId val="649404968"/>
      </c:barChart>
      <c:catAx>
        <c:axId val="649406536"/>
        <c:scaling>
          <c:orientation val="minMax"/>
        </c:scaling>
        <c:delete val="0"/>
        <c:axPos val="b"/>
        <c:numFmt formatCode="General" sourceLinked="1"/>
        <c:majorTickMark val="out"/>
        <c:minorTickMark val="none"/>
        <c:tickLblPos val="nextTo"/>
        <c:spPr>
          <a:noFill/>
          <a:ln w="4172" cap="flat" cmpd="sng" algn="ctr">
            <a:solidFill>
              <a:sysClr val="windowText" lastClr="000000"/>
            </a:solidFill>
            <a:prstDash val="solid"/>
            <a:round/>
          </a:ln>
          <a:effectLst/>
        </c:spPr>
        <c:txPr>
          <a:bodyPr rot="0" spcFirstLastPara="1" vertOverflow="ellipsis" wrap="square" anchor="ctr" anchorCtr="1"/>
          <a:lstStyle/>
          <a:p>
            <a:pPr>
              <a:defRPr sz="1400" b="1" i="0" u="none" strike="noStrike" kern="1200" baseline="0">
                <a:solidFill>
                  <a:schemeClr val="tx2"/>
                </a:solidFill>
                <a:latin typeface="Source Sans Pro" panose="020B0503030403020204" pitchFamily="34" charset="0"/>
                <a:ea typeface="Arial"/>
                <a:cs typeface="Sabon Next LT" panose="020B0502040204020203" pitchFamily="2" charset="0"/>
              </a:defRPr>
            </a:pPr>
            <a:endParaRPr lang="de-DE"/>
          </a:p>
        </c:txPr>
        <c:crossAx val="649404968"/>
        <c:crosses val="autoZero"/>
        <c:auto val="1"/>
        <c:lblAlgn val="ctr"/>
        <c:lblOffset val="100"/>
        <c:tickLblSkip val="1"/>
        <c:tickMarkSkip val="1"/>
        <c:noMultiLvlLbl val="0"/>
      </c:catAx>
      <c:valAx>
        <c:axId val="649404968"/>
        <c:scaling>
          <c:orientation val="minMax"/>
        </c:scaling>
        <c:delete val="1"/>
        <c:axPos val="l"/>
        <c:numFmt formatCode="General" sourceLinked="1"/>
        <c:majorTickMark val="out"/>
        <c:minorTickMark val="none"/>
        <c:tickLblPos val="nextTo"/>
        <c:crossAx val="649406536"/>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i="0" u="none" strike="noStrike" baseline="0">
          <a:solidFill>
            <a:schemeClr val="tx2"/>
          </a:solidFill>
          <a:latin typeface="Source Sans Pro" panose="020B0503030403020204" pitchFamily="34" charset="0"/>
          <a:ea typeface="Arial"/>
          <a:cs typeface="Sabon Next LT" panose="020B0502040204020203" pitchFamily="2" charset="0"/>
        </a:defRPr>
      </a:pPr>
      <a:endParaRPr lang="de-DE"/>
    </a:p>
  </c:txPr>
  <c:externalData r:id="rId4">
    <c:autoUpdate val="0"/>
  </c:externalData>
  <c:userShapes r:id="rId5"/>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996801531320113"/>
          <c:y val="3.0838934298659227E-3"/>
          <c:w val="0.83003198468679884"/>
          <c:h val="0.9815026342790607"/>
        </c:manualLayout>
      </c:layout>
      <c:barChart>
        <c:barDir val="bar"/>
        <c:grouping val="clustered"/>
        <c:varyColors val="0"/>
        <c:ser>
          <c:idx val="0"/>
          <c:order val="0"/>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AEB7-4F72-8A2D-39D6EFBA4C95}"/>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AEB7-4F72-8A2D-39D6EFBA4C9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AEB7-4F72-8A2D-39D6EFBA4C95}"/>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AEB7-4F72-8A2D-39D6EFBA4C95}"/>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9-AEB7-4F72-8A2D-39D6EFBA4C95}"/>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B-AEB7-4F72-8A2D-39D6EFBA4C95}"/>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D-AEB7-4F72-8A2D-39D6EFBA4C95}"/>
              </c:ext>
            </c:extLst>
          </c:dPt>
          <c:dPt>
            <c:idx val="7"/>
            <c:invertIfNegative val="0"/>
            <c:bubble3D val="0"/>
            <c:spPr>
              <a:solidFill>
                <a:schemeClr val="accent1"/>
              </a:solidFill>
              <a:ln>
                <a:noFill/>
              </a:ln>
              <a:effectLst/>
            </c:spPr>
            <c:extLst>
              <c:ext xmlns:c16="http://schemas.microsoft.com/office/drawing/2014/chart" uri="{C3380CC4-5D6E-409C-BE32-E72D297353CC}">
                <c16:uniqueId val="{0000000F-AEB7-4F72-8A2D-39D6EFBA4C95}"/>
              </c:ext>
            </c:extLst>
          </c:dPt>
          <c:dPt>
            <c:idx val="8"/>
            <c:invertIfNegative val="0"/>
            <c:bubble3D val="0"/>
            <c:spPr>
              <a:solidFill>
                <a:schemeClr val="accent1"/>
              </a:solidFill>
              <a:ln>
                <a:noFill/>
              </a:ln>
              <a:effectLst/>
            </c:spPr>
            <c:extLst>
              <c:ext xmlns:c16="http://schemas.microsoft.com/office/drawing/2014/chart" uri="{C3380CC4-5D6E-409C-BE32-E72D297353CC}">
                <c16:uniqueId val="{00000011-AEB7-4F72-8A2D-39D6EFBA4C95}"/>
              </c:ext>
            </c:extLst>
          </c:dPt>
          <c:dPt>
            <c:idx val="9"/>
            <c:invertIfNegative val="0"/>
            <c:bubble3D val="0"/>
            <c:spPr>
              <a:solidFill>
                <a:schemeClr val="accent1"/>
              </a:solidFill>
              <a:ln>
                <a:noFill/>
              </a:ln>
              <a:effectLst/>
            </c:spPr>
            <c:extLst>
              <c:ext xmlns:c16="http://schemas.microsoft.com/office/drawing/2014/chart" uri="{C3380CC4-5D6E-409C-BE32-E72D297353CC}">
                <c16:uniqueId val="{00000013-AEB7-4F72-8A2D-39D6EFBA4C95}"/>
              </c:ext>
            </c:extLst>
          </c:dPt>
          <c:dPt>
            <c:idx val="10"/>
            <c:invertIfNegative val="0"/>
            <c:bubble3D val="0"/>
            <c:spPr>
              <a:solidFill>
                <a:schemeClr val="accent1"/>
              </a:solidFill>
              <a:ln>
                <a:noFill/>
              </a:ln>
              <a:effectLst/>
            </c:spPr>
            <c:extLst>
              <c:ext xmlns:c16="http://schemas.microsoft.com/office/drawing/2014/chart" uri="{C3380CC4-5D6E-409C-BE32-E72D297353CC}">
                <c16:uniqueId val="{00000015-AEB7-4F72-8A2D-39D6EFBA4C95}"/>
              </c:ext>
            </c:extLst>
          </c:dPt>
          <c:dPt>
            <c:idx val="11"/>
            <c:invertIfNegative val="0"/>
            <c:bubble3D val="0"/>
            <c:spPr>
              <a:solidFill>
                <a:schemeClr val="accent1"/>
              </a:solidFill>
              <a:ln>
                <a:noFill/>
              </a:ln>
              <a:effectLst/>
            </c:spPr>
            <c:extLst>
              <c:ext xmlns:c16="http://schemas.microsoft.com/office/drawing/2014/chart" uri="{C3380CC4-5D6E-409C-BE32-E72D297353CC}">
                <c16:uniqueId val="{00000017-AEB7-4F72-8A2D-39D6EFBA4C95}"/>
              </c:ext>
            </c:extLst>
          </c:dPt>
          <c:dPt>
            <c:idx val="12"/>
            <c:invertIfNegative val="0"/>
            <c:bubble3D val="0"/>
            <c:spPr>
              <a:solidFill>
                <a:schemeClr val="accent2"/>
              </a:solidFill>
              <a:ln>
                <a:noFill/>
              </a:ln>
              <a:effectLst/>
            </c:spPr>
            <c:extLst>
              <c:ext xmlns:c16="http://schemas.microsoft.com/office/drawing/2014/chart" uri="{C3380CC4-5D6E-409C-BE32-E72D297353CC}">
                <c16:uniqueId val="{00000019-AEB7-4F72-8A2D-39D6EFBA4C95}"/>
              </c:ext>
            </c:extLst>
          </c:dPt>
          <c:dPt>
            <c:idx val="13"/>
            <c:invertIfNegative val="0"/>
            <c:bubble3D val="0"/>
            <c:spPr>
              <a:solidFill>
                <a:schemeClr val="accent1"/>
              </a:solidFill>
              <a:ln>
                <a:noFill/>
              </a:ln>
              <a:effectLst/>
            </c:spPr>
            <c:extLst>
              <c:ext xmlns:c16="http://schemas.microsoft.com/office/drawing/2014/chart" uri="{C3380CC4-5D6E-409C-BE32-E72D297353CC}">
                <c16:uniqueId val="{0000001B-AEB7-4F72-8A2D-39D6EFBA4C95}"/>
              </c:ext>
            </c:extLst>
          </c:dPt>
          <c:dPt>
            <c:idx val="14"/>
            <c:invertIfNegative val="0"/>
            <c:bubble3D val="0"/>
            <c:spPr>
              <a:solidFill>
                <a:schemeClr val="accent1"/>
              </a:solidFill>
              <a:ln>
                <a:noFill/>
              </a:ln>
              <a:effectLst/>
            </c:spPr>
            <c:extLst>
              <c:ext xmlns:c16="http://schemas.microsoft.com/office/drawing/2014/chart" uri="{C3380CC4-5D6E-409C-BE32-E72D297353CC}">
                <c16:uniqueId val="{0000001D-AEB7-4F72-8A2D-39D6EFBA4C95}"/>
              </c:ext>
            </c:extLst>
          </c:dPt>
          <c:dPt>
            <c:idx val="15"/>
            <c:invertIfNegative val="0"/>
            <c:bubble3D val="0"/>
            <c:spPr>
              <a:solidFill>
                <a:schemeClr val="accent1"/>
              </a:solidFill>
              <a:ln>
                <a:noFill/>
              </a:ln>
              <a:effectLst/>
            </c:spPr>
            <c:extLst>
              <c:ext xmlns:c16="http://schemas.microsoft.com/office/drawing/2014/chart" uri="{C3380CC4-5D6E-409C-BE32-E72D297353CC}">
                <c16:uniqueId val="{0000001F-AEB7-4F72-8A2D-39D6EFBA4C95}"/>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21-AEB7-4F72-8A2D-39D6EFBA4C95}"/>
              </c:ext>
            </c:extLst>
          </c:dPt>
          <c:dPt>
            <c:idx val="17"/>
            <c:invertIfNegative val="0"/>
            <c:bubble3D val="0"/>
            <c:spPr>
              <a:solidFill>
                <a:schemeClr val="accent1"/>
              </a:solidFill>
              <a:ln>
                <a:noFill/>
              </a:ln>
              <a:effectLst/>
            </c:spPr>
            <c:extLst>
              <c:ext xmlns:c16="http://schemas.microsoft.com/office/drawing/2014/chart" uri="{C3380CC4-5D6E-409C-BE32-E72D297353CC}">
                <c16:uniqueId val="{00000023-AEB7-4F72-8A2D-39D6EFBA4C95}"/>
              </c:ext>
            </c:extLst>
          </c:dPt>
          <c:dPt>
            <c:idx val="18"/>
            <c:invertIfNegative val="0"/>
            <c:bubble3D val="0"/>
            <c:spPr>
              <a:solidFill>
                <a:schemeClr val="accent1"/>
              </a:solidFill>
              <a:ln>
                <a:noFill/>
              </a:ln>
              <a:effectLst/>
            </c:spPr>
            <c:extLst>
              <c:ext xmlns:c16="http://schemas.microsoft.com/office/drawing/2014/chart" uri="{C3380CC4-5D6E-409C-BE32-E72D297353CC}">
                <c16:uniqueId val="{00000025-AEB7-4F72-8A2D-39D6EFBA4C95}"/>
              </c:ext>
            </c:extLst>
          </c:dPt>
          <c:dLbls>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'Ranking Bildungsausgaben_BIP'!$B$7:$C$41</c:f>
              <c:multiLvlStrCache>
                <c:ptCount val="17"/>
                <c:lvl>
                  <c:pt idx="0">
                    <c:v>Norway</c:v>
                  </c:pt>
                  <c:pt idx="1">
                    <c:v>Israel</c:v>
                  </c:pt>
                  <c:pt idx="2">
                    <c:v>United Kingdom</c:v>
                  </c:pt>
                  <c:pt idx="3">
                    <c:v>Australia</c:v>
                  </c:pt>
                  <c:pt idx="4">
                    <c:v>United States</c:v>
                  </c:pt>
                  <c:pt idx="5">
                    <c:v>Belgium</c:v>
                  </c:pt>
                  <c:pt idx="6">
                    <c:v>France</c:v>
                  </c:pt>
                  <c:pt idx="7">
                    <c:v>Netherlands</c:v>
                  </c:pt>
                  <c:pt idx="8">
                    <c:v>Korea</c:v>
                  </c:pt>
                  <c:pt idx="9">
                    <c:v>Spain</c:v>
                  </c:pt>
                  <c:pt idx="10">
                    <c:v>Austria</c:v>
                  </c:pt>
                  <c:pt idx="11">
                    <c:v>Poland</c:v>
                  </c:pt>
                  <c:pt idx="12">
                    <c:v>Germany</c:v>
                  </c:pt>
                  <c:pt idx="13">
                    <c:v>Czech Republic</c:v>
                  </c:pt>
                  <c:pt idx="14">
                    <c:v>Italy</c:v>
                  </c:pt>
                  <c:pt idx="15">
                    <c:v>Japan</c:v>
                  </c:pt>
                  <c:pt idx="16">
                    <c:v>Hungary</c:v>
                  </c:pt>
                </c:lvl>
                <c:lvl>
                  <c:pt idx="0">
                    <c:v>1</c:v>
                  </c:pt>
                  <c:pt idx="1">
                    <c:v>4</c:v>
                  </c:pt>
                  <c:pt idx="2">
                    <c:v>6</c:v>
                  </c:pt>
                  <c:pt idx="3">
                    <c:v>7</c:v>
                  </c:pt>
                  <c:pt idx="4">
                    <c:v>8</c:v>
                  </c:pt>
                  <c:pt idx="5">
                    <c:v>9</c:v>
                  </c:pt>
                  <c:pt idx="6">
                    <c:v>13</c:v>
                  </c:pt>
                  <c:pt idx="7">
                    <c:v>16</c:v>
                  </c:pt>
                  <c:pt idx="8">
                    <c:v>18</c:v>
                  </c:pt>
                  <c:pt idx="9">
                    <c:v>19</c:v>
                  </c:pt>
                  <c:pt idx="10">
                    <c:v>20</c:v>
                  </c:pt>
                  <c:pt idx="11">
                    <c:v>23</c:v>
                  </c:pt>
                  <c:pt idx="12">
                    <c:v>25</c:v>
                  </c:pt>
                  <c:pt idx="13">
                    <c:v>26</c:v>
                  </c:pt>
                  <c:pt idx="14">
                    <c:v>30</c:v>
                  </c:pt>
                  <c:pt idx="15">
                    <c:v>31</c:v>
                  </c:pt>
                  <c:pt idx="16">
                    <c:v>34</c:v>
                  </c:pt>
                </c:lvl>
              </c:multiLvlStrCache>
            </c:multiLvlStrRef>
          </c:cat>
          <c:val>
            <c:numRef>
              <c:f>'Ranking Bildungsausgaben_BIP'!$D$7:$D$41</c:f>
              <c:numCache>
                <c:formatCode>0.0</c:formatCode>
                <c:ptCount val="17"/>
                <c:pt idx="0">
                  <c:v>6.7789080000000004</c:v>
                </c:pt>
                <c:pt idx="1">
                  <c:v>6.4153469999999997</c:v>
                </c:pt>
                <c:pt idx="2">
                  <c:v>6.3113260000000002</c:v>
                </c:pt>
                <c:pt idx="3">
                  <c:v>6.2250519999999998</c:v>
                </c:pt>
                <c:pt idx="4">
                  <c:v>6.0909219999999999</c:v>
                </c:pt>
                <c:pt idx="5">
                  <c:v>6.0481319999999998</c:v>
                </c:pt>
                <c:pt idx="6">
                  <c:v>5.471616</c:v>
                </c:pt>
                <c:pt idx="7">
                  <c:v>5.3626610000000001</c:v>
                </c:pt>
                <c:pt idx="8">
                  <c:v>5.0711449999999996</c:v>
                </c:pt>
                <c:pt idx="9">
                  <c:v>4.9691770000000002</c:v>
                </c:pt>
                <c:pt idx="10">
                  <c:v>4.9085890000000001</c:v>
                </c:pt>
                <c:pt idx="11">
                  <c:v>4.6395280000000003</c:v>
                </c:pt>
                <c:pt idx="12">
                  <c:v>4.6002890000000001</c:v>
                </c:pt>
                <c:pt idx="13">
                  <c:v>4.4868459999999999</c:v>
                </c:pt>
                <c:pt idx="14">
                  <c:v>4.1856299999999997</c:v>
                </c:pt>
                <c:pt idx="15">
                  <c:v>4.058738</c:v>
                </c:pt>
                <c:pt idx="16">
                  <c:v>3.663662</c:v>
                </c:pt>
              </c:numCache>
            </c:numRef>
          </c:val>
          <c:extLst>
            <c:ext xmlns:c16="http://schemas.microsoft.com/office/drawing/2014/chart" uri="{C3380CC4-5D6E-409C-BE32-E72D297353CC}">
              <c16:uniqueId val="{00000026-AEB7-4F72-8A2D-39D6EFBA4C95}"/>
            </c:ext>
          </c:extLst>
        </c:ser>
        <c:dLbls>
          <c:dLblPos val="outEnd"/>
          <c:showLegendKey val="0"/>
          <c:showVal val="1"/>
          <c:showCatName val="0"/>
          <c:showSerName val="0"/>
          <c:showPercent val="0"/>
          <c:showBubbleSize val="0"/>
        </c:dLbls>
        <c:gapWidth val="25"/>
        <c:axId val="653428544"/>
        <c:axId val="829056512"/>
      </c:barChart>
      <c:catAx>
        <c:axId val="653428544"/>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829056512"/>
        <c:crosses val="autoZero"/>
        <c:auto val="1"/>
        <c:lblAlgn val="ctr"/>
        <c:lblOffset val="100"/>
        <c:noMultiLvlLbl val="0"/>
      </c:catAx>
      <c:valAx>
        <c:axId val="829056512"/>
        <c:scaling>
          <c:orientation val="minMax"/>
        </c:scaling>
        <c:delete val="1"/>
        <c:axPos val="t"/>
        <c:numFmt formatCode="0.0" sourceLinked="1"/>
        <c:majorTickMark val="out"/>
        <c:minorTickMark val="none"/>
        <c:tickLblPos val="nextTo"/>
        <c:crossAx val="653428544"/>
        <c:crosses val="autoZero"/>
        <c:crossBetween val="between"/>
      </c:valAx>
      <c:spPr>
        <a:noFill/>
        <a:ln w="25400">
          <a:noFill/>
        </a:ln>
        <a:effectLst/>
      </c:spPr>
    </c:plotArea>
    <c:plotVisOnly val="1"/>
    <c:dispBlanksAs val="gap"/>
    <c:showDLblsOverMax val="0"/>
  </c:chart>
  <c:spPr>
    <a:noFill/>
    <a:ln w="25400" cap="flat" cmpd="sng" algn="ctr">
      <a:noFill/>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10069F"/>
            </a:solidFill>
            <a:ln>
              <a:noFill/>
            </a:ln>
            <a:effectLst/>
          </c:spPr>
          <c:invertIfNegative val="0"/>
          <c:dPt>
            <c:idx val="1"/>
            <c:invertIfNegative val="0"/>
            <c:bubble3D val="0"/>
            <c:spPr>
              <a:solidFill>
                <a:srgbClr val="FF3EB5"/>
              </a:solidFill>
              <a:ln>
                <a:noFill/>
              </a:ln>
              <a:effectLst/>
            </c:spPr>
            <c:extLst>
              <c:ext xmlns:c16="http://schemas.microsoft.com/office/drawing/2014/chart" uri="{C3380CC4-5D6E-409C-BE32-E72D297353CC}">
                <c16:uniqueId val="{00000001-5925-49A9-B893-3DE8506417E0}"/>
              </c:ext>
            </c:extLst>
          </c:dPt>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Tertiärabschluss!$A$52:$A$93</c:f>
              <c:strCache>
                <c:ptCount val="14"/>
                <c:pt idx="0">
                  <c:v>Italy</c:v>
                </c:pt>
                <c:pt idx="1">
                  <c:v>Germany</c:v>
                </c:pt>
                <c:pt idx="2">
                  <c:v>Poland</c:v>
                </c:pt>
                <c:pt idx="3">
                  <c:v>Austria</c:v>
                </c:pt>
                <c:pt idx="4">
                  <c:v>OECD </c:v>
                </c:pt>
                <c:pt idx="5">
                  <c:v>Spain</c:v>
                </c:pt>
                <c:pt idx="6">
                  <c:v>France</c:v>
                </c:pt>
                <c:pt idx="7">
                  <c:v>Netherlands</c:v>
                </c:pt>
                <c:pt idx="8">
                  <c:v>Switzerland</c:v>
                </c:pt>
                <c:pt idx="9">
                  <c:v>Belgium</c:v>
                </c:pt>
                <c:pt idx="10">
                  <c:v>USA</c:v>
                </c:pt>
                <c:pt idx="11">
                  <c:v>UK</c:v>
                </c:pt>
                <c:pt idx="12">
                  <c:v>Korea</c:v>
                </c:pt>
                <c:pt idx="13">
                  <c:v>Canada</c:v>
                </c:pt>
              </c:strCache>
            </c:strRef>
          </c:cat>
          <c:val>
            <c:numRef>
              <c:f>Tertiärabschluss!$D$52:$D$93</c:f>
              <c:numCache>
                <c:formatCode>0</c:formatCode>
                <c:ptCount val="14"/>
                <c:pt idx="0">
                  <c:v>20.322078999999999</c:v>
                </c:pt>
                <c:pt idx="1">
                  <c:v>32.515540999999999</c:v>
                </c:pt>
                <c:pt idx="2">
                  <c:v>33.915615000000003</c:v>
                </c:pt>
                <c:pt idx="3">
                  <c:v>35.553291000000002</c:v>
                </c:pt>
                <c:pt idx="4">
                  <c:v>40.439723999999998</c:v>
                </c:pt>
                <c:pt idx="5">
                  <c:v>41.112834999999997</c:v>
                </c:pt>
                <c:pt idx="6">
                  <c:v>41.643211000000001</c:v>
                </c:pt>
                <c:pt idx="7">
                  <c:v>44.659809000000003</c:v>
                </c:pt>
                <c:pt idx="8">
                  <c:v>44.696387999999999</c:v>
                </c:pt>
                <c:pt idx="9">
                  <c:v>45.769351999999998</c:v>
                </c:pt>
                <c:pt idx="10">
                  <c:v>50.017204</c:v>
                </c:pt>
                <c:pt idx="11">
                  <c:v>51.316001999999997</c:v>
                </c:pt>
                <c:pt idx="12">
                  <c:v>52.802269000000003</c:v>
                </c:pt>
                <c:pt idx="13">
                  <c:v>62.743938</c:v>
                </c:pt>
              </c:numCache>
            </c:numRef>
          </c:val>
          <c:extLst>
            <c:ext xmlns:c16="http://schemas.microsoft.com/office/drawing/2014/chart" uri="{C3380CC4-5D6E-409C-BE32-E72D297353CC}">
              <c16:uniqueId val="{00000002-5925-49A9-B893-3DE8506417E0}"/>
            </c:ext>
          </c:extLst>
        </c:ser>
        <c:dLbls>
          <c:showLegendKey val="0"/>
          <c:showVal val="0"/>
          <c:showCatName val="0"/>
          <c:showSerName val="0"/>
          <c:showPercent val="0"/>
          <c:showBubbleSize val="0"/>
        </c:dLbls>
        <c:gapWidth val="50"/>
        <c:overlap val="-27"/>
        <c:axId val="1044398008"/>
        <c:axId val="1044394048"/>
      </c:barChart>
      <c:catAx>
        <c:axId val="1044398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044394048"/>
        <c:crosses val="autoZero"/>
        <c:auto val="1"/>
        <c:lblAlgn val="ctr"/>
        <c:lblOffset val="100"/>
        <c:noMultiLvlLbl val="0"/>
      </c:catAx>
      <c:valAx>
        <c:axId val="1044394048"/>
        <c:scaling>
          <c:orientation val="minMax"/>
        </c:scaling>
        <c:delete val="1"/>
        <c:axPos val="l"/>
        <c:numFmt formatCode="0" sourceLinked="1"/>
        <c:majorTickMark val="none"/>
        <c:minorTickMark val="none"/>
        <c:tickLblPos val="nextTo"/>
        <c:crossAx val="1044398008"/>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2">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496292979106892"/>
          <c:y val="9.1358953645042408E-3"/>
          <c:w val="0.63503707020893108"/>
          <c:h val="0.99086410463549579"/>
        </c:manualLayout>
      </c:layout>
      <c:barChart>
        <c:barDir val="bar"/>
        <c:grouping val="clustered"/>
        <c:varyColors val="0"/>
        <c:ser>
          <c:idx val="0"/>
          <c:order val="0"/>
          <c:tx>
            <c:strRef>
              <c:f>Fächergruppen!$B$24</c:f>
              <c:strCache>
                <c:ptCount val="1"/>
                <c:pt idx="0">
                  <c:v>Naturwissenschaften, Mathematik</c:v>
                </c:pt>
              </c:strCache>
            </c:strRef>
          </c:tx>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31FF-418E-8505-A3B094FCB600}"/>
              </c:ext>
            </c:extLst>
          </c:dPt>
          <c:dPt>
            <c:idx val="4"/>
            <c:invertIfNegative val="0"/>
            <c:bubble3D val="0"/>
            <c:spPr>
              <a:solidFill>
                <a:srgbClr val="10069F"/>
              </a:solidFill>
              <a:ln>
                <a:noFill/>
              </a:ln>
              <a:effectLst/>
            </c:spPr>
            <c:extLst>
              <c:ext xmlns:c16="http://schemas.microsoft.com/office/drawing/2014/chart" uri="{C3380CC4-5D6E-409C-BE32-E72D297353CC}">
                <c16:uniqueId val="{00000002-31FF-418E-8505-A3B094FCB600}"/>
              </c:ext>
            </c:extLst>
          </c:dPt>
          <c:dPt>
            <c:idx val="5"/>
            <c:invertIfNegative val="0"/>
            <c:bubble3D val="0"/>
            <c:spPr>
              <a:solidFill>
                <a:srgbClr val="10069F"/>
              </a:solidFill>
              <a:ln>
                <a:noFill/>
              </a:ln>
              <a:effectLst/>
            </c:spPr>
            <c:extLst>
              <c:ext xmlns:c16="http://schemas.microsoft.com/office/drawing/2014/chart" uri="{C3380CC4-5D6E-409C-BE32-E72D297353CC}">
                <c16:uniqueId val="{00000004-31FF-418E-8505-A3B094FCB600}"/>
              </c:ext>
            </c:extLst>
          </c:dPt>
          <c:dPt>
            <c:idx val="6"/>
            <c:invertIfNegative val="0"/>
            <c:bubble3D val="0"/>
            <c:extLst>
              <c:ext xmlns:c16="http://schemas.microsoft.com/office/drawing/2014/chart" uri="{C3380CC4-5D6E-409C-BE32-E72D297353CC}">
                <c16:uniqueId val="{00000005-31FF-418E-8505-A3B094FCB600}"/>
              </c:ext>
            </c:extLst>
          </c:dPt>
          <c:dPt>
            <c:idx val="7"/>
            <c:invertIfNegative val="0"/>
            <c:bubble3D val="0"/>
            <c:extLst>
              <c:ext xmlns:c16="http://schemas.microsoft.com/office/drawing/2014/chart" uri="{C3380CC4-5D6E-409C-BE32-E72D297353CC}">
                <c16:uniqueId val="{00000006-31FF-418E-8505-A3B094FCB600}"/>
              </c:ext>
            </c:extLst>
          </c:dPt>
          <c:dPt>
            <c:idx val="14"/>
            <c:invertIfNegative val="0"/>
            <c:bubble3D val="0"/>
            <c:spPr>
              <a:solidFill>
                <a:srgbClr val="FF3EB5"/>
              </a:solidFill>
              <a:ln>
                <a:noFill/>
              </a:ln>
              <a:effectLst/>
            </c:spPr>
            <c:extLst>
              <c:ext xmlns:c16="http://schemas.microsoft.com/office/drawing/2014/chart" uri="{C3380CC4-5D6E-409C-BE32-E72D297353CC}">
                <c16:uniqueId val="{00000008-31FF-418E-8505-A3B094FCB600}"/>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hade val="95000"/>
                          <a:satMod val="105000"/>
                        </a:schemeClr>
                      </a:solidFill>
                      <a:prstDash val="solid"/>
                      <a:round/>
                    </a:ln>
                    <a:effectLst/>
                  </c:spPr>
                </c15:leaderLines>
              </c:ext>
            </c:extLst>
          </c:dLbls>
          <c:cat>
            <c:strRef>
              <c:f>Fächergruppen!$A$43:$A$80</c:f>
              <c:strCache>
                <c:ptCount val="15"/>
                <c:pt idx="0">
                  <c:v>Netherlands</c:v>
                </c:pt>
                <c:pt idx="1">
                  <c:v>Belgium</c:v>
                </c:pt>
                <c:pt idx="2">
                  <c:v>Spain</c:v>
                </c:pt>
                <c:pt idx="3">
                  <c:v>Poland</c:v>
                </c:pt>
                <c:pt idx="4">
                  <c:v>USA</c:v>
                </c:pt>
                <c:pt idx="5">
                  <c:v>UK</c:v>
                </c:pt>
                <c:pt idx="6">
                  <c:v>Japan</c:v>
                </c:pt>
                <c:pt idx="7">
                  <c:v>Italy</c:v>
                </c:pt>
                <c:pt idx="8">
                  <c:v>France</c:v>
                </c:pt>
                <c:pt idx="9">
                  <c:v>Denmark</c:v>
                </c:pt>
                <c:pt idx="10">
                  <c:v>Switzerland</c:v>
                </c:pt>
                <c:pt idx="11">
                  <c:v>Sweden</c:v>
                </c:pt>
                <c:pt idx="12">
                  <c:v>Austria</c:v>
                </c:pt>
                <c:pt idx="13">
                  <c:v>Korea</c:v>
                </c:pt>
                <c:pt idx="14">
                  <c:v>Germany</c:v>
                </c:pt>
              </c:strCache>
            </c:strRef>
          </c:cat>
          <c:val>
            <c:numRef>
              <c:f>Fächergruppen!$B$43:$B$80</c:f>
              <c:numCache>
                <c:formatCode>0.0</c:formatCode>
                <c:ptCount val="15"/>
                <c:pt idx="0">
                  <c:v>18.623264829119002</c:v>
                </c:pt>
                <c:pt idx="1">
                  <c:v>18.834034866481002</c:v>
                </c:pt>
                <c:pt idx="2">
                  <c:v>18.848364442046002</c:v>
                </c:pt>
                <c:pt idx="3">
                  <c:v>20.030066449380001</c:v>
                </c:pt>
                <c:pt idx="4">
                  <c:v>21.901177912116999</c:v>
                </c:pt>
                <c:pt idx="5">
                  <c:v>22.597537439539</c:v>
                </c:pt>
                <c:pt idx="6">
                  <c:v>23.152618616767999</c:v>
                </c:pt>
                <c:pt idx="7">
                  <c:v>23.568537238160001</c:v>
                </c:pt>
                <c:pt idx="8">
                  <c:v>24.372091463004999</c:v>
                </c:pt>
                <c:pt idx="9">
                  <c:v>24.485225252128</c:v>
                </c:pt>
                <c:pt idx="10">
                  <c:v>25.577695043574</c:v>
                </c:pt>
                <c:pt idx="11">
                  <c:v>26.164135506297999</c:v>
                </c:pt>
                <c:pt idx="12">
                  <c:v>27.507568218445002</c:v>
                </c:pt>
                <c:pt idx="13">
                  <c:v>30.744209385769</c:v>
                </c:pt>
                <c:pt idx="14">
                  <c:v>35.331224444594</c:v>
                </c:pt>
              </c:numCache>
            </c:numRef>
          </c:val>
          <c:extLst>
            <c:ext xmlns:c16="http://schemas.microsoft.com/office/drawing/2014/chart" uri="{C3380CC4-5D6E-409C-BE32-E72D297353CC}">
              <c16:uniqueId val="{00000009-31FF-418E-8505-A3B094FCB60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2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tx>
            <c:strRef>
              <c:f>Fonds!$A$13</c:f>
              <c:strCache>
                <c:ptCount val="1"/>
                <c:pt idx="0">
                  <c:v>2025</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F93-44A5-B56C-913FA591DBC7}"/>
              </c:ext>
            </c:extLst>
          </c:dPt>
          <c:dPt>
            <c:idx val="1"/>
            <c:bubble3D val="0"/>
            <c:spPr>
              <a:solidFill>
                <a:schemeClr val="accent2"/>
              </a:solidFill>
              <a:ln w="19050">
                <a:noFill/>
              </a:ln>
              <a:effectLst/>
            </c:spPr>
            <c:extLst>
              <c:ext xmlns:c16="http://schemas.microsoft.com/office/drawing/2014/chart" uri="{C3380CC4-5D6E-409C-BE32-E72D297353CC}">
                <c16:uniqueId val="{00000003-6F93-44A5-B56C-913FA591DBC7}"/>
              </c:ext>
            </c:extLst>
          </c:dPt>
          <c:dPt>
            <c:idx val="2"/>
            <c:bubble3D val="0"/>
            <c:spPr>
              <a:solidFill>
                <a:schemeClr val="accent3"/>
              </a:solidFill>
              <a:ln w="19050">
                <a:noFill/>
              </a:ln>
              <a:effectLst/>
            </c:spPr>
            <c:extLst>
              <c:ext xmlns:c16="http://schemas.microsoft.com/office/drawing/2014/chart" uri="{C3380CC4-5D6E-409C-BE32-E72D297353CC}">
                <c16:uniqueId val="{00000005-6F93-44A5-B56C-913FA591DBC7}"/>
              </c:ext>
            </c:extLst>
          </c:dPt>
          <c:dPt>
            <c:idx val="3"/>
            <c:bubble3D val="0"/>
            <c:spPr>
              <a:solidFill>
                <a:schemeClr val="accent4"/>
              </a:solidFill>
              <a:ln w="19050">
                <a:noFill/>
              </a:ln>
              <a:effectLst/>
            </c:spPr>
            <c:extLst>
              <c:ext xmlns:c16="http://schemas.microsoft.com/office/drawing/2014/chart" uri="{C3380CC4-5D6E-409C-BE32-E72D297353CC}">
                <c16:uniqueId val="{00000007-6F93-44A5-B56C-913FA591DBC7}"/>
              </c:ext>
            </c:extLst>
          </c:dPt>
          <c:dPt>
            <c:idx val="4"/>
            <c:bubble3D val="0"/>
            <c:spPr>
              <a:solidFill>
                <a:schemeClr val="accent5"/>
              </a:solidFill>
              <a:ln w="19050">
                <a:noFill/>
              </a:ln>
              <a:effectLst/>
            </c:spPr>
            <c:extLst>
              <c:ext xmlns:c16="http://schemas.microsoft.com/office/drawing/2014/chart" uri="{C3380CC4-5D6E-409C-BE32-E72D297353CC}">
                <c16:uniqueId val="{00000009-6F93-44A5-B56C-913FA591DBC7}"/>
              </c:ext>
            </c:extLst>
          </c:dPt>
          <c:dPt>
            <c:idx val="5"/>
            <c:bubble3D val="0"/>
            <c:spPr>
              <a:solidFill>
                <a:schemeClr val="accent6"/>
              </a:solidFill>
              <a:ln w="19050">
                <a:noFill/>
              </a:ln>
              <a:effectLst/>
            </c:spPr>
            <c:extLst>
              <c:ext xmlns:c16="http://schemas.microsoft.com/office/drawing/2014/chart" uri="{C3380CC4-5D6E-409C-BE32-E72D297353CC}">
                <c16:uniqueId val="{0000000B-6F93-44A5-B56C-913FA591DBC7}"/>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F93-44A5-B56C-913FA591DBC7}"/>
                </c:ext>
              </c:extLst>
            </c:dLbl>
            <c:dLbl>
              <c:idx val="1"/>
              <c:layout>
                <c:manualLayout>
                  <c:x val="-1.9482204975901647E-2"/>
                  <c:y val="6.078322947020484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F93-44A5-B56C-913FA591DBC7}"/>
                </c:ext>
              </c:extLst>
            </c:dLbl>
            <c:dLbl>
              <c:idx val="2"/>
              <c:layout>
                <c:manualLayout>
                  <c:x val="-6.3340241138093487E-2"/>
                  <c:y val="4.749652696517854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694119978"/>
                      <c:h val="0.18926262126282012"/>
                    </c:manualLayout>
                  </c15:layout>
                </c:ext>
                <c:ext xmlns:c16="http://schemas.microsoft.com/office/drawing/2014/chart" uri="{C3380CC4-5D6E-409C-BE32-E72D297353CC}">
                  <c16:uniqueId val="{00000005-6F93-44A5-B56C-913FA591DBC7}"/>
                </c:ext>
              </c:extLst>
            </c:dLbl>
            <c:dLbl>
              <c:idx val="3"/>
              <c:layout>
                <c:manualLayout>
                  <c:x val="0.12801671267223222"/>
                  <c:y val="3.293941918335605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498641818245"/>
                      <c:h val="0.21584562851973604"/>
                    </c:manualLayout>
                  </c15:layout>
                </c:ext>
                <c:ext xmlns:c16="http://schemas.microsoft.com/office/drawing/2014/chart" uri="{C3380CC4-5D6E-409C-BE32-E72D297353CC}">
                  <c16:uniqueId val="{00000007-6F93-44A5-B56C-913FA591DBC7}"/>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F93-44A5-B56C-913FA591DBC7}"/>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F93-44A5-B56C-913FA591DBC7}"/>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Fonds!$B$1:$E$1</c:f>
              <c:strCache>
                <c:ptCount val="4"/>
                <c:pt idx="0">
                  <c:v>Stipendien, Nachwuchs</c:v>
                </c:pt>
                <c:pt idx="1">
                  <c:v>Schulförderung, 
Info-Materialien</c:v>
                </c:pt>
                <c:pt idx="2">
                  <c:v>Forschungs-förderung</c:v>
                </c:pt>
                <c:pt idx="3">
                  <c:v>sonstige Forschung, Verwaltung</c:v>
                </c:pt>
              </c:strCache>
            </c:strRef>
          </c:cat>
          <c:val>
            <c:numRef>
              <c:f>Fonds!$B$13:$E$13</c:f>
              <c:numCache>
                <c:formatCode>General</c:formatCode>
                <c:ptCount val="4"/>
                <c:pt idx="0">
                  <c:v>8.5</c:v>
                </c:pt>
                <c:pt idx="1">
                  <c:v>2.7</c:v>
                </c:pt>
                <c:pt idx="2">
                  <c:v>1.4</c:v>
                </c:pt>
                <c:pt idx="3">
                  <c:v>1.4</c:v>
                </c:pt>
              </c:numCache>
            </c:numRef>
          </c:val>
          <c:extLst>
            <c:ext xmlns:c16="http://schemas.microsoft.com/office/drawing/2014/chart" uri="{C3380CC4-5D6E-409C-BE32-E72D297353CC}">
              <c16:uniqueId val="{0000000C-6F93-44A5-B56C-913FA591DBC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8171987760789161E-2"/>
          <c:y val="0.14052241066020593"/>
          <c:w val="0.70814796298610827"/>
          <c:h val="0.85947758933979401"/>
        </c:manualLayout>
      </c:layout>
      <c:ofPieChart>
        <c:ofPieType val="bar"/>
        <c:varyColors val="1"/>
        <c:ser>
          <c:idx val="0"/>
          <c:order val="0"/>
          <c:tx>
            <c:strRef>
              <c:f>'Externe FuE'!$B$14</c:f>
              <c:strCache>
                <c:ptCount val="1"/>
                <c:pt idx="0">
                  <c:v>Pharma</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3D9-4B59-96CC-ED38F22614E9}"/>
              </c:ext>
            </c:extLst>
          </c:dPt>
          <c:dPt>
            <c:idx val="1"/>
            <c:bubble3D val="0"/>
            <c:spPr>
              <a:solidFill>
                <a:schemeClr val="accent5"/>
              </a:solidFill>
              <a:ln w="19050">
                <a:noFill/>
              </a:ln>
              <a:effectLst/>
            </c:spPr>
            <c:extLst>
              <c:ext xmlns:c16="http://schemas.microsoft.com/office/drawing/2014/chart" uri="{C3380CC4-5D6E-409C-BE32-E72D297353CC}">
                <c16:uniqueId val="{00000003-F3D9-4B59-96CC-ED38F22614E9}"/>
              </c:ext>
            </c:extLst>
          </c:dPt>
          <c:dPt>
            <c:idx val="2"/>
            <c:bubble3D val="0"/>
            <c:spPr>
              <a:solidFill>
                <a:schemeClr val="accent3"/>
              </a:solidFill>
              <a:ln w="19050">
                <a:noFill/>
              </a:ln>
              <a:effectLst/>
            </c:spPr>
            <c:extLst>
              <c:ext xmlns:c16="http://schemas.microsoft.com/office/drawing/2014/chart" uri="{C3380CC4-5D6E-409C-BE32-E72D297353CC}">
                <c16:uniqueId val="{00000005-F3D9-4B59-96CC-ED38F22614E9}"/>
              </c:ext>
            </c:extLst>
          </c:dPt>
          <c:dPt>
            <c:idx val="3"/>
            <c:bubble3D val="0"/>
            <c:spPr>
              <a:solidFill>
                <a:schemeClr val="accent4"/>
              </a:solidFill>
              <a:ln w="19050">
                <a:noFill/>
              </a:ln>
              <a:effectLst/>
            </c:spPr>
            <c:extLst>
              <c:ext xmlns:c16="http://schemas.microsoft.com/office/drawing/2014/chart" uri="{C3380CC4-5D6E-409C-BE32-E72D297353CC}">
                <c16:uniqueId val="{00000007-F3D9-4B59-96CC-ED38F22614E9}"/>
              </c:ext>
            </c:extLst>
          </c:dPt>
          <c:dPt>
            <c:idx val="4"/>
            <c:bubble3D val="0"/>
            <c:spPr>
              <a:solidFill>
                <a:schemeClr val="accent2"/>
              </a:solidFill>
              <a:ln w="19050">
                <a:solidFill>
                  <a:schemeClr val="lt1"/>
                </a:solidFill>
              </a:ln>
              <a:effectLst/>
            </c:spPr>
            <c:extLst>
              <c:ext xmlns:c16="http://schemas.microsoft.com/office/drawing/2014/chart" uri="{C3380CC4-5D6E-409C-BE32-E72D297353CC}">
                <c16:uniqueId val="{00000009-F3D9-4B59-96CC-ED38F22614E9}"/>
              </c:ext>
            </c:extLst>
          </c:dPt>
          <c:dLbls>
            <c:dLbl>
              <c:idx val="1"/>
              <c:tx>
                <c:rich>
                  <a:bodyPr/>
                  <a:lstStyle/>
                  <a:p>
                    <a:r>
                      <a:rPr lang="en-US"/>
                      <a:t>20%</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F3D9-4B59-96CC-ED38F22614E9}"/>
                </c:ext>
              </c:extLst>
            </c:dLbl>
            <c:dLbl>
              <c:idx val="2"/>
              <c:tx>
                <c:rich>
                  <a:bodyPr/>
                  <a:lstStyle/>
                  <a:p>
                    <a:r>
                      <a:rPr lang="en-US"/>
                      <a:t>22%</a:t>
                    </a:r>
                  </a:p>
                </c:rich>
              </c:tx>
              <c:dLblPos val="ctr"/>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F3D9-4B59-96CC-ED38F22614E9}"/>
                </c:ext>
              </c:extLst>
            </c:dLbl>
            <c:dLbl>
              <c:idx val="3"/>
              <c:tx>
                <c:rich>
                  <a:bodyPr/>
                  <a:lstStyle/>
                  <a:p>
                    <a:r>
                      <a:rPr lang="en-US" baseline="0"/>
                      <a:t>58%</a:t>
                    </a:r>
                  </a:p>
                </c:rich>
              </c:tx>
              <c:dLblPos val="ctr"/>
              <c:showLegendKey val="0"/>
              <c:showVal val="0"/>
              <c:showCatName val="1"/>
              <c:showSerName val="0"/>
              <c:showPercent val="1"/>
              <c:showBubbleSize val="0"/>
              <c:extLst>
                <c:ext xmlns:c15="http://schemas.microsoft.com/office/drawing/2012/chart" uri="{CE6537A1-D6FC-4f65-9D91-7224C49458BB}">
                  <c15:layout>
                    <c:manualLayout>
                      <c:w val="0.20619644766626394"/>
                      <c:h val="0.16626923076923072"/>
                    </c:manualLayout>
                  </c15:layout>
                  <c15:showDataLabelsRange val="0"/>
                </c:ext>
                <c:ext xmlns:c16="http://schemas.microsoft.com/office/drawing/2014/chart" uri="{C3380CC4-5D6E-409C-BE32-E72D297353CC}">
                  <c16:uniqueId val="{00000007-F3D9-4B59-96CC-ED38F22614E9}"/>
                </c:ext>
              </c:extLst>
            </c:dLbl>
            <c:dLbl>
              <c:idx val="4"/>
              <c:tx>
                <c:rich>
                  <a:bodyPr/>
                  <a:lstStyle/>
                  <a:p>
                    <a:r>
                      <a:rPr lang="en-US"/>
                      <a:t>Externe</a:t>
                    </a:r>
                    <a:r>
                      <a:rPr lang="en-US" baseline="0"/>
                      <a:t>
</a:t>
                    </a:r>
                    <a:fld id="{909EB492-C1CF-444B-A2E1-9F848381D2E5}" type="PERCENTAGE">
                      <a:rPr lang="en-US" baseline="0"/>
                      <a:pPr/>
                      <a:t>[PROZENTSATZ]</a:t>
                    </a:fld>
                    <a:endParaRPr lang="en-US" baseline="0"/>
                  </a:p>
                </c:rich>
              </c:tx>
              <c:dLblPos val="ct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F3D9-4B59-96CC-ED38F22614E9}"/>
                </c:ext>
              </c:extLst>
            </c:dLbl>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('Externe FuE'!$C$12,'Externe FuE'!$E$12:$G$12)</c:f>
              <c:strCache>
                <c:ptCount val="4"/>
                <c:pt idx="0">
                  <c:v>Interne</c:v>
                </c:pt>
                <c:pt idx="1">
                  <c:v>Wirtschaft Inland</c:v>
                </c:pt>
                <c:pt idx="2">
                  <c:v>dt. Wissen-schaft</c:v>
                </c:pt>
                <c:pt idx="3">
                  <c:v>Ausland</c:v>
                </c:pt>
              </c:strCache>
              <c:extLst/>
            </c:strRef>
          </c:cat>
          <c:val>
            <c:numRef>
              <c:f>('Externe FuE'!$C$14,'Externe FuE'!$E$14:$G$14)</c:f>
              <c:numCache>
                <c:formatCode>_-* #,##0\ _€_-;\-* #,##0\ _€_-;_-* "-"??\ _€_-;_-@_-</c:formatCode>
                <c:ptCount val="4"/>
                <c:pt idx="0">
                  <c:v>5527071</c:v>
                </c:pt>
                <c:pt idx="1">
                  <c:v>606461</c:v>
                </c:pt>
                <c:pt idx="2">
                  <c:v>675392</c:v>
                </c:pt>
                <c:pt idx="3">
                  <c:v>1731288</c:v>
                </c:pt>
              </c:numCache>
              <c:extLst/>
            </c:numRef>
          </c:val>
          <c:extLst>
            <c:ext xmlns:c16="http://schemas.microsoft.com/office/drawing/2014/chart" uri="{C3380CC4-5D6E-409C-BE32-E72D297353CC}">
              <c16:uniqueId val="{0000000A-F3D9-4B59-96CC-ED38F22614E9}"/>
            </c:ext>
          </c:extLst>
        </c:ser>
        <c:dLbls>
          <c:dLblPos val="bestFit"/>
          <c:showLegendKey val="0"/>
          <c:showVal val="1"/>
          <c:showCatName val="0"/>
          <c:showSerName val="0"/>
          <c:showPercent val="0"/>
          <c:showBubbleSize val="0"/>
          <c:showLeaderLines val="1"/>
        </c:dLbls>
        <c:gapWidth val="100"/>
        <c:splitType val="pos"/>
        <c:splitPos val="3"/>
        <c:secondPieSize val="75"/>
        <c:serLines>
          <c:spPr>
            <a:ln w="9525" cap="flat" cmpd="sng" algn="ctr">
              <a:solidFill>
                <a:srgbClr val="FF5C33"/>
              </a:solidFill>
              <a:round/>
            </a:ln>
            <a:effectLst/>
          </c:spPr>
        </c:serLines>
      </c:ofPieChart>
      <c:spPr>
        <a:noFill/>
        <a:ln>
          <a:noFill/>
        </a:ln>
        <a:effectLst/>
      </c:spPr>
    </c:plotArea>
    <c:legend>
      <c:legendPos val="r"/>
      <c:legendEntry>
        <c:idx val="0"/>
        <c:delete val="1"/>
      </c:legendEntry>
      <c:layout>
        <c:manualLayout>
          <c:xMode val="edge"/>
          <c:yMode val="edge"/>
          <c:x val="0.7451688909256714"/>
          <c:y val="0.30095669291338584"/>
          <c:w val="0.21955774046762669"/>
          <c:h val="0.54539430648092069"/>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Arial"/>
              <a:cs typeface="Arial"/>
            </a:defRPr>
          </a:pPr>
          <a:endParaRPr lang="de-DE"/>
        </a:p>
      </c:txPr>
    </c:legend>
    <c:plotVisOnly val="1"/>
    <c:dispBlanksAs val="gap"/>
    <c:showDLblsOverMax val="0"/>
  </c:chart>
  <c:spPr>
    <a:noFill/>
    <a:ln w="9525" cap="flat" cmpd="sng" algn="ctr">
      <a:noFill/>
      <a:round/>
    </a:ln>
    <a:effectLst/>
  </c:spPr>
  <c:txPr>
    <a:bodyPr/>
    <a:lstStyle/>
    <a:p>
      <a:pPr>
        <a:defRPr sz="1200" b="1">
          <a:solidFill>
            <a:schemeClr val="tx2"/>
          </a:solidFill>
          <a:latin typeface="+mn-lt"/>
          <a:ea typeface="Arial"/>
          <a:cs typeface="Arial"/>
        </a:defRPr>
      </a:pPr>
      <a:endParaRPr lang="de-DE"/>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55262141831067957"/>
          <c:y val="9.1358953645042408E-3"/>
          <c:w val="0.50425193255157141"/>
          <c:h val="0.99086410463549579"/>
        </c:manualLayout>
      </c:layout>
      <c:barChart>
        <c:barDir val="bar"/>
        <c:grouping val="clustered"/>
        <c:varyColors val="0"/>
        <c:ser>
          <c:idx val="0"/>
          <c:order val="0"/>
          <c:spPr>
            <a:solidFill>
              <a:srgbClr val="10069F"/>
            </a:solidFill>
            <a:ln>
              <a:noFill/>
            </a:ln>
            <a:effectLst/>
          </c:spPr>
          <c:invertIfNegative val="0"/>
          <c:dPt>
            <c:idx val="3"/>
            <c:invertIfNegative val="0"/>
            <c:bubble3D val="0"/>
            <c:extLst>
              <c:ext xmlns:c16="http://schemas.microsoft.com/office/drawing/2014/chart" uri="{C3380CC4-5D6E-409C-BE32-E72D297353CC}">
                <c16:uniqueId val="{00000000-ACC0-43C6-8A2E-7A9F14E74A80}"/>
              </c:ext>
            </c:extLst>
          </c:dPt>
          <c:dPt>
            <c:idx val="4"/>
            <c:invertIfNegative val="0"/>
            <c:bubble3D val="0"/>
            <c:spPr>
              <a:solidFill>
                <a:srgbClr val="10069F"/>
              </a:solidFill>
              <a:ln>
                <a:noFill/>
              </a:ln>
              <a:effectLst/>
            </c:spPr>
            <c:extLst>
              <c:ext xmlns:c16="http://schemas.microsoft.com/office/drawing/2014/chart" uri="{C3380CC4-5D6E-409C-BE32-E72D297353CC}">
                <c16:uniqueId val="{00000002-ACC0-43C6-8A2E-7A9F14E74A80}"/>
              </c:ext>
            </c:extLst>
          </c:dPt>
          <c:dPt>
            <c:idx val="5"/>
            <c:invertIfNegative val="0"/>
            <c:bubble3D val="0"/>
            <c:spPr>
              <a:solidFill>
                <a:srgbClr val="10069F"/>
              </a:solidFill>
              <a:ln>
                <a:noFill/>
              </a:ln>
              <a:effectLst/>
            </c:spPr>
            <c:extLst>
              <c:ext xmlns:c16="http://schemas.microsoft.com/office/drawing/2014/chart" uri="{C3380CC4-5D6E-409C-BE32-E72D297353CC}">
                <c16:uniqueId val="{00000004-ACC0-43C6-8A2E-7A9F14E74A80}"/>
              </c:ext>
            </c:extLst>
          </c:dPt>
          <c:dPt>
            <c:idx val="6"/>
            <c:invertIfNegative val="0"/>
            <c:bubble3D val="0"/>
            <c:extLst>
              <c:ext xmlns:c16="http://schemas.microsoft.com/office/drawing/2014/chart" uri="{C3380CC4-5D6E-409C-BE32-E72D297353CC}">
                <c16:uniqueId val="{00000005-ACC0-43C6-8A2E-7A9F14E74A80}"/>
              </c:ext>
            </c:extLst>
          </c:dPt>
          <c:dPt>
            <c:idx val="7"/>
            <c:invertIfNegative val="0"/>
            <c:bubble3D val="0"/>
            <c:extLst>
              <c:ext xmlns:c16="http://schemas.microsoft.com/office/drawing/2014/chart" uri="{C3380CC4-5D6E-409C-BE32-E72D297353CC}">
                <c16:uniqueId val="{00000006-ACC0-43C6-8A2E-7A9F14E74A80}"/>
              </c:ext>
            </c:extLst>
          </c:dPt>
          <c:dLbls>
            <c:dLbl>
              <c:idx val="0"/>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extLst>
                <c:ext xmlns:c16="http://schemas.microsoft.com/office/drawing/2014/chart" uri="{C3380CC4-5D6E-409C-BE32-E72D297353CC}">
                  <c16:uniqueId val="{00000007-ACC0-43C6-8A2E-7A9F14E74A80}"/>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Forschungsfelder!$A$63:$A$74</c:f>
              <c:strCache>
                <c:ptCount val="12"/>
                <c:pt idx="0">
                  <c:v>Sicherheit</c:v>
                </c:pt>
                <c:pt idx="1">
                  <c:v>IT</c:v>
                </c:pt>
                <c:pt idx="2">
                  <c:v>Luft-, Raumfahrt</c:v>
                </c:pt>
                <c:pt idx="3">
                  <c:v>Optik</c:v>
                </c:pt>
                <c:pt idx="4">
                  <c:v>Fahrzeug- und Verkehrstechnologie</c:v>
                </c:pt>
                <c:pt idx="5">
                  <c:v>Innovative Dienstleistungen</c:v>
                </c:pt>
                <c:pt idx="6">
                  <c:v>Energieforschung, Energietechnologie</c:v>
                </c:pt>
                <c:pt idx="7">
                  <c:v>Bioökonomie</c:v>
                </c:pt>
                <c:pt idx="8">
                  <c:v>Ernährung</c:v>
                </c:pt>
                <c:pt idx="9">
                  <c:v>Nano- und Werkstofftechnologie</c:v>
                </c:pt>
                <c:pt idx="10">
                  <c:v>Gesundheitsforschung</c:v>
                </c:pt>
                <c:pt idx="11">
                  <c:v>Klima, Umwelt</c:v>
                </c:pt>
              </c:strCache>
            </c:strRef>
          </c:cat>
          <c:val>
            <c:numRef>
              <c:f>Forschungsfelder!$J$63:$J$74</c:f>
              <c:numCache>
                <c:formatCode>0%</c:formatCode>
                <c:ptCount val="12"/>
                <c:pt idx="0">
                  <c:v>1.2195121951219513E-2</c:v>
                </c:pt>
                <c:pt idx="1">
                  <c:v>4.065040650406504E-2</c:v>
                </c:pt>
                <c:pt idx="2">
                  <c:v>4.065040650406504E-2</c:v>
                </c:pt>
                <c:pt idx="3">
                  <c:v>6.910569105691057E-2</c:v>
                </c:pt>
                <c:pt idx="4">
                  <c:v>7.3170731707317069E-2</c:v>
                </c:pt>
                <c:pt idx="5">
                  <c:v>8.943089430894309E-2</c:v>
                </c:pt>
                <c:pt idx="6">
                  <c:v>9.3495934959349589E-2</c:v>
                </c:pt>
                <c:pt idx="7">
                  <c:v>0.10975609756097561</c:v>
                </c:pt>
                <c:pt idx="8">
                  <c:v>0.14634146341463414</c:v>
                </c:pt>
                <c:pt idx="9">
                  <c:v>0.23170731707317074</c:v>
                </c:pt>
                <c:pt idx="10">
                  <c:v>0.2886178861788618</c:v>
                </c:pt>
                <c:pt idx="11">
                  <c:v>0.38617886178861788</c:v>
                </c:pt>
              </c:numCache>
            </c:numRef>
          </c:val>
          <c:extLst>
            <c:ext xmlns:c16="http://schemas.microsoft.com/office/drawing/2014/chart" uri="{C3380CC4-5D6E-409C-BE32-E72D297353CC}">
              <c16:uniqueId val="{00000008-ACC0-43C6-8A2E-7A9F14E74A80}"/>
            </c:ext>
          </c:extLst>
        </c:ser>
        <c:dLbls>
          <c:dLblPos val="outEnd"/>
          <c:showLegendKey val="0"/>
          <c:showVal val="1"/>
          <c:showCatName val="0"/>
          <c:showSerName val="0"/>
          <c:showPercent val="0"/>
          <c:showBubbleSize val="0"/>
        </c:dLbls>
        <c:gapWidth val="30"/>
        <c:axId val="539041512"/>
        <c:axId val="539045824"/>
      </c:barChart>
      <c:catAx>
        <c:axId val="539041512"/>
        <c:scaling>
          <c:orientation val="minMax"/>
        </c:scaling>
        <c:delete val="0"/>
        <c:axPos val="l"/>
        <c:numFmt formatCode="General" sourceLinked="0"/>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Arial"/>
                <a:cs typeface="Arial"/>
              </a:defRPr>
            </a:pPr>
            <a:endParaRPr lang="de-DE"/>
          </a:p>
        </c:txPr>
        <c:crossAx val="539045824"/>
        <c:crossesAt val="0"/>
        <c:auto val="1"/>
        <c:lblAlgn val="ctr"/>
        <c:lblOffset val="100"/>
        <c:noMultiLvlLbl val="0"/>
      </c:catAx>
      <c:valAx>
        <c:axId val="539045824"/>
        <c:scaling>
          <c:orientation val="minMax"/>
        </c:scaling>
        <c:delete val="1"/>
        <c:axPos val="b"/>
        <c:numFmt formatCode="0%" sourceLinked="1"/>
        <c:majorTickMark val="out"/>
        <c:minorTickMark val="none"/>
        <c:tickLblPos val="nextTo"/>
        <c:crossAx val="539041512"/>
        <c:crosses val="autoZero"/>
        <c:crossBetween val="between"/>
      </c:valAx>
      <c:spPr>
        <a:noFill/>
        <a:ln w="25400">
          <a:noFill/>
        </a:ln>
        <a:effectLst/>
      </c:spPr>
    </c:plotArea>
    <c:plotVisOnly val="1"/>
    <c:dispBlanksAs val="gap"/>
    <c:showDLblsOverMax val="0"/>
  </c:chart>
  <c:spPr>
    <a:noFill/>
    <a:ln w="25400" cap="flat" cmpd="sng" algn="ctr">
      <a:noFill/>
      <a:prstDash val="solid"/>
      <a:round/>
    </a:ln>
    <a:effectLst/>
  </c:spPr>
  <c:txPr>
    <a:bodyPr/>
    <a:lstStyle/>
    <a:p>
      <a:pPr>
        <a:defRPr sz="16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SDG!$D$60</c:f>
              <c:strCache>
                <c:ptCount val="1"/>
                <c:pt idx="0">
                  <c:v>Anteil der Chemie- und Pharmapatente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SDG!$D$61:$D$70</c:f>
              <c:numCache>
                <c:formatCode>General</c:formatCode>
                <c:ptCount val="10"/>
                <c:pt idx="0" formatCode="0.0">
                  <c:v>36.121881589196988</c:v>
                </c:pt>
                <c:pt idx="2" formatCode="0.0">
                  <c:v>22.186143867826374</c:v>
                </c:pt>
                <c:pt idx="3" formatCode="0.0">
                  <c:v>26.567687147460937</c:v>
                </c:pt>
                <c:pt idx="4" formatCode="0.0">
                  <c:v>27.138419270854648</c:v>
                </c:pt>
                <c:pt idx="5" formatCode="0.0">
                  <c:v>30.442225534040666</c:v>
                </c:pt>
                <c:pt idx="6" formatCode="0.0">
                  <c:v>40.069182660538502</c:v>
                </c:pt>
                <c:pt idx="7" formatCode="0.0">
                  <c:v>52.059643693251935</c:v>
                </c:pt>
                <c:pt idx="8" formatCode="0.0">
                  <c:v>62.886833910960014</c:v>
                </c:pt>
                <c:pt idx="9" formatCode="0.0">
                  <c:v>71.433340655199075</c:v>
                </c:pt>
              </c:numCache>
            </c:numRef>
          </c:val>
          <c:extLst>
            <c:ext xmlns:c16="http://schemas.microsoft.com/office/drawing/2014/chart" uri="{C3380CC4-5D6E-409C-BE32-E72D297353CC}">
              <c16:uniqueId val="{00000000-612D-42B3-8B23-F0DB471B8A3F}"/>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168895764025732"/>
          <c:y val="3.6213991769547323E-2"/>
          <c:w val="0.50876131285771065"/>
          <c:h val="0.83889984122355077"/>
        </c:manualLayout>
      </c:layout>
      <c:barChart>
        <c:barDir val="bar"/>
        <c:grouping val="clustered"/>
        <c:varyColors val="0"/>
        <c:ser>
          <c:idx val="0"/>
          <c:order val="0"/>
          <c:tx>
            <c:strRef>
              <c:f>SDG!$C$60</c:f>
              <c:strCache>
                <c:ptCount val="1"/>
                <c:pt idx="0">
                  <c:v>Anteil der Chemiepatente an allen Technologiepatenten zu einem SDG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SDG!$A$61:$A$70</c:f>
              <c:strCache>
                <c:ptCount val="10"/>
                <c:pt idx="0">
                  <c:v>Durchschnitt über alle SDGs</c:v>
                </c:pt>
                <c:pt idx="2">
                  <c:v>Industrie, Innovation und Infrastruktur</c:v>
                </c:pt>
                <c:pt idx="3">
                  <c:v>Nachhaltiger Konsum und Produktion</c:v>
                </c:pt>
                <c:pt idx="4">
                  <c:v>Bezahlbare und saubere Energie</c:v>
                </c:pt>
                <c:pt idx="5">
                  <c:v>Nachhaltige Städte und Gemeinden</c:v>
                </c:pt>
                <c:pt idx="6">
                  <c:v>Kein Hunger</c:v>
                </c:pt>
                <c:pt idx="7">
                  <c:v>Maßnahmen zum Klimaschutz</c:v>
                </c:pt>
                <c:pt idx="8">
                  <c:v>Gesundheit und Wohlergehen</c:v>
                </c:pt>
                <c:pt idx="9">
                  <c:v>Sauberes Wasser und Sanitäreinrichtungen</c:v>
                </c:pt>
              </c:strCache>
            </c:strRef>
          </c:cat>
          <c:val>
            <c:numRef>
              <c:f>SDG!$C$61:$C$70</c:f>
              <c:numCache>
                <c:formatCode>General</c:formatCode>
                <c:ptCount val="10"/>
                <c:pt idx="0" formatCode="0.0">
                  <c:v>29.775880469583775</c:v>
                </c:pt>
                <c:pt idx="2" formatCode="0.0">
                  <c:v>13.714034426435481</c:v>
                </c:pt>
                <c:pt idx="3" formatCode="0.0">
                  <c:v>19.735435187731035</c:v>
                </c:pt>
                <c:pt idx="4" formatCode="0.0">
                  <c:v>20.108609856975974</c:v>
                </c:pt>
                <c:pt idx="5" formatCode="0.0">
                  <c:v>30.190141264826849</c:v>
                </c:pt>
                <c:pt idx="6" formatCode="0.0">
                  <c:v>38.938684857618782</c:v>
                </c:pt>
                <c:pt idx="7" formatCode="0.0">
                  <c:v>41.784232365145229</c:v>
                </c:pt>
                <c:pt idx="8" formatCode="0.0">
                  <c:v>47.783227997358743</c:v>
                </c:pt>
                <c:pt idx="9" formatCode="0.0">
                  <c:v>58.544494720965311</c:v>
                </c:pt>
              </c:numCache>
            </c:numRef>
          </c:val>
          <c:extLst>
            <c:ext xmlns:c16="http://schemas.microsoft.com/office/drawing/2014/chart" uri="{C3380CC4-5D6E-409C-BE32-E72D297353CC}">
              <c16:uniqueId val="{00000000-03E7-4A9C-BAE1-A631BE52C0B6}"/>
            </c:ext>
          </c:extLst>
        </c:ser>
        <c:dLbls>
          <c:showLegendKey val="0"/>
          <c:showVal val="0"/>
          <c:showCatName val="0"/>
          <c:showSerName val="0"/>
          <c:showPercent val="0"/>
          <c:showBubbleSize val="0"/>
        </c:dLbls>
        <c:gapWidth val="50"/>
        <c:axId val="1252904016"/>
        <c:axId val="1252904736"/>
      </c:barChart>
      <c:catAx>
        <c:axId val="12529040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crossAx val="1252904736"/>
        <c:crosses val="autoZero"/>
        <c:auto val="1"/>
        <c:lblAlgn val="ctr"/>
        <c:lblOffset val="100"/>
        <c:noMultiLvlLbl val="0"/>
      </c:catAx>
      <c:valAx>
        <c:axId val="1252904736"/>
        <c:scaling>
          <c:orientation val="minMax"/>
        </c:scaling>
        <c:delete val="1"/>
        <c:axPos val="b"/>
        <c:numFmt formatCode="0" sourceLinked="0"/>
        <c:majorTickMark val="none"/>
        <c:minorTickMark val="none"/>
        <c:tickLblPos val="nextTo"/>
        <c:crossAx val="125290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200" b="1">
          <a:solidFill>
            <a:schemeClr val="tx2"/>
          </a:solidFill>
          <a:latin typeface="Source Sans Pro" panose="020B0503030403020204" pitchFamily="34" charset="0"/>
        </a:defRPr>
      </a:pPr>
      <a:endParaRPr lang="de-DE"/>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9965214489042313"/>
          <c:y val="0.21353368999293346"/>
          <c:w val="0.49978690841618223"/>
          <c:h val="0.64704031759345648"/>
        </c:manualLayout>
      </c:layout>
      <c:pieChart>
        <c:varyColors val="1"/>
        <c:ser>
          <c:idx val="0"/>
          <c:order val="0"/>
          <c:spPr>
            <a:ln>
              <a:noFill/>
            </a:ln>
          </c:spPr>
          <c:dPt>
            <c:idx val="0"/>
            <c:bubble3D val="0"/>
            <c:spPr>
              <a:solidFill>
                <a:schemeClr val="accent1"/>
              </a:solidFill>
              <a:ln w="19050">
                <a:noFill/>
              </a:ln>
              <a:effectLst/>
            </c:spPr>
            <c:extLst>
              <c:ext xmlns:c16="http://schemas.microsoft.com/office/drawing/2014/chart" uri="{C3380CC4-5D6E-409C-BE32-E72D297353CC}">
                <c16:uniqueId val="{00000001-64C8-4B4F-B8B0-C5C3B4927D8D}"/>
              </c:ext>
            </c:extLst>
          </c:dPt>
          <c:dPt>
            <c:idx val="1"/>
            <c:bubble3D val="0"/>
            <c:spPr>
              <a:solidFill>
                <a:schemeClr val="accent2"/>
              </a:solidFill>
              <a:ln w="19050">
                <a:noFill/>
              </a:ln>
              <a:effectLst/>
            </c:spPr>
            <c:extLst>
              <c:ext xmlns:c16="http://schemas.microsoft.com/office/drawing/2014/chart" uri="{C3380CC4-5D6E-409C-BE32-E72D297353CC}">
                <c16:uniqueId val="{00000003-64C8-4B4F-B8B0-C5C3B4927D8D}"/>
              </c:ext>
            </c:extLst>
          </c:dPt>
          <c:dPt>
            <c:idx val="2"/>
            <c:bubble3D val="0"/>
            <c:spPr>
              <a:solidFill>
                <a:schemeClr val="accent3"/>
              </a:solidFill>
              <a:ln w="19050">
                <a:noFill/>
              </a:ln>
              <a:effectLst/>
            </c:spPr>
            <c:extLst>
              <c:ext xmlns:c16="http://schemas.microsoft.com/office/drawing/2014/chart" uri="{C3380CC4-5D6E-409C-BE32-E72D297353CC}">
                <c16:uniqueId val="{00000005-64C8-4B4F-B8B0-C5C3B4927D8D}"/>
              </c:ext>
            </c:extLst>
          </c:dPt>
          <c:dPt>
            <c:idx val="3"/>
            <c:bubble3D val="0"/>
            <c:spPr>
              <a:solidFill>
                <a:schemeClr val="accent4"/>
              </a:solidFill>
              <a:ln w="19050">
                <a:noFill/>
              </a:ln>
              <a:effectLst/>
            </c:spPr>
            <c:extLst>
              <c:ext xmlns:c16="http://schemas.microsoft.com/office/drawing/2014/chart" uri="{C3380CC4-5D6E-409C-BE32-E72D297353CC}">
                <c16:uniqueId val="{00000007-64C8-4B4F-B8B0-C5C3B4927D8D}"/>
              </c:ext>
            </c:extLst>
          </c:dPt>
          <c:dPt>
            <c:idx val="4"/>
            <c:bubble3D val="0"/>
            <c:spPr>
              <a:solidFill>
                <a:schemeClr val="accent5"/>
              </a:solidFill>
              <a:ln w="19050">
                <a:noFill/>
              </a:ln>
              <a:effectLst/>
            </c:spPr>
            <c:extLst>
              <c:ext xmlns:c16="http://schemas.microsoft.com/office/drawing/2014/chart" uri="{C3380CC4-5D6E-409C-BE32-E72D297353CC}">
                <c16:uniqueId val="{00000009-64C8-4B4F-B8B0-C5C3B4927D8D}"/>
              </c:ext>
            </c:extLst>
          </c:dPt>
          <c:dPt>
            <c:idx val="5"/>
            <c:bubble3D val="0"/>
            <c:spPr>
              <a:solidFill>
                <a:schemeClr val="accent6"/>
              </a:solidFill>
              <a:ln w="19050">
                <a:noFill/>
              </a:ln>
              <a:effectLst/>
            </c:spPr>
            <c:extLst>
              <c:ext xmlns:c16="http://schemas.microsoft.com/office/drawing/2014/chart" uri="{C3380CC4-5D6E-409C-BE32-E72D297353CC}">
                <c16:uniqueId val="{0000000B-64C8-4B4F-B8B0-C5C3B4927D8D}"/>
              </c:ext>
            </c:extLst>
          </c:dPt>
          <c:dLbls>
            <c:dLbl>
              <c:idx val="0"/>
              <c:layout>
                <c:manualLayout>
                  <c:x val="1.6358090884240048E-2"/>
                  <c:y val="-3.958887991285171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4C8-4B4F-B8B0-C5C3B4927D8D}"/>
                </c:ext>
              </c:extLst>
            </c:dLbl>
            <c:dLbl>
              <c:idx val="1"/>
              <c:layout>
                <c:manualLayout>
                  <c:x val="9.7922003985197834E-2"/>
                  <c:y val="5.7860670641860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4C8-4B4F-B8B0-C5C3B4927D8D}"/>
                </c:ext>
              </c:extLst>
            </c:dLbl>
            <c:dLbl>
              <c:idx val="2"/>
              <c:layout>
                <c:manualLayout>
                  <c:x val="2.6547451448735684E-2"/>
                  <c:y val="1.8271790729008371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3263581416635812"/>
                      <c:h val="0.13665788805434922"/>
                    </c:manualLayout>
                  </c15:layout>
                </c:ext>
                <c:ext xmlns:c16="http://schemas.microsoft.com/office/drawing/2014/chart" uri="{C3380CC4-5D6E-409C-BE32-E72D297353CC}">
                  <c16:uniqueId val="{00000005-64C8-4B4F-B8B0-C5C3B4927D8D}"/>
                </c:ext>
              </c:extLst>
            </c:dLbl>
            <c:dLbl>
              <c:idx val="3"/>
              <c:layout>
                <c:manualLayout>
                  <c:x val="-2.2286175421881516E-3"/>
                  <c:y val="0.13856107969498099"/>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606503284722024"/>
                      <c:h val="0.16406557414786194"/>
                    </c:manualLayout>
                  </c15:layout>
                </c:ext>
                <c:ext xmlns:c16="http://schemas.microsoft.com/office/drawing/2014/chart" uri="{C3380CC4-5D6E-409C-BE32-E72D297353CC}">
                  <c16:uniqueId val="{00000007-64C8-4B4F-B8B0-C5C3B4927D8D}"/>
                </c:ext>
              </c:extLst>
            </c:dLbl>
            <c:dLbl>
              <c:idx val="4"/>
              <c:layout>
                <c:manualLayout>
                  <c:x val="-7.0297811463308518E-2"/>
                  <c:y val="6.3951267551529689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798549458454735"/>
                      <c:h val="0.16102027569302721"/>
                    </c:manualLayout>
                  </c15:layout>
                </c:ext>
                <c:ext xmlns:c16="http://schemas.microsoft.com/office/drawing/2014/chart" uri="{C3380CC4-5D6E-409C-BE32-E72D297353CC}">
                  <c16:uniqueId val="{00000009-64C8-4B4F-B8B0-C5C3B4927D8D}"/>
                </c:ext>
              </c:extLst>
            </c:dLbl>
            <c:dLbl>
              <c:idx val="5"/>
              <c:layout>
                <c:manualLayout>
                  <c:x val="-2.4589990863270031E-2"/>
                  <c:y val="-5.163459391904253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2533963612736744"/>
                      <c:h val="0.15027037214746056"/>
                    </c:manualLayout>
                  </c15:layout>
                </c:ext>
                <c:ext xmlns:c16="http://schemas.microsoft.com/office/drawing/2014/chart" uri="{C3380CC4-5D6E-409C-BE32-E72D297353CC}">
                  <c16:uniqueId val="{0000000B-64C8-4B4F-B8B0-C5C3B4927D8D}"/>
                </c:ext>
              </c:extLst>
            </c:dLbl>
            <c:numFmt formatCode="0.0%" sourceLinked="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Source Sans Pro" panose="020B0503030403020204" pitchFamily="34" charset="0"/>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'FuE Branchen'!$D$11:$D$16</c:f>
              <c:strCache>
                <c:ptCount val="6"/>
                <c:pt idx="0">
                  <c:v>Chemie</c:v>
                </c:pt>
                <c:pt idx="1">
                  <c:v>Pharma</c:v>
                </c:pt>
                <c:pt idx="2">
                  <c:v>Fahrzeugbau</c:v>
                </c:pt>
                <c:pt idx="3">
                  <c:v>Elektroindustrie</c:v>
                </c:pt>
                <c:pt idx="4">
                  <c:v>Maschinenbau</c:v>
                </c:pt>
                <c:pt idx="5">
                  <c:v>übrige Branchen</c:v>
                </c:pt>
              </c:strCache>
            </c:strRef>
          </c:cat>
          <c:val>
            <c:numRef>
              <c:f>'FuE Branchen'!$G$11:$G$16</c:f>
              <c:numCache>
                <c:formatCode>General</c:formatCode>
                <c:ptCount val="6"/>
                <c:pt idx="0">
                  <c:v>4.8860000000000001</c:v>
                </c:pt>
                <c:pt idx="1">
                  <c:v>6.4930000000000003</c:v>
                </c:pt>
                <c:pt idx="2">
                  <c:v>32.506</c:v>
                </c:pt>
                <c:pt idx="3">
                  <c:v>14.238</c:v>
                </c:pt>
                <c:pt idx="4">
                  <c:v>7.6109999999999998</c:v>
                </c:pt>
                <c:pt idx="5">
                  <c:v>6.1080000000000041</c:v>
                </c:pt>
              </c:numCache>
            </c:numRef>
          </c:val>
          <c:extLst>
            <c:ext xmlns:c16="http://schemas.microsoft.com/office/drawing/2014/chart" uri="{C3380CC4-5D6E-409C-BE32-E72D297353CC}">
              <c16:uniqueId val="{0000000C-64C8-4B4F-B8B0-C5C3B4927D8D}"/>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sz="1400" b="1">
          <a:solidFill>
            <a:schemeClr val="tx2"/>
          </a:solidFill>
          <a:latin typeface="Source Sans Pro" panose="020B0503030403020204" pitchFamily="34" charset="0"/>
          <a:ea typeface="Arial"/>
          <a:cs typeface="Arial"/>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124A4-5951-43E4-A020-2B0F01C2FC8A}"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CF401B73-F62E-4091-A471-1A5D95CDC973}">
      <dgm:prSet phldrT="[Text]" custT="1"/>
      <dgm:spPr>
        <a:solidFill>
          <a:schemeClr val="tx2"/>
        </a:solidFill>
        <a:ln>
          <a:solidFill>
            <a:schemeClr val="bg1"/>
          </a:solidFill>
        </a:ln>
      </dgm:spPr>
      <dgm:t>
        <a:bodyPr/>
        <a:lstStyle/>
        <a:p>
          <a:r>
            <a:rPr lang="de-DE" sz="2400" b="1">
              <a:latin typeface="+mn-lt"/>
            </a:rPr>
            <a:t>Patente</a:t>
          </a:r>
        </a:p>
      </dgm:t>
    </dgm:pt>
    <dgm:pt modelId="{C25C38CD-4795-4EDE-9508-639D8F7A06D3}" type="parTrans" cxnId="{0D85D87B-2060-4620-B6DC-815351F029E8}">
      <dgm:prSet/>
      <dgm:spPr/>
      <dgm:t>
        <a:bodyPr/>
        <a:lstStyle/>
        <a:p>
          <a:endParaRPr lang="de-DE">
            <a:latin typeface="+mn-lt"/>
          </a:endParaRPr>
        </a:p>
      </dgm:t>
    </dgm:pt>
    <dgm:pt modelId="{1B175750-F5F1-4685-8B56-4CF9915B1AD2}" type="sibTrans" cxnId="{0D85D87B-2060-4620-B6DC-815351F029E8}">
      <dgm:prSet/>
      <dgm:spPr/>
      <dgm:t>
        <a:bodyPr/>
        <a:lstStyle/>
        <a:p>
          <a:endParaRPr lang="de-DE">
            <a:latin typeface="+mn-lt"/>
          </a:endParaRPr>
        </a:p>
      </dgm:t>
    </dgm:pt>
    <dgm:pt modelId="{970D9AB2-698F-41AA-B5B5-235931360471}">
      <dgm:prSet phldrT="[Text]" custT="1"/>
      <dgm:spPr>
        <a:solidFill>
          <a:srgbClr val="E7E6EF">
            <a:alpha val="90000"/>
          </a:srgbClr>
        </a:solidFill>
        <a:ln>
          <a:noFill/>
        </a:ln>
      </dgm:spPr>
      <dgm:t>
        <a:bodyPr lIns="144000" tIns="36000" rIns="72000" bIns="36000"/>
        <a:lstStyle/>
        <a:p>
          <a:pPr marL="0" indent="-230400">
            <a:lnSpc>
              <a:spcPct val="100000"/>
            </a:lnSpc>
            <a:spcAft>
              <a:spcPts val="600"/>
            </a:spcAft>
            <a:buFontTx/>
            <a:buNone/>
          </a:pPr>
          <a:r>
            <a:rPr lang="de-DE" sz="2400">
              <a:solidFill>
                <a:schemeClr val="tx2"/>
              </a:solidFill>
              <a:latin typeface="+mn-lt"/>
            </a:rPr>
            <a:t>Weltanteil: 7,2 % - Platz 5 hinter USA, Japan, China, und Korea</a:t>
          </a:r>
        </a:p>
      </dgm:t>
    </dgm:pt>
    <dgm:pt modelId="{5C124C22-3408-498A-B2E3-76D0AE669677}" type="parTrans" cxnId="{F3BEFD76-4EEA-4CB6-BA6F-E23ABA8AECB7}">
      <dgm:prSet/>
      <dgm:spPr/>
      <dgm:t>
        <a:bodyPr/>
        <a:lstStyle/>
        <a:p>
          <a:endParaRPr lang="de-DE">
            <a:latin typeface="+mn-lt"/>
          </a:endParaRPr>
        </a:p>
      </dgm:t>
    </dgm:pt>
    <dgm:pt modelId="{A467B3A8-D3DE-4F19-845D-3400D86460FC}" type="sibTrans" cxnId="{F3BEFD76-4EEA-4CB6-BA6F-E23ABA8AECB7}">
      <dgm:prSet/>
      <dgm:spPr/>
      <dgm:t>
        <a:bodyPr/>
        <a:lstStyle/>
        <a:p>
          <a:endParaRPr lang="de-DE">
            <a:latin typeface="+mn-lt"/>
          </a:endParaRPr>
        </a:p>
      </dgm:t>
    </dgm:pt>
    <dgm:pt modelId="{F24660F0-515C-4D53-8718-1F6044948EFE}">
      <dgm:prSet phldrT="[Text]"/>
      <dgm:spPr>
        <a:solidFill>
          <a:schemeClr val="accent3"/>
        </a:solidFill>
        <a:ln>
          <a:solidFill>
            <a:schemeClr val="bg1"/>
          </a:solidFill>
        </a:ln>
      </dgm:spPr>
      <dgm:t>
        <a:bodyPr/>
        <a:lstStyle/>
        <a:p>
          <a:r>
            <a:rPr lang="de-DE" b="1">
              <a:latin typeface="+mn-lt"/>
            </a:rPr>
            <a:t>Publikationen</a:t>
          </a:r>
        </a:p>
      </dgm:t>
    </dgm:pt>
    <dgm:pt modelId="{97E47A5F-0EDE-4A42-A47E-3B4C03CAB77A}" type="parTrans" cxnId="{151B6ADD-7A6E-492A-9EA5-ABB5AE3BF5D4}">
      <dgm:prSet/>
      <dgm:spPr/>
      <dgm:t>
        <a:bodyPr/>
        <a:lstStyle/>
        <a:p>
          <a:endParaRPr lang="de-DE">
            <a:latin typeface="+mn-lt"/>
          </a:endParaRPr>
        </a:p>
      </dgm:t>
    </dgm:pt>
    <dgm:pt modelId="{FDB07D95-1E30-4DE6-94A5-D5DC1449517C}" type="sibTrans" cxnId="{151B6ADD-7A6E-492A-9EA5-ABB5AE3BF5D4}">
      <dgm:prSet/>
      <dgm:spPr/>
      <dgm:t>
        <a:bodyPr/>
        <a:lstStyle/>
        <a:p>
          <a:endParaRPr lang="de-DE">
            <a:latin typeface="+mn-lt"/>
          </a:endParaRPr>
        </a:p>
      </dgm:t>
    </dgm:pt>
    <dgm:pt modelId="{02CA5E5C-6DF8-421D-9559-2837E9544BAE}">
      <dgm:prSet phldrT="[Text]" custT="1"/>
      <dgm:spPr>
        <a:solidFill>
          <a:srgbClr val="F3EBF5">
            <a:alpha val="90000"/>
          </a:srgbClr>
        </a:solidFill>
        <a:ln>
          <a:noFill/>
        </a:ln>
      </dgm:spPr>
      <dgm:t>
        <a:bodyPr lIns="144000" tIns="36000" rIns="72000" bIns="36000"/>
        <a:lstStyle/>
        <a:p>
          <a:pPr>
            <a:lnSpc>
              <a:spcPct val="100000"/>
            </a:lnSpc>
            <a:spcAft>
              <a:spcPts val="600"/>
            </a:spcAft>
            <a:buNone/>
          </a:pPr>
          <a:r>
            <a:rPr lang="de-DE" sz="2400">
              <a:solidFill>
                <a:schemeClr val="tx2"/>
              </a:solidFill>
              <a:latin typeface="+mn-lt"/>
            </a:rPr>
            <a:t>Weltanteil: 4,8 % - Platz 4 hinter China, USA, Indien</a:t>
          </a:r>
        </a:p>
      </dgm:t>
    </dgm:pt>
    <dgm:pt modelId="{AC5ADAF9-1B24-4CBF-9C21-3F1628CE736A}" type="parTrans" cxnId="{6FC1AD12-E2AC-445C-98EE-2E914DBCE474}">
      <dgm:prSet/>
      <dgm:spPr/>
      <dgm:t>
        <a:bodyPr/>
        <a:lstStyle/>
        <a:p>
          <a:endParaRPr lang="de-DE">
            <a:latin typeface="+mn-lt"/>
          </a:endParaRPr>
        </a:p>
      </dgm:t>
    </dgm:pt>
    <dgm:pt modelId="{8E5A6C06-4413-400A-AB1C-5882CEA5D624}" type="sibTrans" cxnId="{6FC1AD12-E2AC-445C-98EE-2E914DBCE474}">
      <dgm:prSet/>
      <dgm:spPr/>
      <dgm:t>
        <a:bodyPr/>
        <a:lstStyle/>
        <a:p>
          <a:endParaRPr lang="de-DE">
            <a:latin typeface="+mn-lt"/>
          </a:endParaRPr>
        </a:p>
      </dgm:t>
    </dgm:pt>
    <dgm:pt modelId="{F225F8A6-CB02-4214-B3C6-6B731C3578A4}">
      <dgm:prSet phldrT="[Text]"/>
      <dgm:spPr>
        <a:solidFill>
          <a:schemeClr val="accent6"/>
        </a:solidFill>
        <a:ln>
          <a:solidFill>
            <a:schemeClr val="bg1"/>
          </a:solidFill>
        </a:ln>
      </dgm:spPr>
      <dgm:t>
        <a:bodyPr/>
        <a:lstStyle/>
        <a:p>
          <a:r>
            <a:rPr lang="de-DE" b="1">
              <a:latin typeface="+mn-lt"/>
            </a:rPr>
            <a:t>Handel mit forschungsintensiven Chemiewaren (2021)</a:t>
          </a:r>
        </a:p>
      </dgm:t>
    </dgm:pt>
    <dgm:pt modelId="{BA614338-6295-4A50-A6E1-D3800A8A9B3F}" type="parTrans" cxnId="{C9582F50-D104-4F80-AEDC-E55B7D01ADDA}">
      <dgm:prSet/>
      <dgm:spPr/>
      <dgm:t>
        <a:bodyPr/>
        <a:lstStyle/>
        <a:p>
          <a:endParaRPr lang="de-DE">
            <a:latin typeface="+mn-lt"/>
          </a:endParaRPr>
        </a:p>
      </dgm:t>
    </dgm:pt>
    <dgm:pt modelId="{27234A7F-CE2E-427D-9C36-23CF51493A64}" type="sibTrans" cxnId="{C9582F50-D104-4F80-AEDC-E55B7D01ADDA}">
      <dgm:prSet/>
      <dgm:spPr/>
      <dgm:t>
        <a:bodyPr/>
        <a:lstStyle/>
        <a:p>
          <a:endParaRPr lang="de-DE">
            <a:latin typeface="+mn-lt"/>
          </a:endParaRPr>
        </a:p>
      </dgm:t>
    </dgm:pt>
    <dgm:pt modelId="{4A5B40AE-F7C3-4AA2-B5C5-7BCE816FDCD6}">
      <dgm:prSet phldrT="[Text]" custT="1"/>
      <dgm:spPr>
        <a:solidFill>
          <a:srgbClr val="E7F7E6">
            <a:alpha val="90000"/>
          </a:srgbClr>
        </a:solidFill>
        <a:ln>
          <a:noFill/>
        </a:ln>
      </dgm:spPr>
      <dgm:t>
        <a:bodyPr lIns="144000" tIns="36000" rIns="72000" bIns="36000"/>
        <a:lstStyle/>
        <a:p>
          <a:pPr marL="0">
            <a:lnSpc>
              <a:spcPct val="100000"/>
            </a:lnSpc>
            <a:spcAft>
              <a:spcPts val="600"/>
            </a:spcAft>
            <a:buNone/>
          </a:pPr>
          <a:r>
            <a:rPr lang="de-DE" sz="2400">
              <a:solidFill>
                <a:schemeClr val="tx2"/>
              </a:solidFill>
              <a:latin typeface="+mn-lt"/>
            </a:rPr>
            <a:t>Welthandelsanteil: 8,4 % - Platz 3 hinter China und den USA</a:t>
          </a:r>
        </a:p>
      </dgm:t>
    </dgm:pt>
    <dgm:pt modelId="{139A2AAF-4ADB-417F-A9D6-F4C6EE1634C2}" type="parTrans" cxnId="{7BF1E1B8-5182-4190-A8D0-AE3861B56EFA}">
      <dgm:prSet/>
      <dgm:spPr/>
      <dgm:t>
        <a:bodyPr/>
        <a:lstStyle/>
        <a:p>
          <a:endParaRPr lang="de-DE">
            <a:latin typeface="+mn-lt"/>
          </a:endParaRPr>
        </a:p>
      </dgm:t>
    </dgm:pt>
    <dgm:pt modelId="{D3F71A6D-3808-4FD1-A2A0-8F1BB1764209}" type="sibTrans" cxnId="{7BF1E1B8-5182-4190-A8D0-AE3861B56EFA}">
      <dgm:prSet/>
      <dgm:spPr/>
      <dgm:t>
        <a:bodyPr/>
        <a:lstStyle/>
        <a:p>
          <a:endParaRPr lang="de-DE">
            <a:latin typeface="+mn-lt"/>
          </a:endParaRPr>
        </a:p>
      </dgm:t>
    </dgm:pt>
    <dgm:pt modelId="{61B0B7E3-39FE-47E2-9FA6-83EEBEBC6DE2}">
      <dgm:prSet phldrT="[Text]"/>
      <dgm:spPr>
        <a:solidFill>
          <a:schemeClr val="accent4"/>
        </a:solidFill>
        <a:ln>
          <a:solidFill>
            <a:schemeClr val="bg1"/>
          </a:solidFill>
        </a:ln>
      </dgm:spPr>
      <dgm:t>
        <a:bodyPr/>
        <a:lstStyle/>
        <a:p>
          <a:r>
            <a:rPr lang="de-DE" b="1">
              <a:latin typeface="+mn-lt"/>
            </a:rPr>
            <a:t>Handel mit forschungsintensiven Pharmazeutika (2021)</a:t>
          </a:r>
        </a:p>
      </dgm:t>
    </dgm:pt>
    <dgm:pt modelId="{2A51DB40-6F3C-48E5-BF84-F59F81FCF492}" type="parTrans" cxnId="{6703F71A-83EE-4EF1-BC43-A77A6C41D267}">
      <dgm:prSet/>
      <dgm:spPr/>
      <dgm:t>
        <a:bodyPr/>
        <a:lstStyle/>
        <a:p>
          <a:endParaRPr lang="de-DE">
            <a:latin typeface="+mn-lt"/>
          </a:endParaRPr>
        </a:p>
      </dgm:t>
    </dgm:pt>
    <dgm:pt modelId="{92E2B9E6-BE79-418E-B402-D2BEA4A22B6B}" type="sibTrans" cxnId="{6703F71A-83EE-4EF1-BC43-A77A6C41D267}">
      <dgm:prSet/>
      <dgm:spPr/>
      <dgm:t>
        <a:bodyPr/>
        <a:lstStyle/>
        <a:p>
          <a:endParaRPr lang="de-DE">
            <a:latin typeface="+mn-lt"/>
          </a:endParaRPr>
        </a:p>
      </dgm:t>
    </dgm:pt>
    <dgm:pt modelId="{C7E8458F-F0ED-486F-BE8B-E55878B3FB44}">
      <dgm:prSet phldrT="[Text]" custT="1"/>
      <dgm:spPr>
        <a:solidFill>
          <a:srgbClr val="FFEDE8">
            <a:alpha val="90000"/>
          </a:srgbClr>
        </a:solidFill>
        <a:ln>
          <a:noFill/>
        </a:ln>
      </dgm:spPr>
      <dgm:t>
        <a:bodyPr lIns="144000" tIns="36000" rIns="72000" bIns="36000"/>
        <a:lstStyle/>
        <a:p>
          <a:pPr marL="0" lvl="1" indent="-228600" algn="l" defTabSz="1066800">
            <a:lnSpc>
              <a:spcPct val="100000"/>
            </a:lnSpc>
            <a:spcBef>
              <a:spcPct val="0"/>
            </a:spcBef>
            <a:spcAft>
              <a:spcPts val="600"/>
            </a:spcAft>
            <a:buNone/>
          </a:pPr>
          <a:r>
            <a:rPr lang="de-DE" sz="2400" kern="1200">
              <a:solidFill>
                <a:schemeClr val="tx2"/>
              </a:solidFill>
              <a:latin typeface="Source Sans Pro"/>
              <a:ea typeface="+mn-ea"/>
              <a:cs typeface="+mn-cs"/>
            </a:rPr>
            <a:t>Welthandelsanteil: 14,2 % - Platz 1 vor Schweiz, Irland und den USA</a:t>
          </a:r>
        </a:p>
      </dgm:t>
    </dgm:pt>
    <dgm:pt modelId="{8C992F18-6088-40B2-8B6B-0DBF5443E5BD}" type="parTrans" cxnId="{77C6D5DB-4638-4112-9100-D3A587670AA9}">
      <dgm:prSet/>
      <dgm:spPr/>
      <dgm:t>
        <a:bodyPr/>
        <a:lstStyle/>
        <a:p>
          <a:endParaRPr lang="de-DE">
            <a:latin typeface="+mn-lt"/>
          </a:endParaRPr>
        </a:p>
      </dgm:t>
    </dgm:pt>
    <dgm:pt modelId="{EC11A301-DB4D-4359-BA9D-B3A648FE4463}" type="sibTrans" cxnId="{77C6D5DB-4638-4112-9100-D3A587670AA9}">
      <dgm:prSet/>
      <dgm:spPr/>
      <dgm:t>
        <a:bodyPr/>
        <a:lstStyle/>
        <a:p>
          <a:endParaRPr lang="de-DE">
            <a:latin typeface="+mn-lt"/>
          </a:endParaRPr>
        </a:p>
      </dgm:t>
    </dgm:pt>
    <dgm:pt modelId="{3AD78DA9-5A8A-466F-BD62-A4DBC84E0593}" type="pres">
      <dgm:prSet presAssocID="{324124A4-5951-43E4-A020-2B0F01C2FC8A}" presName="Name0" presStyleCnt="0">
        <dgm:presLayoutVars>
          <dgm:dir/>
          <dgm:animLvl val="lvl"/>
          <dgm:resizeHandles val="exact"/>
        </dgm:presLayoutVars>
      </dgm:prSet>
      <dgm:spPr/>
    </dgm:pt>
    <dgm:pt modelId="{AAE6E778-9008-41E3-94EF-0FFDE808872A}" type="pres">
      <dgm:prSet presAssocID="{CF401B73-F62E-4091-A471-1A5D95CDC973}" presName="linNode" presStyleCnt="0"/>
      <dgm:spPr/>
    </dgm:pt>
    <dgm:pt modelId="{8C1C8786-48C8-474E-A307-2FA26DDADDA7}" type="pres">
      <dgm:prSet presAssocID="{CF401B73-F62E-4091-A471-1A5D95CDC973}" presName="parentText" presStyleLbl="node1" presStyleIdx="0" presStyleCnt="4">
        <dgm:presLayoutVars>
          <dgm:chMax val="1"/>
          <dgm:bulletEnabled val="1"/>
        </dgm:presLayoutVars>
      </dgm:prSet>
      <dgm:spPr/>
    </dgm:pt>
    <dgm:pt modelId="{421312E9-94B0-40A8-ADD1-F61D8856F4F0}" type="pres">
      <dgm:prSet presAssocID="{CF401B73-F62E-4091-A471-1A5D95CDC973}" presName="descendantText" presStyleLbl="alignAccFollowNode1" presStyleIdx="0" presStyleCnt="4" custLinFactNeighborX="-1254" custLinFactNeighborY="-33576">
        <dgm:presLayoutVars>
          <dgm:bulletEnabled val="1"/>
        </dgm:presLayoutVars>
      </dgm:prSet>
      <dgm:spPr/>
    </dgm:pt>
    <dgm:pt modelId="{C2FFF7D0-D357-434D-80D9-06DD8C9563F6}" type="pres">
      <dgm:prSet presAssocID="{1B175750-F5F1-4685-8B56-4CF9915B1AD2}" presName="sp" presStyleCnt="0"/>
      <dgm:spPr/>
    </dgm:pt>
    <dgm:pt modelId="{C8E5E1EA-7A0B-4E43-B789-AD2CB53F3648}" type="pres">
      <dgm:prSet presAssocID="{F24660F0-515C-4D53-8718-1F6044948EFE}" presName="linNode" presStyleCnt="0"/>
      <dgm:spPr/>
    </dgm:pt>
    <dgm:pt modelId="{E0C6603D-4173-4E5B-BC78-3AD50D31DD4E}" type="pres">
      <dgm:prSet presAssocID="{F24660F0-515C-4D53-8718-1F6044948EFE}" presName="parentText" presStyleLbl="node1" presStyleIdx="1" presStyleCnt="4">
        <dgm:presLayoutVars>
          <dgm:chMax val="1"/>
          <dgm:bulletEnabled val="1"/>
        </dgm:presLayoutVars>
      </dgm:prSet>
      <dgm:spPr/>
    </dgm:pt>
    <dgm:pt modelId="{71A86756-7CCA-4F95-8F53-497B8CFC096C}" type="pres">
      <dgm:prSet presAssocID="{F24660F0-515C-4D53-8718-1F6044948EFE}" presName="descendantText" presStyleLbl="alignAccFollowNode1" presStyleIdx="1" presStyleCnt="4">
        <dgm:presLayoutVars>
          <dgm:bulletEnabled val="1"/>
        </dgm:presLayoutVars>
      </dgm:prSet>
      <dgm:spPr/>
    </dgm:pt>
    <dgm:pt modelId="{2F20EF4B-17BC-4EB4-8443-8944D004175C}" type="pres">
      <dgm:prSet presAssocID="{FDB07D95-1E30-4DE6-94A5-D5DC1449517C}" presName="sp" presStyleCnt="0"/>
      <dgm:spPr/>
    </dgm:pt>
    <dgm:pt modelId="{0E0B9D24-F38C-466D-9FC5-C84B36252C78}" type="pres">
      <dgm:prSet presAssocID="{F225F8A6-CB02-4214-B3C6-6B731C3578A4}" presName="linNode" presStyleCnt="0"/>
      <dgm:spPr/>
    </dgm:pt>
    <dgm:pt modelId="{02EDBA98-45BC-4B94-82B5-D378D87A47F2}" type="pres">
      <dgm:prSet presAssocID="{F225F8A6-CB02-4214-B3C6-6B731C3578A4}" presName="parentText" presStyleLbl="node1" presStyleIdx="2" presStyleCnt="4">
        <dgm:presLayoutVars>
          <dgm:chMax val="1"/>
          <dgm:bulletEnabled val="1"/>
        </dgm:presLayoutVars>
      </dgm:prSet>
      <dgm:spPr/>
    </dgm:pt>
    <dgm:pt modelId="{919D1158-7B43-4D7A-9476-AAB9FC377B83}" type="pres">
      <dgm:prSet presAssocID="{F225F8A6-CB02-4214-B3C6-6B731C3578A4}" presName="descendantText" presStyleLbl="alignAccFollowNode1" presStyleIdx="2" presStyleCnt="4">
        <dgm:presLayoutVars>
          <dgm:bulletEnabled val="1"/>
        </dgm:presLayoutVars>
      </dgm:prSet>
      <dgm:spPr/>
    </dgm:pt>
    <dgm:pt modelId="{675C6E2D-945C-4758-A9AB-038E323C5BD8}" type="pres">
      <dgm:prSet presAssocID="{27234A7F-CE2E-427D-9C36-23CF51493A64}" presName="sp" presStyleCnt="0"/>
      <dgm:spPr/>
    </dgm:pt>
    <dgm:pt modelId="{B89544B2-E901-4BAB-968F-2091C7182AB3}" type="pres">
      <dgm:prSet presAssocID="{61B0B7E3-39FE-47E2-9FA6-83EEBEBC6DE2}" presName="linNode" presStyleCnt="0"/>
      <dgm:spPr/>
    </dgm:pt>
    <dgm:pt modelId="{C38CC0F9-C892-435D-ABF3-AD9CC8F98AE8}" type="pres">
      <dgm:prSet presAssocID="{61B0B7E3-39FE-47E2-9FA6-83EEBEBC6DE2}" presName="parentText" presStyleLbl="node1" presStyleIdx="3" presStyleCnt="4" custScaleX="100652" custLinFactNeighborX="-644" custLinFactNeighborY="149">
        <dgm:presLayoutVars>
          <dgm:chMax val="1"/>
          <dgm:bulletEnabled val="1"/>
        </dgm:presLayoutVars>
      </dgm:prSet>
      <dgm:spPr/>
    </dgm:pt>
    <dgm:pt modelId="{0CB38F21-D79E-4B5E-BE3F-07D5AB82F102}" type="pres">
      <dgm:prSet presAssocID="{61B0B7E3-39FE-47E2-9FA6-83EEBEBC6DE2}" presName="descendantText" presStyleLbl="alignAccFollowNode1" presStyleIdx="3" presStyleCnt="4">
        <dgm:presLayoutVars>
          <dgm:bulletEnabled val="1"/>
        </dgm:presLayoutVars>
      </dgm:prSet>
      <dgm:spPr/>
    </dgm:pt>
  </dgm:ptLst>
  <dgm:cxnLst>
    <dgm:cxn modelId="{2293B30B-D5DC-4731-A0B4-3F381CEE63DB}" type="presOf" srcId="{CF401B73-F62E-4091-A471-1A5D95CDC973}" destId="{8C1C8786-48C8-474E-A307-2FA26DDADDA7}" srcOrd="0" destOrd="0" presId="urn:microsoft.com/office/officeart/2005/8/layout/vList5"/>
    <dgm:cxn modelId="{34C90312-72E5-460C-A280-BC5728DC5F6B}" type="presOf" srcId="{4A5B40AE-F7C3-4AA2-B5C5-7BCE816FDCD6}" destId="{919D1158-7B43-4D7A-9476-AAB9FC377B83}" srcOrd="0" destOrd="0" presId="urn:microsoft.com/office/officeart/2005/8/layout/vList5"/>
    <dgm:cxn modelId="{6FC1AD12-E2AC-445C-98EE-2E914DBCE474}" srcId="{F24660F0-515C-4D53-8718-1F6044948EFE}" destId="{02CA5E5C-6DF8-421D-9559-2837E9544BAE}" srcOrd="0" destOrd="0" parTransId="{AC5ADAF9-1B24-4CBF-9C21-3F1628CE736A}" sibTransId="{8E5A6C06-4413-400A-AB1C-5882CEA5D624}"/>
    <dgm:cxn modelId="{6703F71A-83EE-4EF1-BC43-A77A6C41D267}" srcId="{324124A4-5951-43E4-A020-2B0F01C2FC8A}" destId="{61B0B7E3-39FE-47E2-9FA6-83EEBEBC6DE2}" srcOrd="3" destOrd="0" parTransId="{2A51DB40-6F3C-48E5-BF84-F59F81FCF492}" sibTransId="{92E2B9E6-BE79-418E-B402-D2BEA4A22B6B}"/>
    <dgm:cxn modelId="{2ACA8340-590D-436B-8EFA-A41AC0F3A29B}" type="presOf" srcId="{324124A4-5951-43E4-A020-2B0F01C2FC8A}" destId="{3AD78DA9-5A8A-466F-BD62-A4DBC84E0593}" srcOrd="0" destOrd="0" presId="urn:microsoft.com/office/officeart/2005/8/layout/vList5"/>
    <dgm:cxn modelId="{3C398341-76BE-4FD1-899C-C2CB62B632B0}" type="presOf" srcId="{61B0B7E3-39FE-47E2-9FA6-83EEBEBC6DE2}" destId="{C38CC0F9-C892-435D-ABF3-AD9CC8F98AE8}" srcOrd="0" destOrd="0" presId="urn:microsoft.com/office/officeart/2005/8/layout/vList5"/>
    <dgm:cxn modelId="{C9582F50-D104-4F80-AEDC-E55B7D01ADDA}" srcId="{324124A4-5951-43E4-A020-2B0F01C2FC8A}" destId="{F225F8A6-CB02-4214-B3C6-6B731C3578A4}" srcOrd="2" destOrd="0" parTransId="{BA614338-6295-4A50-A6E1-D3800A8A9B3F}" sibTransId="{27234A7F-CE2E-427D-9C36-23CF51493A64}"/>
    <dgm:cxn modelId="{F3BEFD76-4EEA-4CB6-BA6F-E23ABA8AECB7}" srcId="{CF401B73-F62E-4091-A471-1A5D95CDC973}" destId="{970D9AB2-698F-41AA-B5B5-235931360471}" srcOrd="0" destOrd="0" parTransId="{5C124C22-3408-498A-B2E3-76D0AE669677}" sibTransId="{A467B3A8-D3DE-4F19-845D-3400D86460FC}"/>
    <dgm:cxn modelId="{AAF8F677-7266-463D-84CB-76A502F3EF70}" type="presOf" srcId="{C7E8458F-F0ED-486F-BE8B-E55878B3FB44}" destId="{0CB38F21-D79E-4B5E-BE3F-07D5AB82F102}" srcOrd="0" destOrd="0" presId="urn:microsoft.com/office/officeart/2005/8/layout/vList5"/>
    <dgm:cxn modelId="{0D85D87B-2060-4620-B6DC-815351F029E8}" srcId="{324124A4-5951-43E4-A020-2B0F01C2FC8A}" destId="{CF401B73-F62E-4091-A471-1A5D95CDC973}" srcOrd="0" destOrd="0" parTransId="{C25C38CD-4795-4EDE-9508-639D8F7A06D3}" sibTransId="{1B175750-F5F1-4685-8B56-4CF9915B1AD2}"/>
    <dgm:cxn modelId="{A3BCA0A4-EBD4-45A6-B158-8153E494CC59}" type="presOf" srcId="{F24660F0-515C-4D53-8718-1F6044948EFE}" destId="{E0C6603D-4173-4E5B-BC78-3AD50D31DD4E}" srcOrd="0" destOrd="0" presId="urn:microsoft.com/office/officeart/2005/8/layout/vList5"/>
    <dgm:cxn modelId="{7BF1E1B8-5182-4190-A8D0-AE3861B56EFA}" srcId="{F225F8A6-CB02-4214-B3C6-6B731C3578A4}" destId="{4A5B40AE-F7C3-4AA2-B5C5-7BCE816FDCD6}" srcOrd="0" destOrd="0" parTransId="{139A2AAF-4ADB-417F-A9D6-F4C6EE1634C2}" sibTransId="{D3F71A6D-3808-4FD1-A2A0-8F1BB1764209}"/>
    <dgm:cxn modelId="{5CC4AED3-1EB0-43FC-B6C4-5AA9DB0923B3}" type="presOf" srcId="{02CA5E5C-6DF8-421D-9559-2837E9544BAE}" destId="{71A86756-7CCA-4F95-8F53-497B8CFC096C}" srcOrd="0" destOrd="0" presId="urn:microsoft.com/office/officeart/2005/8/layout/vList5"/>
    <dgm:cxn modelId="{77C6D5DB-4638-4112-9100-D3A587670AA9}" srcId="{61B0B7E3-39FE-47E2-9FA6-83EEBEBC6DE2}" destId="{C7E8458F-F0ED-486F-BE8B-E55878B3FB44}" srcOrd="0" destOrd="0" parTransId="{8C992F18-6088-40B2-8B6B-0DBF5443E5BD}" sibTransId="{EC11A301-DB4D-4359-BA9D-B3A648FE4463}"/>
    <dgm:cxn modelId="{151B6ADD-7A6E-492A-9EA5-ABB5AE3BF5D4}" srcId="{324124A4-5951-43E4-A020-2B0F01C2FC8A}" destId="{F24660F0-515C-4D53-8718-1F6044948EFE}" srcOrd="1" destOrd="0" parTransId="{97E47A5F-0EDE-4A42-A47E-3B4C03CAB77A}" sibTransId="{FDB07D95-1E30-4DE6-94A5-D5DC1449517C}"/>
    <dgm:cxn modelId="{C98F1EE2-6B9D-49F9-AF91-0DFAA02E6AD1}" type="presOf" srcId="{F225F8A6-CB02-4214-B3C6-6B731C3578A4}" destId="{02EDBA98-45BC-4B94-82B5-D378D87A47F2}" srcOrd="0" destOrd="0" presId="urn:microsoft.com/office/officeart/2005/8/layout/vList5"/>
    <dgm:cxn modelId="{70F1A3E9-E053-4B79-B18C-3E3337B7FE6D}" type="presOf" srcId="{970D9AB2-698F-41AA-B5B5-235931360471}" destId="{421312E9-94B0-40A8-ADD1-F61D8856F4F0}" srcOrd="0" destOrd="0" presId="urn:microsoft.com/office/officeart/2005/8/layout/vList5"/>
    <dgm:cxn modelId="{7F4ED8E4-6FB1-45E5-9572-FDC5FAB9ED46}" type="presParOf" srcId="{3AD78DA9-5A8A-466F-BD62-A4DBC84E0593}" destId="{AAE6E778-9008-41E3-94EF-0FFDE808872A}" srcOrd="0" destOrd="0" presId="urn:microsoft.com/office/officeart/2005/8/layout/vList5"/>
    <dgm:cxn modelId="{4BA59BCD-B0F9-43AE-920B-F7218268039C}" type="presParOf" srcId="{AAE6E778-9008-41E3-94EF-0FFDE808872A}" destId="{8C1C8786-48C8-474E-A307-2FA26DDADDA7}" srcOrd="0" destOrd="0" presId="urn:microsoft.com/office/officeart/2005/8/layout/vList5"/>
    <dgm:cxn modelId="{7C419A7B-445D-4A3B-A216-0CC1A4371DF1}" type="presParOf" srcId="{AAE6E778-9008-41E3-94EF-0FFDE808872A}" destId="{421312E9-94B0-40A8-ADD1-F61D8856F4F0}" srcOrd="1" destOrd="0" presId="urn:microsoft.com/office/officeart/2005/8/layout/vList5"/>
    <dgm:cxn modelId="{486053BA-F9D5-4801-8203-14C138B446D2}" type="presParOf" srcId="{3AD78DA9-5A8A-466F-BD62-A4DBC84E0593}" destId="{C2FFF7D0-D357-434D-80D9-06DD8C9563F6}" srcOrd="1" destOrd="0" presId="urn:microsoft.com/office/officeart/2005/8/layout/vList5"/>
    <dgm:cxn modelId="{100BB71C-CA8E-46A8-A73B-333BDD3EC8AE}" type="presParOf" srcId="{3AD78DA9-5A8A-466F-BD62-A4DBC84E0593}" destId="{C8E5E1EA-7A0B-4E43-B789-AD2CB53F3648}" srcOrd="2" destOrd="0" presId="urn:microsoft.com/office/officeart/2005/8/layout/vList5"/>
    <dgm:cxn modelId="{A8AFB657-95F1-4B33-B093-7484BF859C3A}" type="presParOf" srcId="{C8E5E1EA-7A0B-4E43-B789-AD2CB53F3648}" destId="{E0C6603D-4173-4E5B-BC78-3AD50D31DD4E}" srcOrd="0" destOrd="0" presId="urn:microsoft.com/office/officeart/2005/8/layout/vList5"/>
    <dgm:cxn modelId="{58C67F79-3AA3-4CC4-8E4B-4245ED7757A2}" type="presParOf" srcId="{C8E5E1EA-7A0B-4E43-B789-AD2CB53F3648}" destId="{71A86756-7CCA-4F95-8F53-497B8CFC096C}" srcOrd="1" destOrd="0" presId="urn:microsoft.com/office/officeart/2005/8/layout/vList5"/>
    <dgm:cxn modelId="{63C46D20-5F53-4AD2-910A-D16F8B901F26}" type="presParOf" srcId="{3AD78DA9-5A8A-466F-BD62-A4DBC84E0593}" destId="{2F20EF4B-17BC-4EB4-8443-8944D004175C}" srcOrd="3" destOrd="0" presId="urn:microsoft.com/office/officeart/2005/8/layout/vList5"/>
    <dgm:cxn modelId="{AB3EEC4B-683A-443F-BA63-F95DF745DDEA}" type="presParOf" srcId="{3AD78DA9-5A8A-466F-BD62-A4DBC84E0593}" destId="{0E0B9D24-F38C-466D-9FC5-C84B36252C78}" srcOrd="4" destOrd="0" presId="urn:microsoft.com/office/officeart/2005/8/layout/vList5"/>
    <dgm:cxn modelId="{01A81D3F-7DFE-4F9B-AC70-E3FA6D40613D}" type="presParOf" srcId="{0E0B9D24-F38C-466D-9FC5-C84B36252C78}" destId="{02EDBA98-45BC-4B94-82B5-D378D87A47F2}" srcOrd="0" destOrd="0" presId="urn:microsoft.com/office/officeart/2005/8/layout/vList5"/>
    <dgm:cxn modelId="{ADD6D46F-0F64-456C-934D-E95DDF37F388}" type="presParOf" srcId="{0E0B9D24-F38C-466D-9FC5-C84B36252C78}" destId="{919D1158-7B43-4D7A-9476-AAB9FC377B83}" srcOrd="1" destOrd="0" presId="urn:microsoft.com/office/officeart/2005/8/layout/vList5"/>
    <dgm:cxn modelId="{DE68FAEF-5D25-4D96-8F73-0CEA19F8472B}" type="presParOf" srcId="{3AD78DA9-5A8A-466F-BD62-A4DBC84E0593}" destId="{675C6E2D-945C-4758-A9AB-038E323C5BD8}" srcOrd="5" destOrd="0" presId="urn:microsoft.com/office/officeart/2005/8/layout/vList5"/>
    <dgm:cxn modelId="{1B47678E-DCB5-49AF-A7BF-A40CB5308C48}" type="presParOf" srcId="{3AD78DA9-5A8A-466F-BD62-A4DBC84E0593}" destId="{B89544B2-E901-4BAB-968F-2091C7182AB3}" srcOrd="6" destOrd="0" presId="urn:microsoft.com/office/officeart/2005/8/layout/vList5"/>
    <dgm:cxn modelId="{F1277C56-4F26-4F6A-AD2E-F8F22FAEE6AB}" type="presParOf" srcId="{B89544B2-E901-4BAB-968F-2091C7182AB3}" destId="{C38CC0F9-C892-435D-ABF3-AD9CC8F98AE8}" srcOrd="0" destOrd="0" presId="urn:microsoft.com/office/officeart/2005/8/layout/vList5"/>
    <dgm:cxn modelId="{6C4481DF-FC5C-41B9-844E-632707532D4E}" type="presParOf" srcId="{B89544B2-E901-4BAB-968F-2091C7182AB3}" destId="{0CB38F21-D79E-4B5E-BE3F-07D5AB82F1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640A74-ACB7-482A-974C-6761F38555C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0A7534F5-F362-4645-81F8-BFE4DE757BF1}">
      <dgm:prSet phldrT="[Text]" custT="1"/>
      <dgm:spPr/>
      <dgm:t>
        <a:bodyPr/>
        <a:lstStyle/>
        <a:p>
          <a:r>
            <a:rPr lang="de-DE" sz="1800" b="1"/>
            <a:t>Wirtschaft: 75,8 Mrd.</a:t>
          </a:r>
        </a:p>
      </dgm:t>
    </dgm:pt>
    <dgm:pt modelId="{57232035-D55D-426A-8281-5C429BF69E45}" type="parTrans" cxnId="{880CF1B8-691C-4DD0-82BE-2A79C8B654F1}">
      <dgm:prSet/>
      <dgm:spPr/>
      <dgm:t>
        <a:bodyPr/>
        <a:lstStyle/>
        <a:p>
          <a:endParaRPr lang="de-DE" sz="1800" b="1"/>
        </a:p>
      </dgm:t>
    </dgm:pt>
    <dgm:pt modelId="{68F7C6E9-28D6-44D3-930E-93D30952819F}" type="sibTrans" cxnId="{880CF1B8-691C-4DD0-82BE-2A79C8B654F1}">
      <dgm:prSet/>
      <dgm:spPr/>
      <dgm:t>
        <a:bodyPr/>
        <a:lstStyle/>
        <a:p>
          <a:endParaRPr lang="de-DE" sz="1800" b="1"/>
        </a:p>
      </dgm:t>
    </dgm:pt>
    <dgm:pt modelId="{EF557F76-E2C9-4C27-80CC-EBA6D8367E78}">
      <dgm:prSet phldrT="[Text]" custT="1"/>
      <dgm:spPr/>
      <dgm:t>
        <a:bodyPr/>
        <a:lstStyle/>
        <a:p>
          <a:r>
            <a:rPr lang="de-DE" sz="1800" b="1"/>
            <a:t>Hochschulen: 20,7 Mrd.</a:t>
          </a:r>
        </a:p>
      </dgm:t>
    </dgm:pt>
    <dgm:pt modelId="{996BA6FF-A95C-4D99-9F6A-D0892C80935A}" type="parTrans" cxnId="{5E990F99-DBA2-432F-96CC-6722A9F6E1B0}">
      <dgm:prSet/>
      <dgm:spPr/>
      <dgm:t>
        <a:bodyPr/>
        <a:lstStyle/>
        <a:p>
          <a:endParaRPr lang="de-DE" sz="1800" b="1"/>
        </a:p>
      </dgm:t>
    </dgm:pt>
    <dgm:pt modelId="{2EC33730-DDBE-47C0-A9BB-F447E2F1F4D6}" type="sibTrans" cxnId="{5E990F99-DBA2-432F-96CC-6722A9F6E1B0}">
      <dgm:prSet/>
      <dgm:spPr/>
      <dgm:t>
        <a:bodyPr/>
        <a:lstStyle/>
        <a:p>
          <a:endParaRPr lang="de-DE" sz="1800" b="1"/>
        </a:p>
      </dgm:t>
    </dgm:pt>
    <dgm:pt modelId="{2EA91FFE-E6AA-42AC-BF29-5181608D0059}">
      <dgm:prSet phldrT="[Text]" custT="1"/>
      <dgm:spPr/>
      <dgm:t>
        <a:bodyPr/>
        <a:lstStyle/>
        <a:p>
          <a:r>
            <a:rPr lang="de-DE" sz="1800" b="1"/>
            <a:t>Staat: 16,8 Mrd. </a:t>
          </a:r>
        </a:p>
      </dgm:t>
    </dgm:pt>
    <dgm:pt modelId="{958C2705-C13E-4C7E-8645-34DBFB941C23}" type="parTrans" cxnId="{FB10F67A-5AE9-434C-B907-7212A248418B}">
      <dgm:prSet/>
      <dgm:spPr/>
      <dgm:t>
        <a:bodyPr/>
        <a:lstStyle/>
        <a:p>
          <a:endParaRPr lang="de-DE" sz="1800" b="1"/>
        </a:p>
      </dgm:t>
    </dgm:pt>
    <dgm:pt modelId="{0FC0EC11-E036-4FE2-8F4F-1D8B0F2F5CF4}" type="sibTrans" cxnId="{FB10F67A-5AE9-434C-B907-7212A248418B}">
      <dgm:prSet/>
      <dgm:spPr/>
      <dgm:t>
        <a:bodyPr/>
        <a:lstStyle/>
        <a:p>
          <a:endParaRPr lang="de-DE" sz="1800" b="1"/>
        </a:p>
      </dgm:t>
    </dgm:pt>
    <dgm:pt modelId="{B6533E5B-18B6-4391-AA75-0AD1DFDA9E0E}" type="pres">
      <dgm:prSet presAssocID="{13640A74-ACB7-482A-974C-6761F38555C4}" presName="linear" presStyleCnt="0">
        <dgm:presLayoutVars>
          <dgm:animLvl val="lvl"/>
          <dgm:resizeHandles val="exact"/>
        </dgm:presLayoutVars>
      </dgm:prSet>
      <dgm:spPr/>
    </dgm:pt>
    <dgm:pt modelId="{5C3DB5E0-0619-46BC-9FD5-D82D2E36376D}" type="pres">
      <dgm:prSet presAssocID="{0A7534F5-F362-4645-81F8-BFE4DE757BF1}" presName="parentText" presStyleLbl="node1" presStyleIdx="0" presStyleCnt="3" custScaleY="229627">
        <dgm:presLayoutVars>
          <dgm:chMax val="0"/>
          <dgm:bulletEnabled val="1"/>
        </dgm:presLayoutVars>
      </dgm:prSet>
      <dgm:spPr/>
    </dgm:pt>
    <dgm:pt modelId="{7326F37E-03C0-44D4-8B71-BE5514A06226}" type="pres">
      <dgm:prSet presAssocID="{68F7C6E9-28D6-44D3-930E-93D30952819F}" presName="spacer" presStyleCnt="0"/>
      <dgm:spPr/>
    </dgm:pt>
    <dgm:pt modelId="{AE288143-93A8-482C-8E20-D8BB8314EA26}" type="pres">
      <dgm:prSet presAssocID="{2EA91FFE-E6AA-42AC-BF29-5181608D0059}" presName="parentText" presStyleLbl="node1" presStyleIdx="1" presStyleCnt="3" custScaleY="229627">
        <dgm:presLayoutVars>
          <dgm:chMax val="0"/>
          <dgm:bulletEnabled val="1"/>
        </dgm:presLayoutVars>
      </dgm:prSet>
      <dgm:spPr/>
    </dgm:pt>
    <dgm:pt modelId="{C08CEDD5-4286-4B53-9955-3F8AC3133394}" type="pres">
      <dgm:prSet presAssocID="{0FC0EC11-E036-4FE2-8F4F-1D8B0F2F5CF4}" presName="spacer" presStyleCnt="0"/>
      <dgm:spPr/>
    </dgm:pt>
    <dgm:pt modelId="{73BAB05A-747C-4BE2-9041-600716456568}" type="pres">
      <dgm:prSet presAssocID="{EF557F76-E2C9-4C27-80CC-EBA6D8367E78}" presName="parentText" presStyleLbl="node1" presStyleIdx="2" presStyleCnt="3" custScaleY="229627">
        <dgm:presLayoutVars>
          <dgm:chMax val="0"/>
          <dgm:bulletEnabled val="1"/>
        </dgm:presLayoutVars>
      </dgm:prSet>
      <dgm:spPr/>
    </dgm:pt>
  </dgm:ptLst>
  <dgm:cxnLst>
    <dgm:cxn modelId="{16A52200-9976-4FC9-9904-4F888015C8BA}" type="presOf" srcId="{2EA91FFE-E6AA-42AC-BF29-5181608D0059}" destId="{AE288143-93A8-482C-8E20-D8BB8314EA26}" srcOrd="0" destOrd="0" presId="urn:microsoft.com/office/officeart/2005/8/layout/vList2"/>
    <dgm:cxn modelId="{D37F1E5E-270A-4345-8F14-47F8B77F33C5}" type="presOf" srcId="{0A7534F5-F362-4645-81F8-BFE4DE757BF1}" destId="{5C3DB5E0-0619-46BC-9FD5-D82D2E36376D}" srcOrd="0" destOrd="0" presId="urn:microsoft.com/office/officeart/2005/8/layout/vList2"/>
    <dgm:cxn modelId="{CA7DCA6D-EAAD-4493-99EE-11BD9FEF26C2}" type="presOf" srcId="{13640A74-ACB7-482A-974C-6761F38555C4}" destId="{B6533E5B-18B6-4391-AA75-0AD1DFDA9E0E}" srcOrd="0" destOrd="0" presId="urn:microsoft.com/office/officeart/2005/8/layout/vList2"/>
    <dgm:cxn modelId="{FB10F67A-5AE9-434C-B907-7212A248418B}" srcId="{13640A74-ACB7-482A-974C-6761F38555C4}" destId="{2EA91FFE-E6AA-42AC-BF29-5181608D0059}" srcOrd="1" destOrd="0" parTransId="{958C2705-C13E-4C7E-8645-34DBFB941C23}" sibTransId="{0FC0EC11-E036-4FE2-8F4F-1D8B0F2F5CF4}"/>
    <dgm:cxn modelId="{5E990F99-DBA2-432F-96CC-6722A9F6E1B0}" srcId="{13640A74-ACB7-482A-974C-6761F38555C4}" destId="{EF557F76-E2C9-4C27-80CC-EBA6D8367E78}" srcOrd="2" destOrd="0" parTransId="{996BA6FF-A95C-4D99-9F6A-D0892C80935A}" sibTransId="{2EC33730-DDBE-47C0-A9BB-F447E2F1F4D6}"/>
    <dgm:cxn modelId="{880CF1B8-691C-4DD0-82BE-2A79C8B654F1}" srcId="{13640A74-ACB7-482A-974C-6761F38555C4}" destId="{0A7534F5-F362-4645-81F8-BFE4DE757BF1}" srcOrd="0" destOrd="0" parTransId="{57232035-D55D-426A-8281-5C429BF69E45}" sibTransId="{68F7C6E9-28D6-44D3-930E-93D30952819F}"/>
    <dgm:cxn modelId="{F1C818E7-9919-4B91-9D0A-132EA429244C}" type="presOf" srcId="{EF557F76-E2C9-4C27-80CC-EBA6D8367E78}" destId="{73BAB05A-747C-4BE2-9041-600716456568}" srcOrd="0" destOrd="0" presId="urn:microsoft.com/office/officeart/2005/8/layout/vList2"/>
    <dgm:cxn modelId="{11DA76A2-E0E1-4932-8BFB-22612FCEA41D}" type="presParOf" srcId="{B6533E5B-18B6-4391-AA75-0AD1DFDA9E0E}" destId="{5C3DB5E0-0619-46BC-9FD5-D82D2E36376D}" srcOrd="0" destOrd="0" presId="urn:microsoft.com/office/officeart/2005/8/layout/vList2"/>
    <dgm:cxn modelId="{713AC047-115E-4362-B66A-46C4D4C33076}" type="presParOf" srcId="{B6533E5B-18B6-4391-AA75-0AD1DFDA9E0E}" destId="{7326F37E-03C0-44D4-8B71-BE5514A06226}" srcOrd="1" destOrd="0" presId="urn:microsoft.com/office/officeart/2005/8/layout/vList2"/>
    <dgm:cxn modelId="{149B62E3-D860-4F03-BFCE-3A3C0B586E42}" type="presParOf" srcId="{B6533E5B-18B6-4391-AA75-0AD1DFDA9E0E}" destId="{AE288143-93A8-482C-8E20-D8BB8314EA26}" srcOrd="2" destOrd="0" presId="urn:microsoft.com/office/officeart/2005/8/layout/vList2"/>
    <dgm:cxn modelId="{6A399D6E-354C-4D60-B91C-9AC9423AEEC7}" type="presParOf" srcId="{B6533E5B-18B6-4391-AA75-0AD1DFDA9E0E}" destId="{C08CEDD5-4286-4B53-9955-3F8AC3133394}" srcOrd="3" destOrd="0" presId="urn:microsoft.com/office/officeart/2005/8/layout/vList2"/>
    <dgm:cxn modelId="{4EADBFC0-9B88-4A88-8346-726AD5F8D5F1}" type="presParOf" srcId="{B6533E5B-18B6-4391-AA75-0AD1DFDA9E0E}" destId="{73BAB05A-747C-4BE2-9041-600716456568}"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1312E9-94B0-40A8-ADD1-F61D8856F4F0}">
      <dsp:nvSpPr>
        <dsp:cNvPr id="0" name=""/>
        <dsp:cNvSpPr/>
      </dsp:nvSpPr>
      <dsp:spPr>
        <a:xfrm rot="5400000">
          <a:off x="7081916" y="-3114088"/>
          <a:ext cx="915319" cy="7143495"/>
        </a:xfrm>
        <a:prstGeom prst="round2SameRect">
          <a:avLst/>
        </a:prstGeom>
        <a:solidFill>
          <a:srgbClr val="E7E6E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30400" algn="l" defTabSz="1066800">
            <a:lnSpc>
              <a:spcPct val="100000"/>
            </a:lnSpc>
            <a:spcBef>
              <a:spcPct val="0"/>
            </a:spcBef>
            <a:spcAft>
              <a:spcPts val="600"/>
            </a:spcAft>
            <a:buFontTx/>
            <a:buNone/>
          </a:pPr>
          <a:r>
            <a:rPr lang="de-DE" sz="2400" kern="1200">
              <a:solidFill>
                <a:schemeClr val="tx2"/>
              </a:solidFill>
              <a:latin typeface="+mn-lt"/>
            </a:rPr>
            <a:t>Weltanteil: 7,2 % - Platz 5 hinter USA, Japan, China, und Korea</a:t>
          </a:r>
        </a:p>
      </dsp:txBody>
      <dsp:txXfrm rot="-5400000">
        <a:off x="3967828" y="44682"/>
        <a:ext cx="7098813" cy="825955"/>
      </dsp:txXfrm>
    </dsp:sp>
    <dsp:sp modelId="{8C1C8786-48C8-474E-A307-2FA26DDADDA7}">
      <dsp:nvSpPr>
        <dsp:cNvPr id="0" name=""/>
        <dsp:cNvSpPr/>
      </dsp:nvSpPr>
      <dsp:spPr>
        <a:xfrm>
          <a:off x="0" y="2378"/>
          <a:ext cx="4018216" cy="1144148"/>
        </a:xfrm>
        <a:prstGeom prst="roundRect">
          <a:avLst/>
        </a:prstGeom>
        <a:solidFill>
          <a:schemeClr val="tx2"/>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latin typeface="+mn-lt"/>
            </a:rPr>
            <a:t>Patente</a:t>
          </a:r>
        </a:p>
      </dsp:txBody>
      <dsp:txXfrm>
        <a:off x="55853" y="58231"/>
        <a:ext cx="3906510" cy="1032442"/>
      </dsp:txXfrm>
    </dsp:sp>
    <dsp:sp modelId="{71A86756-7CCA-4F95-8F53-497B8CFC096C}">
      <dsp:nvSpPr>
        <dsp:cNvPr id="0" name=""/>
        <dsp:cNvSpPr/>
      </dsp:nvSpPr>
      <dsp:spPr>
        <a:xfrm rot="5400000">
          <a:off x="7132304" y="-1795938"/>
          <a:ext cx="915319" cy="7143495"/>
        </a:xfrm>
        <a:prstGeom prst="round2SameRect">
          <a:avLst/>
        </a:prstGeom>
        <a:solidFill>
          <a:srgbClr val="F3EBF5">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228600" lvl="1" indent="-228600" algn="l" defTabSz="1066800">
            <a:lnSpc>
              <a:spcPct val="100000"/>
            </a:lnSpc>
            <a:spcBef>
              <a:spcPct val="0"/>
            </a:spcBef>
            <a:spcAft>
              <a:spcPts val="600"/>
            </a:spcAft>
            <a:buNone/>
          </a:pPr>
          <a:r>
            <a:rPr lang="de-DE" sz="2400" kern="1200">
              <a:solidFill>
                <a:schemeClr val="tx2"/>
              </a:solidFill>
              <a:latin typeface="+mn-lt"/>
            </a:rPr>
            <a:t>Weltanteil: 4,8 % - Platz 4 hinter China, USA, Indien</a:t>
          </a:r>
        </a:p>
      </dsp:txBody>
      <dsp:txXfrm rot="-5400000">
        <a:off x="4018216" y="1362832"/>
        <a:ext cx="7098813" cy="825955"/>
      </dsp:txXfrm>
    </dsp:sp>
    <dsp:sp modelId="{E0C6603D-4173-4E5B-BC78-3AD50D31DD4E}">
      <dsp:nvSpPr>
        <dsp:cNvPr id="0" name=""/>
        <dsp:cNvSpPr/>
      </dsp:nvSpPr>
      <dsp:spPr>
        <a:xfrm>
          <a:off x="0" y="1203735"/>
          <a:ext cx="4018216" cy="1144148"/>
        </a:xfrm>
        <a:prstGeom prst="roundRect">
          <a:avLst/>
        </a:prstGeom>
        <a:solidFill>
          <a:schemeClr val="accent3"/>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a:latin typeface="+mn-lt"/>
            </a:rPr>
            <a:t>Publikationen</a:t>
          </a:r>
        </a:p>
      </dsp:txBody>
      <dsp:txXfrm>
        <a:off x="55853" y="1259588"/>
        <a:ext cx="3906510" cy="1032442"/>
      </dsp:txXfrm>
    </dsp:sp>
    <dsp:sp modelId="{919D1158-7B43-4D7A-9476-AAB9FC377B83}">
      <dsp:nvSpPr>
        <dsp:cNvPr id="0" name=""/>
        <dsp:cNvSpPr/>
      </dsp:nvSpPr>
      <dsp:spPr>
        <a:xfrm rot="5400000">
          <a:off x="7132304" y="-594582"/>
          <a:ext cx="915319" cy="7143495"/>
        </a:xfrm>
        <a:prstGeom prst="round2SameRect">
          <a:avLst/>
        </a:prstGeom>
        <a:solidFill>
          <a:srgbClr val="E7F7E6">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a:solidFill>
                <a:schemeClr val="tx2"/>
              </a:solidFill>
              <a:latin typeface="+mn-lt"/>
            </a:rPr>
            <a:t>Welthandelsanteil: 8,4 % - Platz 3 hinter China und den USA</a:t>
          </a:r>
        </a:p>
      </dsp:txBody>
      <dsp:txXfrm rot="-5400000">
        <a:off x="4018216" y="2564188"/>
        <a:ext cx="7098813" cy="825955"/>
      </dsp:txXfrm>
    </dsp:sp>
    <dsp:sp modelId="{02EDBA98-45BC-4B94-82B5-D378D87A47F2}">
      <dsp:nvSpPr>
        <dsp:cNvPr id="0" name=""/>
        <dsp:cNvSpPr/>
      </dsp:nvSpPr>
      <dsp:spPr>
        <a:xfrm>
          <a:off x="0" y="2405091"/>
          <a:ext cx="4018216" cy="1144148"/>
        </a:xfrm>
        <a:prstGeom prst="roundRect">
          <a:avLst/>
        </a:prstGeom>
        <a:solidFill>
          <a:schemeClr val="accent6"/>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a:latin typeface="+mn-lt"/>
            </a:rPr>
            <a:t>Handel mit forschungsintensiven Chemiewaren (2021)</a:t>
          </a:r>
        </a:p>
      </dsp:txBody>
      <dsp:txXfrm>
        <a:off x="55853" y="2460944"/>
        <a:ext cx="3906510" cy="1032442"/>
      </dsp:txXfrm>
    </dsp:sp>
    <dsp:sp modelId="{0CB38F21-D79E-4B5E-BE3F-07D5AB82F102}">
      <dsp:nvSpPr>
        <dsp:cNvPr id="0" name=""/>
        <dsp:cNvSpPr/>
      </dsp:nvSpPr>
      <dsp:spPr>
        <a:xfrm rot="5400000">
          <a:off x="7136190" y="617238"/>
          <a:ext cx="915319" cy="7122567"/>
        </a:xfrm>
        <a:prstGeom prst="round2SameRect">
          <a:avLst/>
        </a:prstGeom>
        <a:solidFill>
          <a:srgbClr val="FFEDE8">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44000" tIns="36000" rIns="72000" bIns="36000" numCol="1" spcCol="1270" anchor="ctr" anchorCtr="0">
          <a:noAutofit/>
        </a:bodyPr>
        <a:lstStyle/>
        <a:p>
          <a:pPr marL="0" lvl="1" indent="-228600" algn="l" defTabSz="1066800">
            <a:lnSpc>
              <a:spcPct val="100000"/>
            </a:lnSpc>
            <a:spcBef>
              <a:spcPct val="0"/>
            </a:spcBef>
            <a:spcAft>
              <a:spcPts val="600"/>
            </a:spcAft>
            <a:buNone/>
          </a:pPr>
          <a:r>
            <a:rPr lang="de-DE" sz="2400" kern="1200">
              <a:solidFill>
                <a:schemeClr val="tx2"/>
              </a:solidFill>
              <a:latin typeface="Source Sans Pro"/>
              <a:ea typeface="+mn-ea"/>
              <a:cs typeface="+mn-cs"/>
            </a:rPr>
            <a:t>Welthandelsanteil: 14,2 % - Platz 1 vor Schweiz, Irland und den USA</a:t>
          </a:r>
        </a:p>
      </dsp:txBody>
      <dsp:txXfrm rot="-5400000">
        <a:off x="4032566" y="3765544"/>
        <a:ext cx="7077885" cy="825955"/>
      </dsp:txXfrm>
    </dsp:sp>
    <dsp:sp modelId="{C38CC0F9-C892-435D-ABF3-AD9CC8F98AE8}">
      <dsp:nvSpPr>
        <dsp:cNvPr id="0" name=""/>
        <dsp:cNvSpPr/>
      </dsp:nvSpPr>
      <dsp:spPr>
        <a:xfrm>
          <a:off x="0" y="3608152"/>
          <a:ext cx="4032566" cy="1144148"/>
        </a:xfrm>
        <a:prstGeom prst="roundRect">
          <a:avLst/>
        </a:prstGeom>
        <a:solidFill>
          <a:schemeClr val="accent4"/>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de-DE" sz="2200" b="1" kern="1200">
              <a:latin typeface="+mn-lt"/>
            </a:rPr>
            <a:t>Handel mit forschungsintensiven Pharmazeutika (2021)</a:t>
          </a:r>
        </a:p>
      </dsp:txBody>
      <dsp:txXfrm>
        <a:off x="55853" y="3664005"/>
        <a:ext cx="3920860" cy="1032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DB5E0-0619-46BC-9FD5-D82D2E36376D}">
      <dsp:nvSpPr>
        <dsp:cNvPr id="0" name=""/>
        <dsp:cNvSpPr/>
      </dsp:nvSpPr>
      <dsp:spPr>
        <a:xfrm>
          <a:off x="0" y="48850"/>
          <a:ext cx="2632198" cy="1289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a:t>Wirtschaft: 75,8 Mrd.</a:t>
          </a:r>
        </a:p>
      </dsp:txBody>
      <dsp:txXfrm>
        <a:off x="62952" y="111802"/>
        <a:ext cx="2506294" cy="1163681"/>
      </dsp:txXfrm>
    </dsp:sp>
    <dsp:sp modelId="{AE288143-93A8-482C-8E20-D8BB8314EA26}">
      <dsp:nvSpPr>
        <dsp:cNvPr id="0" name=""/>
        <dsp:cNvSpPr/>
      </dsp:nvSpPr>
      <dsp:spPr>
        <a:xfrm>
          <a:off x="0" y="1424835"/>
          <a:ext cx="2632198" cy="1289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a:t>Staat: 16,8 Mrd. </a:t>
          </a:r>
        </a:p>
      </dsp:txBody>
      <dsp:txXfrm>
        <a:off x="62952" y="1487787"/>
        <a:ext cx="2506294" cy="1163681"/>
      </dsp:txXfrm>
    </dsp:sp>
    <dsp:sp modelId="{73BAB05A-747C-4BE2-9041-600716456568}">
      <dsp:nvSpPr>
        <dsp:cNvPr id="0" name=""/>
        <dsp:cNvSpPr/>
      </dsp:nvSpPr>
      <dsp:spPr>
        <a:xfrm>
          <a:off x="0" y="2800821"/>
          <a:ext cx="2632198" cy="12895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b="1" kern="1200"/>
            <a:t>Hochschulen: 20,7 Mrd.</a:t>
          </a:r>
        </a:p>
      </dsp:txBody>
      <dsp:txXfrm>
        <a:off x="62952" y="2863773"/>
        <a:ext cx="2506294" cy="116368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0.00539</cdr:x>
      <cdr:y>0</cdr:y>
    </cdr:from>
    <cdr:to>
      <cdr:x>1</cdr:x>
      <cdr:y>0.16683</cdr:y>
    </cdr:to>
    <cdr:sp macro="" textlink="">
      <cdr:nvSpPr>
        <cdr:cNvPr id="6" name="Textplatzhalter 6">
          <a:extLst xmlns:a="http://schemas.openxmlformats.org/drawingml/2006/main">
            <a:ext uri="{FF2B5EF4-FFF2-40B4-BE49-F238E27FC236}">
              <a16:creationId xmlns:a16="http://schemas.microsoft.com/office/drawing/2014/main" id="{938E2D20-9FB3-446A-A94C-6E9EAF39D380}"/>
            </a:ext>
          </a:extLst>
        </cdr:cNvPr>
        <cdr:cNvSpPr>
          <a:spLocks xmlns:a="http://schemas.openxmlformats.org/drawingml/2006/main" noGrp="1"/>
        </cdr:cNvSpPr>
      </cdr:nvSpPr>
      <cdr:spPr>
        <a:xfrm xmlns:a="http://schemas.openxmlformats.org/drawingml/2006/main">
          <a:off x="29101" y="0"/>
          <a:ext cx="5369986" cy="768838"/>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de-DE" sz="1600" b="1" dirty="0">
              <a:solidFill>
                <a:schemeClr val="tx2"/>
              </a:solidFill>
              <a:latin typeface="Source Sans Pro "/>
            </a:rPr>
            <a:t>Chemie</a:t>
          </a:r>
          <a:r>
            <a:rPr lang="de-DE" sz="1600" dirty="0">
              <a:solidFill>
                <a:schemeClr val="tx2"/>
              </a:solidFill>
              <a:latin typeface="Source Sans Pro "/>
            </a:rPr>
            <a:t>: Aufteilung interne und externe </a:t>
          </a:r>
          <a:r>
            <a:rPr lang="de-DE" sz="1600" dirty="0" err="1">
              <a:solidFill>
                <a:schemeClr val="tx2"/>
              </a:solidFill>
              <a:latin typeface="Source Sans Pro "/>
            </a:rPr>
            <a:t>FuE</a:t>
          </a:r>
          <a:r>
            <a:rPr lang="de-DE" sz="1600" dirty="0">
              <a:solidFill>
                <a:schemeClr val="tx2"/>
              </a:solidFill>
              <a:latin typeface="Source Sans Pro "/>
            </a:rPr>
            <a:t>-Aufwendungen und Verteilung der externen </a:t>
          </a:r>
          <a:r>
            <a:rPr lang="de-DE" sz="1600" dirty="0" err="1">
              <a:solidFill>
                <a:schemeClr val="tx2"/>
              </a:solidFill>
              <a:latin typeface="Source Sans Pro "/>
            </a:rPr>
            <a:t>FuE</a:t>
          </a:r>
          <a:r>
            <a:rPr lang="de-DE" sz="1600" dirty="0">
              <a:solidFill>
                <a:schemeClr val="tx2"/>
              </a:solidFill>
              <a:latin typeface="Source Sans Pro "/>
            </a:rPr>
            <a:t>-Aufwendungen, 2021</a:t>
          </a:r>
        </a:p>
      </cdr:txBody>
    </cdr:sp>
  </cdr:relSizeAnchor>
</c:userShapes>
</file>

<file path=ppt/drawings/drawing2.xml><?xml version="1.0" encoding="utf-8"?>
<c:userShapes xmlns:c="http://schemas.openxmlformats.org/drawingml/2006/chart">
  <cdr:relSizeAnchor xmlns:cdr="http://schemas.openxmlformats.org/drawingml/2006/chartDrawing">
    <cdr:from>
      <cdr:x>0.00539</cdr:x>
      <cdr:y>0.00385</cdr:y>
    </cdr:from>
    <cdr:to>
      <cdr:x>1</cdr:x>
      <cdr:y>0.17116</cdr:y>
    </cdr:to>
    <cdr:sp macro="" textlink="">
      <cdr:nvSpPr>
        <cdr:cNvPr id="10" name="Textplatzhalter 6">
          <a:extLst xmlns:a="http://schemas.openxmlformats.org/drawingml/2006/main">
            <a:ext uri="{FF2B5EF4-FFF2-40B4-BE49-F238E27FC236}">
              <a16:creationId xmlns:a16="http://schemas.microsoft.com/office/drawing/2014/main" id="{D448635E-6BAE-4B0A-A797-2C57683EF10F}"/>
            </a:ext>
          </a:extLst>
        </cdr:cNvPr>
        <cdr:cNvSpPr>
          <a:spLocks xmlns:a="http://schemas.openxmlformats.org/drawingml/2006/main" noGrp="1"/>
        </cdr:cNvSpPr>
      </cdr:nvSpPr>
      <cdr:spPr>
        <a:xfrm xmlns:a="http://schemas.openxmlformats.org/drawingml/2006/main">
          <a:off x="29096" y="12699"/>
          <a:ext cx="5371579" cy="552475"/>
        </a:xfrm>
        <a:prstGeom xmlns:a="http://schemas.openxmlformats.org/drawingml/2006/main" prst="rect">
          <a:avLst/>
        </a:prstGeom>
      </cdr:spPr>
      <cdr:txBody>
        <a:bodyPr xmlns:a="http://schemas.openxmlformats.org/drawingml/2006/main" vert="horz" lIns="0" tIns="0" rIns="0" bIns="0" rtlCol="0">
          <a:noAutofit/>
        </a:bodyPr>
        <a:lstStyle xmlns:a="http://schemas.openxmlformats.org/drawingml/2006/main">
          <a:lvl1pPr marL="0" indent="0" algn="l" defTabSz="914400" rtl="0" eaLnBrk="1" latinLnBrk="0" hangingPunct="1">
            <a:lnSpc>
              <a:spcPct val="100000"/>
            </a:lnSpc>
            <a:spcBef>
              <a:spcPts val="1000"/>
            </a:spcBef>
            <a:buClr>
              <a:schemeClr val="accent1"/>
            </a:buClr>
            <a:buSzPct val="90000"/>
            <a:buFont typeface="Arial" panose="020B0604020202020204" pitchFamily="34" charset="0"/>
            <a:buNone/>
            <a:defRPr lang="en-US" sz="2000" b="0" i="0" kern="1200" baseline="0" dirty="0">
              <a:solidFill>
                <a:schemeClr val="tx2"/>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xmlns:a="http://schemas.openxmlformats.org/drawingml/2006/main">
          <a:r>
            <a:rPr lang="de-DE" sz="1600" b="1" dirty="0" err="1"/>
            <a:t>Pharma</a:t>
          </a:r>
          <a:r>
            <a:rPr lang="de-DE" sz="1600" dirty="0"/>
            <a:t>: Aufteilung interne und externe </a:t>
          </a:r>
          <a:r>
            <a:rPr lang="de-DE" sz="1600" dirty="0" err="1"/>
            <a:t>FuE</a:t>
          </a:r>
          <a:r>
            <a:rPr lang="de-DE" sz="1600" dirty="0"/>
            <a:t>-Aufwendungen und Verteilung der externen </a:t>
          </a:r>
          <a:r>
            <a:rPr lang="de-DE" sz="1600" dirty="0" err="1"/>
            <a:t>FuE</a:t>
          </a:r>
          <a:r>
            <a:rPr lang="de-DE" sz="1600" dirty="0"/>
            <a:t>-Aufwendungen, 2021</a:t>
          </a:r>
        </a:p>
      </cdr:txBody>
    </cdr:sp>
  </cdr:relSizeAnchor>
</c:userShapes>
</file>

<file path=ppt/drawings/drawing3.xml><?xml version="1.0" encoding="utf-8"?>
<c:userShapes xmlns:c="http://schemas.openxmlformats.org/drawingml/2006/chart">
  <cdr:relSizeAnchor xmlns:cdr="http://schemas.openxmlformats.org/drawingml/2006/chartDrawing">
    <cdr:from>
      <cdr:x>0.92973</cdr:x>
      <cdr:y>0.0046</cdr:y>
    </cdr:from>
    <cdr:to>
      <cdr:x>0.98511</cdr:x>
      <cdr:y>0.9617</cdr:y>
    </cdr:to>
    <cdr:sp macro="" textlink="">
      <cdr:nvSpPr>
        <cdr:cNvPr id="2" name="Textfeld 1"/>
        <cdr:cNvSpPr txBox="1"/>
      </cdr:nvSpPr>
      <cdr:spPr>
        <a:xfrm xmlns:a="http://schemas.openxmlformats.org/drawingml/2006/main">
          <a:off x="7196138" y="19050"/>
          <a:ext cx="428625" cy="3962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0.30229</cdr:x>
      <cdr:y>0.09637</cdr:y>
    </cdr:from>
    <cdr:to>
      <cdr:x>0.48731</cdr:x>
      <cdr:y>0.17755</cdr:y>
    </cdr:to>
    <cdr:sp macro="" textlink="">
      <cdr:nvSpPr>
        <cdr:cNvPr id="3" name="Textfeld 2"/>
        <cdr:cNvSpPr txBox="1"/>
      </cdr:nvSpPr>
      <cdr:spPr>
        <a:xfrm xmlns:a="http://schemas.openxmlformats.org/drawingml/2006/main">
          <a:off x="2179775" y="413755"/>
          <a:ext cx="1334152" cy="348546"/>
        </a:xfrm>
        <a:prstGeom xmlns:a="http://schemas.openxmlformats.org/drawingml/2006/main" prst="rect">
          <a:avLst/>
        </a:prstGeom>
        <a:solidFill xmlns:a="http://schemas.openxmlformats.org/drawingml/2006/main">
          <a:schemeClr val="accent1"/>
        </a:solidFill>
        <a:ln xmlns:a="http://schemas.openxmlformats.org/drawingml/2006/main">
          <a:noFill/>
        </a:ln>
      </cdr:spPr>
      <cdr:txBody>
        <a:bodyPr xmlns:a="http://schemas.openxmlformats.org/drawingml/2006/main" vertOverflow="clip" wrap="square" rtlCol="0" anchor="ctr">
          <a:spAutoFit/>
        </a:bodyPr>
        <a:lstStyle xmlns:a="http://schemas.openxmlformats.org/drawingml/2006/main"/>
        <a:p xmlns:a="http://schemas.openxmlformats.org/drawingml/2006/main">
          <a:pPr algn="ctr"/>
          <a:r>
            <a:rPr lang="de-DE" sz="1600" b="1" dirty="0">
              <a:solidFill>
                <a:srgbClr val="FFFFFF"/>
              </a:solidFill>
              <a:latin typeface="+mn-lt"/>
              <a:cs typeface="Arial" pitchFamily="34" charset="0"/>
            </a:rPr>
            <a:t>Beschäftigte</a:t>
          </a:r>
        </a:p>
      </cdr:txBody>
    </cdr:sp>
  </cdr:relSizeAnchor>
  <cdr:relSizeAnchor xmlns:cdr="http://schemas.openxmlformats.org/drawingml/2006/chartDrawing">
    <cdr:from>
      <cdr:x>0.74419</cdr:x>
      <cdr:y>0.49067</cdr:y>
    </cdr:from>
    <cdr:to>
      <cdr:x>0.87685</cdr:x>
      <cdr:y>0.57185</cdr:y>
    </cdr:to>
    <cdr:sp macro="" textlink="">
      <cdr:nvSpPr>
        <cdr:cNvPr id="4" name="Textfeld 1"/>
        <cdr:cNvSpPr txBox="1"/>
      </cdr:nvSpPr>
      <cdr:spPr>
        <a:xfrm xmlns:a="http://schemas.openxmlformats.org/drawingml/2006/main">
          <a:off x="5357688" y="2046288"/>
          <a:ext cx="955003" cy="338554"/>
        </a:xfrm>
        <a:prstGeom xmlns:a="http://schemas.openxmlformats.org/drawingml/2006/main" prst="rect">
          <a:avLst/>
        </a:prstGeom>
        <a:solidFill xmlns:a="http://schemas.openxmlformats.org/drawingml/2006/main">
          <a:schemeClr val="accent2"/>
        </a:solidFill>
        <a:ln xmlns:a="http://schemas.openxmlformats.org/drawingml/2006/main">
          <a:noFill/>
        </a:ln>
      </cdr:spPr>
      <cdr:txBody>
        <a:bodyPr xmlns:a="http://schemas.openxmlformats.org/drawingml/2006/main" vertOverflow="clip" horzOverflow="clip" wrap="square" rtlCol="0" anchor="ctr" anchorCtr="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rgbClr val="FFFFFF"/>
              </a:solidFill>
              <a:latin typeface="+mn-lt"/>
              <a:cs typeface="Arial" pitchFamily="34" charset="0"/>
            </a:rPr>
            <a:t>Anteil</a:t>
          </a:r>
        </a:p>
      </cdr:txBody>
    </cdr:sp>
  </cdr:relSizeAnchor>
</c:userShapes>
</file>

<file path=ppt/drawings/drawing4.xml><?xml version="1.0" encoding="utf-8"?>
<c:userShapes xmlns:c="http://schemas.openxmlformats.org/drawingml/2006/chart">
  <cdr:relSizeAnchor xmlns:cdr="http://schemas.openxmlformats.org/drawingml/2006/chartDrawing">
    <cdr:from>
      <cdr:x>0.71572</cdr:x>
      <cdr:y>0.00866</cdr:y>
    </cdr:from>
    <cdr:to>
      <cdr:x>1</cdr:x>
      <cdr:y>0.13558</cdr:y>
    </cdr:to>
    <cdr:sp macro="" textlink="">
      <cdr:nvSpPr>
        <cdr:cNvPr id="2" name="Textfeld 1">
          <a:extLst xmlns:a="http://schemas.openxmlformats.org/drawingml/2006/main">
            <a:ext uri="{FF2B5EF4-FFF2-40B4-BE49-F238E27FC236}">
              <a16:creationId xmlns:a16="http://schemas.microsoft.com/office/drawing/2014/main" id="{3EDF7D0A-3341-367E-F240-322A8E7DFD0E}"/>
            </a:ext>
          </a:extLst>
        </cdr:cNvPr>
        <cdr:cNvSpPr txBox="1"/>
      </cdr:nvSpPr>
      <cdr:spPr>
        <a:xfrm xmlns:a="http://schemas.openxmlformats.org/drawingml/2006/main">
          <a:off x="4986323" y="37193"/>
          <a:ext cx="1980534" cy="545398"/>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4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400" b="1" baseline="0" dirty="0">
              <a:solidFill>
                <a:schemeClr val="tx2"/>
              </a:solidFill>
              <a:latin typeface="Source Sans Pro" panose="020B0503030403020204" pitchFamily="34" charset="0"/>
              <a:cs typeface="Arial" pitchFamily="34" charset="0"/>
            </a:rPr>
            <a:t>230 Milliarden Euro</a:t>
          </a:r>
          <a:endParaRPr lang="de-DE" sz="1400" b="1" dirty="0">
            <a:solidFill>
              <a:schemeClr val="tx2"/>
            </a:solidFill>
            <a:latin typeface="Source Sans Pro" panose="020B0503030403020204" pitchFamily="34" charset="0"/>
            <a:cs typeface="Arial"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0.62044</cdr:x>
      <cdr:y>0.0117</cdr:y>
    </cdr:from>
    <cdr:to>
      <cdr:x>0.99943</cdr:x>
      <cdr:y>0.15122</cdr:y>
    </cdr:to>
    <cdr:sp macro="" textlink="">
      <cdr:nvSpPr>
        <cdr:cNvPr id="2" name="Textfeld 1"/>
        <cdr:cNvSpPr txBox="1"/>
      </cdr:nvSpPr>
      <cdr:spPr>
        <a:xfrm xmlns:a="http://schemas.openxmlformats.org/drawingml/2006/main">
          <a:off x="3353767" y="48793"/>
          <a:ext cx="2048590" cy="581849"/>
        </a:xfrm>
        <a:prstGeom xmlns:a="http://schemas.openxmlformats.org/drawingml/2006/main" prst="rect">
          <a:avLst/>
        </a:prstGeom>
        <a:noFill xmlns:a="http://schemas.openxmlformats.org/drawingml/2006/mai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de-DE" sz="1600" b="1" dirty="0">
              <a:solidFill>
                <a:schemeClr val="tx2"/>
              </a:solidFill>
              <a:latin typeface="Source Sans Pro" panose="020B0503030403020204" pitchFamily="34" charset="0"/>
              <a:cs typeface="Arial" pitchFamily="34" charset="0"/>
            </a:rPr>
            <a:t>Welt insgesamt:</a:t>
          </a:r>
        </a:p>
        <a:p xmlns:a="http://schemas.openxmlformats.org/drawingml/2006/main">
          <a:pPr algn="r"/>
          <a:r>
            <a:rPr lang="de-DE" sz="1600" b="1" baseline="0" dirty="0">
              <a:solidFill>
                <a:schemeClr val="tx2"/>
              </a:solidFill>
              <a:latin typeface="Source Sans Pro" panose="020B0503030403020204" pitchFamily="34" charset="0"/>
              <a:cs typeface="Arial" pitchFamily="34" charset="0"/>
            </a:rPr>
            <a:t>57 Milliarden Euro</a:t>
          </a:r>
          <a:endParaRPr lang="de-DE" sz="1600" b="1" dirty="0">
            <a:solidFill>
              <a:schemeClr val="tx2"/>
            </a:solidFill>
            <a:latin typeface="Source Sans Pro" panose="020B0503030403020204" pitchFamily="34" charset="0"/>
            <a:cs typeface="Arial"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0.72226</cdr:x>
      <cdr:y>0.20562</cdr:y>
    </cdr:from>
    <cdr:to>
      <cdr:x>0.87445</cdr:x>
      <cdr:y>0.28668</cdr:y>
    </cdr:to>
    <cdr:sp macro="" textlink="">
      <cdr:nvSpPr>
        <cdr:cNvPr id="2" name="Textfeld 1">
          <a:extLst xmlns:a="http://schemas.openxmlformats.org/drawingml/2006/main">
            <a:ext uri="{FF2B5EF4-FFF2-40B4-BE49-F238E27FC236}">
              <a16:creationId xmlns:a16="http://schemas.microsoft.com/office/drawing/2014/main" id="{A30AD91E-EFFA-6183-5D25-DF1007F971F9}"/>
            </a:ext>
          </a:extLst>
        </cdr:cNvPr>
        <cdr:cNvSpPr txBox="1"/>
      </cdr:nvSpPr>
      <cdr:spPr>
        <a:xfrm xmlns:a="http://schemas.openxmlformats.org/drawingml/2006/main">
          <a:off x="4063199" y="812790"/>
          <a:ext cx="856176" cy="32042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l-GR" sz="1600" b="1">
              <a:solidFill>
                <a:schemeClr val="tx2"/>
              </a:solidFill>
              <a:effectLst/>
              <a:latin typeface="Source Sans Pro" panose="020B0503030403020204" pitchFamily="34" charset="0"/>
              <a:ea typeface="+mn-ea"/>
              <a:cs typeface="Arial" panose="020B0604020202020204" pitchFamily="34" charset="0"/>
            </a:rPr>
            <a:t>Σ</a:t>
          </a:r>
          <a:r>
            <a:rPr lang="de-DE" sz="1600" b="1">
              <a:solidFill>
                <a:schemeClr val="tx2"/>
              </a:solidFill>
              <a:effectLst/>
              <a:latin typeface="Source Sans Pro" panose="020B0503030403020204" pitchFamily="34" charset="0"/>
              <a:ea typeface="+mn-ea"/>
              <a:cs typeface="Arial" panose="020B0604020202020204" pitchFamily="34" charset="0"/>
            </a:rPr>
            <a:t> 3,10</a:t>
          </a:r>
          <a:endParaRPr lang="de-DE" sz="1600" b="1">
            <a:solidFill>
              <a:schemeClr val="tx2"/>
            </a:solidFill>
            <a:latin typeface="Source Sans Pro" panose="020B0503030403020204" pitchFamily="34" charset="0"/>
            <a:cs typeface="Arial" panose="020B0604020202020204"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0.10592</cdr:x>
      <cdr:y>0.15512</cdr:y>
    </cdr:from>
    <cdr:to>
      <cdr:x>0.41721</cdr:x>
      <cdr:y>0.25273</cdr:y>
    </cdr:to>
    <cdr:sp macro="" textlink="">
      <cdr:nvSpPr>
        <cdr:cNvPr id="1026" name="Text Box 2"/>
        <cdr:cNvSpPr txBox="1">
          <a:spLocks xmlns:a="http://schemas.openxmlformats.org/drawingml/2006/main" noChangeArrowheads="1"/>
        </cdr:cNvSpPr>
      </cdr:nvSpPr>
      <cdr:spPr bwMode="auto">
        <a:xfrm xmlns:a="http://schemas.openxmlformats.org/drawingml/2006/main">
          <a:off x="740819" y="672174"/>
          <a:ext cx="2177243" cy="42297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noAutofit/>
        </a:bodyPr>
        <a:lstStyle xmlns:a="http://schemas.openxmlformats.org/drawingml/2006/main"/>
        <a:p xmlns:a="http://schemas.openxmlformats.org/drawingml/2006/main">
          <a:pPr algn="l" rtl="0">
            <a:defRPr sz="1000"/>
          </a:pPr>
          <a:r>
            <a:rPr lang="de-DE" sz="1400" b="1" i="0" strike="noStrike" dirty="0">
              <a:solidFill>
                <a:schemeClr val="accent2"/>
              </a:solidFill>
              <a:latin typeface="Arial"/>
              <a:cs typeface="Arial"/>
            </a:rPr>
            <a:t>OECD-Durchschnitt </a:t>
          </a:r>
        </a:p>
      </cdr:txBody>
    </cdr:sp>
  </cdr:relSizeAnchor>
  <cdr:relSizeAnchor xmlns:cdr="http://schemas.openxmlformats.org/drawingml/2006/chartDrawing">
    <cdr:from>
      <cdr:x>0.00635</cdr:x>
      <cdr:y>0.23339</cdr:y>
    </cdr:from>
    <cdr:to>
      <cdr:x>0.99545</cdr:x>
      <cdr:y>0.23339</cdr:y>
    </cdr:to>
    <cdr:cxnSp macro="">
      <cdr:nvCxnSpPr>
        <cdr:cNvPr id="9" name="Gerade Verbindung 8">
          <a:extLst xmlns:a="http://schemas.openxmlformats.org/drawingml/2006/main">
            <a:ext uri="{FF2B5EF4-FFF2-40B4-BE49-F238E27FC236}">
              <a16:creationId xmlns:a16="http://schemas.microsoft.com/office/drawing/2014/main" id="{5C52A2D8-FB93-43A2-B767-2E3FC21F6FE8}"/>
            </a:ext>
          </a:extLst>
        </cdr:cNvPr>
        <cdr:cNvCxnSpPr/>
      </cdr:nvCxnSpPr>
      <cdr:spPr>
        <a:xfrm xmlns:a="http://schemas.openxmlformats.org/drawingml/2006/main">
          <a:off x="44414" y="1011345"/>
          <a:ext cx="6918022" cy="0"/>
        </a:xfrm>
        <a:prstGeom xmlns:a="http://schemas.openxmlformats.org/drawingml/2006/main" prst="line">
          <a:avLst/>
        </a:prstGeom>
        <a:ln xmlns:a="http://schemas.openxmlformats.org/drawingml/2006/main" w="38100">
          <a:solidFill>
            <a:schemeClr val="accent2"/>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AA153-D803-4BF8-898F-430E71842932}" type="datetimeFigureOut">
              <a:rPr lang="de-DE" smtClean="0"/>
              <a:t>22.05.2025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A522CC-2A09-4A63-B0B7-E290477886C9}" type="slidenum">
              <a:rPr lang="de-DE" smtClean="0"/>
              <a:t>‹Nr.›</a:t>
            </a:fld>
            <a:endParaRPr lang="de-DE"/>
          </a:p>
        </p:txBody>
      </p:sp>
    </p:spTree>
    <p:extLst>
      <p:ext uri="{BB962C8B-B14F-4D97-AF65-F5344CB8AC3E}">
        <p14:creationId xmlns:p14="http://schemas.microsoft.com/office/powerpoint/2010/main" val="311556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a:t>
            </a:fld>
            <a:endParaRPr lang="de-DE"/>
          </a:p>
        </p:txBody>
      </p:sp>
    </p:spTree>
    <p:extLst>
      <p:ext uri="{BB962C8B-B14F-4D97-AF65-F5344CB8AC3E}">
        <p14:creationId xmlns:p14="http://schemas.microsoft.com/office/powerpoint/2010/main" val="7511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14</a:t>
            </a:fld>
            <a:endParaRPr lang="de-DE"/>
          </a:p>
        </p:txBody>
      </p:sp>
    </p:spTree>
    <p:extLst>
      <p:ext uri="{BB962C8B-B14F-4D97-AF65-F5344CB8AC3E}">
        <p14:creationId xmlns:p14="http://schemas.microsoft.com/office/powerpoint/2010/main" val="2793016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Der Anteil der chemisch-pharmazeutischen Industrie an den gesamten FuE-Aufwendungen der deutschen Industrie betrug 2017 rund 15 Prozent. </a:t>
            </a:r>
          </a:p>
          <a:p>
            <a:pPr lvl="0"/>
            <a:endParaRPr lang="de-DE" sz="1200"/>
          </a:p>
          <a:p>
            <a:pPr lvl="0"/>
            <a:r>
              <a:rPr lang="de-DE" sz="1200"/>
              <a:t>Damit liegt der Anteil der FuE Ausgaben weit über dem Umsatzanteil der Branche an der deutschen Industrie.</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15</a:t>
            </a:fld>
            <a:endParaRPr lang="de-DE"/>
          </a:p>
        </p:txBody>
      </p:sp>
    </p:spTree>
    <p:extLst>
      <p:ext uri="{BB962C8B-B14F-4D97-AF65-F5344CB8AC3E}">
        <p14:creationId xmlns:p14="http://schemas.microsoft.com/office/powerpoint/2010/main" val="2345856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Im Branchenvergleich ist die FuE Intensität der chemisch-pharmazeutischen</a:t>
            </a:r>
            <a:r>
              <a:rPr lang="de-DE" baseline="0"/>
              <a:t> Industrie überdurchschnittlich. Besonders forschungsintensiv ist die Pharmaindustrie.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16</a:t>
            </a:fld>
            <a:endParaRPr lang="de-DE"/>
          </a:p>
        </p:txBody>
      </p:sp>
    </p:spTree>
    <p:extLst>
      <p:ext uri="{BB962C8B-B14F-4D97-AF65-F5344CB8AC3E}">
        <p14:creationId xmlns:p14="http://schemas.microsoft.com/office/powerpoint/2010/main" val="413916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Über 60 Prozent der deutschen</a:t>
            </a:r>
            <a:r>
              <a:rPr lang="de-DE" baseline="0"/>
              <a:t> Chemie- und Pharmaunternehmen waren 2017 innovativ tätig, sei es durch permanente eigene FuE Abteilungen oder durch anlassbezogene FuE Aktivitäten. Dies ist weit mehr als in anderen Branchen und deutlich über dem Durchschnitt des Verarbeitenden Gewerbes.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17</a:t>
            </a:fld>
            <a:endParaRPr lang="de-DE"/>
          </a:p>
        </p:txBody>
      </p:sp>
    </p:spTree>
    <p:extLst>
      <p:ext uri="{BB962C8B-B14F-4D97-AF65-F5344CB8AC3E}">
        <p14:creationId xmlns:p14="http://schemas.microsoft.com/office/powerpoint/2010/main" val="833233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18</a:t>
            </a:fld>
            <a:endParaRPr lang="de-DE"/>
          </a:p>
        </p:txBody>
      </p:sp>
    </p:spTree>
    <p:extLst>
      <p:ext uri="{BB962C8B-B14F-4D97-AF65-F5344CB8AC3E}">
        <p14:creationId xmlns:p14="http://schemas.microsoft.com/office/powerpoint/2010/main" val="1071011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endParaRPr lang="de-DE" sz="1200"/>
          </a:p>
          <a:p>
            <a:pPr defTabSz="853621">
              <a:defRPr/>
            </a:pPr>
            <a:r>
              <a:rPr lang="de-DE" sz="1200" b="1"/>
              <a:t>Anmerkung</a:t>
            </a:r>
            <a:r>
              <a:rPr lang="de-DE" sz="1200"/>
              <a:t>:</a:t>
            </a:r>
            <a:r>
              <a:rPr lang="de-DE" sz="1200" baseline="0"/>
              <a:t> Laut Stifterverband sind die Beschäftigtenzahlen </a:t>
            </a:r>
            <a:r>
              <a:rPr lang="de-DE" sz="1200" b="1" baseline="0"/>
              <a:t>vor</a:t>
            </a:r>
            <a:r>
              <a:rPr lang="de-DE" sz="1200" baseline="0"/>
              <a:t> 2016 aufgrund einer fehlerhaften Meldung überschätzt. Demnach darf der Rückgang in 2016 nicht überbewertet werden, da die Vergleichsbasis zu hoch ist. Eine Korrektur der Vorjahre kann leider nicht durchgeführt werden.</a:t>
            </a:r>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19</a:t>
            </a:fld>
            <a:endParaRPr lang="de-DE"/>
          </a:p>
        </p:txBody>
      </p:sp>
    </p:spTree>
    <p:extLst>
      <p:ext uri="{BB962C8B-B14F-4D97-AF65-F5344CB8AC3E}">
        <p14:creationId xmlns:p14="http://schemas.microsoft.com/office/powerpoint/2010/main" val="41033871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Die Anzahl der Studienanfänger und Hochschulabsolventen in der Fachrichtung Chemie und anderen naturwissenschaftlich-technischen Kompetenzfeldern ist eine wesentliche Einflussgröße für das Fachkräftepotenzial, das für die Durchführung von Forschungs- und Innovationsprojekten in der Chemieindustrie zur Verfügung steht. </a:t>
            </a:r>
          </a:p>
          <a:p>
            <a:endParaRPr lang="de-DE" sz="1200"/>
          </a:p>
          <a:p>
            <a:r>
              <a:rPr lang="de-DE" sz="1200"/>
              <a:t>Ab 2000 stiegen die Studienanfängerzahlen im Studienbereich Chemie (Chemie, Wirtschaftschemie, Lebensmittelchemie und Chemie an Fachhochschulen) stark. 2003 war die Anfängerzahl mehr als eineinhalb Mal so hoch wie im Jahr 2000. Dieser beachtliche Zuwachs ist auch Folge des „Nachholbedarfs“ aus der ersten Hälfte der 1990er Jahre, als die Studiennachfrage in der Chemie stark eingebrochen war. 2011 stieg die Anfängerzahl beachtlich (+ 33 Prozent). Ursache hierfür war vermutlich die Aussetzung der Wehrpflicht und die doppelten Abiturjahrgänge in einigen Bundesländern. Dieser Sondereffekt blieb 2012 aus, so dass die Anfängerzahlen wieder leicht zurückgingen, aber immer noch deutlich über den Jahren vor 2011 liegen.  Erst die jüngsten Zahlen fallen wieder unter die 10.000 Grenze.</a:t>
            </a:r>
          </a:p>
          <a:p>
            <a:endParaRPr lang="de-DE" sz="1200"/>
          </a:p>
          <a:p>
            <a:pPr defTabSz="924733">
              <a:defRPr/>
            </a:pPr>
            <a:r>
              <a:rPr lang="de-DE" sz="1200"/>
              <a:t>Die Zahl der Absolventen im ersten Abschluss sind leicht rückläufig. Dies könnte ein Hinweis auf signifikante </a:t>
            </a:r>
            <a:r>
              <a:rPr lang="de-DE" sz="1200" err="1"/>
              <a:t>Abbrecherquoten</a:t>
            </a:r>
            <a:r>
              <a:rPr lang="de-DE" sz="1200"/>
              <a:t> im Bachelor-Studiengang sein, die genauso hoch sind wie in den früheren Diplom-Studiengängen. Die Zahlen für</a:t>
            </a:r>
            <a:r>
              <a:rPr lang="de-DE" sz="1200" baseline="0"/>
              <a:t> den zweiten Abschluss haben dagegen einen positiven Trend, auch die Promotionen steigen nahezu kontinuierlich. </a:t>
            </a:r>
          </a:p>
          <a:p>
            <a:pPr defTabSz="924733">
              <a:defRPr/>
            </a:pPr>
            <a:endParaRPr lang="de-DE" sz="1200" baseline="0"/>
          </a:p>
          <a:p>
            <a:r>
              <a:rPr lang="de-DE" sz="1200"/>
              <a:t>Traditionell ist unter den Chemieabsolventen der Anteil derjenigen, die sich über eine Promotion wissenschaftlich weiterqualifizieren, hoch (2018: 85 Prozent). Allerdings liegt der Anteil seit 2014 unter dem langjährigen Mittel von 90 Prozent.</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20</a:t>
            </a:fld>
            <a:endParaRPr lang="de-DE"/>
          </a:p>
        </p:txBody>
      </p:sp>
    </p:spTree>
    <p:extLst>
      <p:ext uri="{BB962C8B-B14F-4D97-AF65-F5344CB8AC3E}">
        <p14:creationId xmlns:p14="http://schemas.microsoft.com/office/powerpoint/2010/main" val="468964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21</a:t>
            </a:fld>
            <a:endParaRPr lang="de-DE"/>
          </a:p>
        </p:txBody>
      </p:sp>
    </p:spTree>
    <p:extLst>
      <p:ext uri="{BB962C8B-B14F-4D97-AF65-F5344CB8AC3E}">
        <p14:creationId xmlns:p14="http://schemas.microsoft.com/office/powerpoint/2010/main" val="2668595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weltweiten </a:t>
            </a:r>
            <a:r>
              <a:rPr lang="de-DE" err="1"/>
              <a:t>FuE</a:t>
            </a:r>
            <a:r>
              <a:rPr lang="de-DE"/>
              <a:t>-Aufwendungen sind auf wenige</a:t>
            </a:r>
            <a:r>
              <a:rPr lang="de-DE" baseline="0"/>
              <a:t> Länder konzentriert. Über 80 Prozent der </a:t>
            </a:r>
            <a:r>
              <a:rPr lang="de-DE" baseline="0" err="1"/>
              <a:t>FuE</a:t>
            </a:r>
            <a:r>
              <a:rPr lang="de-DE" baseline="0"/>
              <a:t>-Aufwendungen entfallen auf die 6 </a:t>
            </a:r>
            <a:r>
              <a:rPr lang="de-DE" baseline="0" err="1"/>
              <a:t>FuE</a:t>
            </a:r>
            <a:r>
              <a:rPr lang="de-DE" baseline="0"/>
              <a:t>-stärksten Länder.</a:t>
            </a:r>
          </a:p>
          <a:p>
            <a:endParaRPr lang="de-DE" baseline="0"/>
          </a:p>
          <a:p>
            <a:r>
              <a:rPr lang="de-DE" b="1" baseline="0"/>
              <a:t>Anmerkung</a:t>
            </a:r>
            <a:r>
              <a:rPr lang="de-DE" baseline="0"/>
              <a:t>:</a:t>
            </a:r>
          </a:p>
          <a:p>
            <a:r>
              <a:rPr lang="de-DE" baseline="0"/>
              <a:t>Der hohe Anteil der USA ist zum Teil auch wechselkursbedingt, da die Angaben hier in Euro umgerechnet wurden.</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23</a:t>
            </a:fld>
            <a:endParaRPr lang="de-DE"/>
          </a:p>
        </p:txBody>
      </p:sp>
    </p:spTree>
    <p:extLst>
      <p:ext uri="{BB962C8B-B14F-4D97-AF65-F5344CB8AC3E}">
        <p14:creationId xmlns:p14="http://schemas.microsoft.com/office/powerpoint/2010/main" val="223819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unternehmensinternen FuE-Aufwendungen – Business </a:t>
            </a:r>
            <a:r>
              <a:rPr lang="de-DE" sz="1200" err="1"/>
              <a:t>Expenditures</a:t>
            </a:r>
            <a:r>
              <a:rPr lang="de-DE" sz="1200"/>
              <a:t> on R&amp;D (BERD) – der deutschen chemisch-pharmazeutischen Industrie sind hoch: Sie betrugen 2018 über 9 Mrd. Euro. Damit belegt Deutschland hinter den USA, Japan und China Platz vier. Deutschland hatte 2011 seinen dritten Platz an China verloren. China intensiviert seine </a:t>
            </a:r>
            <a:r>
              <a:rPr lang="de-DE" sz="1200" err="1"/>
              <a:t>FuE</a:t>
            </a:r>
            <a:r>
              <a:rPr lang="de-DE" sz="1200"/>
              <a:t>-Bemühungen im Bereich Chemie deutlich.</a:t>
            </a:r>
          </a:p>
          <a:p>
            <a:pPr lvl="0"/>
            <a:endParaRPr lang="de-DE" sz="1200"/>
          </a:p>
          <a:p>
            <a:pPr lvl="0"/>
            <a:r>
              <a:rPr lang="de-DE" sz="1200"/>
              <a:t>Der Anteil Deutschlands an den FuE-Aufwendungen der chemisch-pharmazeutischen Industrie der EU lag 2018 bei rund 25 Prozent. Betrachtet man hingegen nur die Chemie, kommt Deutschland auf einen FuE-Anteil von fast 39 Prozent.</a:t>
            </a:r>
          </a:p>
          <a:p>
            <a:pPr lvl="0"/>
            <a:endParaRPr lang="de-DE" sz="1200"/>
          </a:p>
          <a:p>
            <a:pPr defTabSz="853621">
              <a:defRPr/>
            </a:pPr>
            <a:r>
              <a:rPr lang="de-DE" sz="1200" b="1"/>
              <a:t>Anmerkung: </a:t>
            </a:r>
          </a:p>
          <a:p>
            <a:pPr defTabSz="853621">
              <a:defRPr/>
            </a:pPr>
            <a:r>
              <a:rPr lang="de-DE" sz="1200"/>
              <a:t>Ein internationaler Vergleich der </a:t>
            </a:r>
            <a:r>
              <a:rPr lang="de-DE" sz="1200" err="1"/>
              <a:t>FuE</a:t>
            </a:r>
            <a:r>
              <a:rPr lang="de-DE" sz="1200"/>
              <a:t>-Aufwendungen für Chemie und </a:t>
            </a:r>
            <a:r>
              <a:rPr lang="de-DE" sz="1200" err="1"/>
              <a:t>Pharma</a:t>
            </a:r>
            <a:r>
              <a:rPr lang="de-DE" sz="1200"/>
              <a:t> ist nur anhand der internen </a:t>
            </a:r>
            <a:r>
              <a:rPr lang="de-DE" sz="1200" err="1"/>
              <a:t>FuE</a:t>
            </a:r>
            <a:r>
              <a:rPr lang="de-DE" sz="1200"/>
              <a:t>-Aufwendungen (BERD) möglich. Dabei werden von den gesamten Aufwendungen (GERD) die externen </a:t>
            </a:r>
            <a:r>
              <a:rPr lang="de-DE" sz="1200" err="1"/>
              <a:t>FuE</a:t>
            </a:r>
            <a:r>
              <a:rPr lang="de-DE" sz="1200"/>
              <a:t>-Aufwendungen abgezogen. In Deutschland beträgt der Anteil der externen </a:t>
            </a:r>
            <a:r>
              <a:rPr lang="de-DE" sz="1200" err="1"/>
              <a:t>FuE</a:t>
            </a:r>
            <a:r>
              <a:rPr lang="de-DE" sz="1200"/>
              <a:t>-Aufwendungen an den gesamten Aufwendungen rund ein Fünftel. Diese Aufwendungen können hier nicht berücksichtigt werden.</a:t>
            </a:r>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24</a:t>
            </a:fld>
            <a:endParaRPr lang="de-DE"/>
          </a:p>
        </p:txBody>
      </p:sp>
    </p:spTree>
    <p:extLst>
      <p:ext uri="{BB962C8B-B14F-4D97-AF65-F5344CB8AC3E}">
        <p14:creationId xmlns:p14="http://schemas.microsoft.com/office/powerpoint/2010/main" val="413865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a:t>
            </a:fld>
            <a:endParaRPr lang="de-DE"/>
          </a:p>
        </p:txBody>
      </p:sp>
    </p:spTree>
    <p:extLst>
      <p:ext uri="{BB962C8B-B14F-4D97-AF65-F5344CB8AC3E}">
        <p14:creationId xmlns:p14="http://schemas.microsoft.com/office/powerpoint/2010/main" val="1495506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25</a:t>
            </a:fld>
            <a:endParaRPr lang="de-DE"/>
          </a:p>
        </p:txBody>
      </p:sp>
    </p:spTree>
    <p:extLst>
      <p:ext uri="{BB962C8B-B14F-4D97-AF65-F5344CB8AC3E}">
        <p14:creationId xmlns:p14="http://schemas.microsoft.com/office/powerpoint/2010/main" val="528109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26</a:t>
            </a:fld>
            <a:endParaRPr lang="de-DE"/>
          </a:p>
        </p:txBody>
      </p:sp>
    </p:spTree>
    <p:extLst>
      <p:ext uri="{BB962C8B-B14F-4D97-AF65-F5344CB8AC3E}">
        <p14:creationId xmlns:p14="http://schemas.microsoft.com/office/powerpoint/2010/main" val="3364855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Auch bei den Chemie (ohne </a:t>
            </a:r>
            <a:r>
              <a:rPr lang="de-DE" err="1"/>
              <a:t>Pharma</a:t>
            </a:r>
            <a:r>
              <a:rPr lang="de-DE"/>
              <a:t>) sind die </a:t>
            </a:r>
            <a:r>
              <a:rPr lang="de-DE" err="1"/>
              <a:t>FuE</a:t>
            </a:r>
            <a:r>
              <a:rPr lang="de-DE"/>
              <a:t>-Aufwendungen auf wenige Länder konzentriert. Mit China, Japan und Korea sind 3 asiatische Länder unter</a:t>
            </a:r>
            <a:r>
              <a:rPr lang="de-DE" baseline="0"/>
              <a:t> den 6 großen Innovationsstandorten vertreten. Die fortschreitende Industrialisierung in vielen asiatischen Schwellenländern befördert die </a:t>
            </a:r>
            <a:r>
              <a:rPr lang="de-DE" baseline="0" err="1"/>
              <a:t>FuE</a:t>
            </a:r>
            <a:r>
              <a:rPr lang="de-DE" baseline="0"/>
              <a:t>-Tätigkeit im Bereich Chemie. </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27</a:t>
            </a:fld>
            <a:endParaRPr lang="de-DE"/>
          </a:p>
        </p:txBody>
      </p:sp>
    </p:spTree>
    <p:extLst>
      <p:ext uri="{BB962C8B-B14F-4D97-AF65-F5344CB8AC3E}">
        <p14:creationId xmlns:p14="http://schemas.microsoft.com/office/powerpoint/2010/main" val="3112221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Tendenziell verlieren die Industrieländer </a:t>
            </a:r>
            <a:r>
              <a:rPr lang="de-DE" err="1"/>
              <a:t>FuE</a:t>
            </a:r>
            <a:r>
              <a:rPr lang="de-DE"/>
              <a:t>-Anteile. Gewinner sind die Schwellenländern – allen voran China. Die USA profitierten</a:t>
            </a:r>
            <a:r>
              <a:rPr lang="de-DE" baseline="0"/>
              <a:t> von eine Ausweitung bei den </a:t>
            </a:r>
            <a:r>
              <a:rPr lang="de-DE" baseline="0" err="1"/>
              <a:t>Pharma</a:t>
            </a:r>
            <a:r>
              <a:rPr lang="de-DE" baseline="0"/>
              <a:t> </a:t>
            </a:r>
            <a:r>
              <a:rPr lang="de-DE" baseline="0" err="1"/>
              <a:t>FuE</a:t>
            </a:r>
            <a:r>
              <a:rPr lang="de-DE" baseline="0"/>
              <a:t>-Aufwendungen. Zusätzlich sind am aktuellen Rand auch Wechselkurseffekte für den starken Anstieg verantwortlich.</a:t>
            </a:r>
            <a:endParaRPr lang="de-DE"/>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28</a:t>
            </a:fld>
            <a:endParaRPr lang="de-DE"/>
          </a:p>
        </p:txBody>
      </p:sp>
    </p:spTree>
    <p:extLst>
      <p:ext uri="{BB962C8B-B14F-4D97-AF65-F5344CB8AC3E}">
        <p14:creationId xmlns:p14="http://schemas.microsoft.com/office/powerpoint/2010/main" val="3124577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Für Chemie</a:t>
            </a:r>
            <a:r>
              <a:rPr lang="de-DE" baseline="0"/>
              <a:t> und </a:t>
            </a:r>
            <a:r>
              <a:rPr lang="de-DE" baseline="0" err="1"/>
              <a:t>Pharma</a:t>
            </a:r>
            <a:r>
              <a:rPr lang="de-DE" baseline="0"/>
              <a:t> fällt Deutschland i</a:t>
            </a:r>
            <a:r>
              <a:rPr lang="de-DE"/>
              <a:t>m Länderranking der </a:t>
            </a:r>
            <a:r>
              <a:rPr lang="de-DE" err="1"/>
              <a:t>FuE</a:t>
            </a:r>
            <a:r>
              <a:rPr lang="de-DE"/>
              <a:t>-Intensität</a:t>
            </a:r>
            <a:r>
              <a:rPr lang="de-DE" baseline="0"/>
              <a:t> gerade noch </a:t>
            </a:r>
            <a:r>
              <a:rPr lang="de-DE"/>
              <a:t>unter die Top 10.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29</a:t>
            </a:fld>
            <a:endParaRPr lang="de-DE"/>
          </a:p>
        </p:txBody>
      </p:sp>
    </p:spTree>
    <p:extLst>
      <p:ext uri="{BB962C8B-B14F-4D97-AF65-F5344CB8AC3E}">
        <p14:creationId xmlns:p14="http://schemas.microsoft.com/office/powerpoint/2010/main" val="1412600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30</a:t>
            </a:fld>
            <a:endParaRPr lang="de-DE"/>
          </a:p>
        </p:txBody>
      </p:sp>
    </p:spTree>
    <p:extLst>
      <p:ext uri="{BB962C8B-B14F-4D97-AF65-F5344CB8AC3E}">
        <p14:creationId xmlns:p14="http://schemas.microsoft.com/office/powerpoint/2010/main" val="7425036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Hochentwickelte Volkswirtschaften wie Deutschlandkönnen sich auf den Weltmärkten am ehesten mit Gütern behaupten, für die FuE und Innovation entscheidende Erfolgsfaktoren darstellen. Demzufolge ist der deutsche Exportanteil und Handelsbilanzüberschuss bei forschungsintensiven Waren insgesamt besonders hoch. Dabei ist die deutsche Exportpalette an forschungsintensiven Waren v.a. von Fahrzeugen und Maschinen bestimmt; Chemiewaren und Elektroartikel fallen deutlich weniger ins Gewicht.</a:t>
            </a:r>
          </a:p>
          <a:p>
            <a:endParaRPr lang="de-DE"/>
          </a:p>
          <a:p>
            <a:r>
              <a:rPr lang="de-DE" sz="1200"/>
              <a:t>Im bilateralen Handel mit forschungsintensiven Chemiewaren hat sich die deutsche Position gegenüber allen betrachteten Ländern im Vergleich der Jahre 2008 und 2018 verbessert. Besonders gegenüber Großbritannien sind die früheren Nachteile deutlich zusammengeschrumpft und die Bilanz aktuell nahezu ausgeglichen. Ähnliches gilt, hier allerdings mit leichten deutschen Vorteilen, gegenüber China. Gegenüber Frankreich, den USA, Südkorea und Japan ist Deutschland klarer Nettoexporteur. </a:t>
            </a:r>
          </a:p>
          <a:p>
            <a:endParaRPr lang="de-DE" sz="1200" b="1"/>
          </a:p>
          <a:p>
            <a:r>
              <a:rPr lang="de-DE" sz="1200" b="1"/>
              <a:t>Anmerkung: </a:t>
            </a:r>
            <a:r>
              <a:rPr lang="de-DE" sz="1200"/>
              <a:t>Zu den forschungsintensiven Waren zählen alle Gütergruppen, bei deren Produktion der Anteil der internen </a:t>
            </a:r>
            <a:r>
              <a:rPr lang="de-DE" sz="1200" err="1"/>
              <a:t>FuE</a:t>
            </a:r>
            <a:r>
              <a:rPr lang="de-DE" sz="1200"/>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p>
          <a:p>
            <a:r>
              <a:rPr lang="de-DE" b="1"/>
              <a:t>Die negative Handelsbilanz ist fast ausschließlich auf organische Industriechemikalien zurückzuführen und bedingt sich durch konzerninterne Lieferungen. Bei den anderen drei Warengruppen werden regelmäßig Exportüberschüsse erzielt.</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31</a:t>
            </a:fld>
            <a:endParaRPr lang="de-DE"/>
          </a:p>
        </p:txBody>
      </p:sp>
    </p:spTree>
    <p:extLst>
      <p:ext uri="{BB962C8B-B14F-4D97-AF65-F5344CB8AC3E}">
        <p14:creationId xmlns:p14="http://schemas.microsoft.com/office/powerpoint/2010/main" val="29468344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a:solidFill>
                  <a:schemeClr val="tx1">
                    <a:lumMod val="50000"/>
                  </a:schemeClr>
                </a:solidFill>
              </a:rPr>
              <a:t>Anmerkung: </a:t>
            </a:r>
            <a:r>
              <a:rPr lang="de-DE" sz="1200">
                <a:solidFill>
                  <a:schemeClr val="tx1">
                    <a:lumMod val="50000"/>
                  </a:schemeClr>
                </a:solidFill>
              </a:rPr>
              <a:t>Zu den forschungsintensiven Waren zählen alle Gütergruppen, bei deren Produktion der Anteil der internen </a:t>
            </a:r>
            <a:r>
              <a:rPr lang="de-DE" sz="1200" err="1">
                <a:solidFill>
                  <a:schemeClr val="tx1">
                    <a:lumMod val="50000"/>
                  </a:schemeClr>
                </a:solidFill>
              </a:rPr>
              <a:t>FuE</a:t>
            </a:r>
            <a:r>
              <a:rPr lang="de-DE" sz="1200">
                <a:solidFill>
                  <a:schemeClr val="tx1">
                    <a:lumMod val="50000"/>
                  </a:schemeClr>
                </a:solidFill>
              </a:rPr>
              <a:t>-Aufwendungen am Umsatz mindestens 2,5 Prozent beträgt. Die Abgrenzung forschungsintensiver Chemiewaren folgt der neuen Liste forschungsintensiver Güter (Gehrke u.a. 2013). Deshalb sind die Ergebnisse mit früheren Darstellungen nicht vergleichbar.</a:t>
            </a:r>
            <a:endParaRPr lang="de-DE" sz="1200" b="0">
              <a:solidFill>
                <a:schemeClr val="tx1">
                  <a:lumMod val="50000"/>
                </a:schemeClr>
              </a:solidFill>
            </a:endParaRPr>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32</a:t>
            </a:fld>
            <a:endParaRPr lang="de-DE"/>
          </a:p>
        </p:txBody>
      </p:sp>
    </p:spTree>
    <p:extLst>
      <p:ext uri="{BB962C8B-B14F-4D97-AF65-F5344CB8AC3E}">
        <p14:creationId xmlns:p14="http://schemas.microsoft.com/office/powerpoint/2010/main" val="4002048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33</a:t>
            </a:fld>
            <a:endParaRPr lang="de-DE"/>
          </a:p>
        </p:txBody>
      </p:sp>
    </p:spTree>
    <p:extLst>
      <p:ext uri="{BB962C8B-B14F-4D97-AF65-F5344CB8AC3E}">
        <p14:creationId xmlns:p14="http://schemas.microsoft.com/office/powerpoint/2010/main" val="15063216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34</a:t>
            </a:fld>
            <a:endParaRPr lang="de-DE"/>
          </a:p>
        </p:txBody>
      </p:sp>
    </p:spTree>
    <p:extLst>
      <p:ext uri="{BB962C8B-B14F-4D97-AF65-F5344CB8AC3E}">
        <p14:creationId xmlns:p14="http://schemas.microsoft.com/office/powerpoint/2010/main" val="1478581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4</a:t>
            </a:fld>
            <a:endParaRPr lang="de-DE"/>
          </a:p>
        </p:txBody>
      </p:sp>
    </p:spTree>
    <p:extLst>
      <p:ext uri="{BB962C8B-B14F-4D97-AF65-F5344CB8AC3E}">
        <p14:creationId xmlns:p14="http://schemas.microsoft.com/office/powerpoint/2010/main" val="30125804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35</a:t>
            </a:fld>
            <a:endParaRPr lang="de-DE"/>
          </a:p>
        </p:txBody>
      </p:sp>
    </p:spTree>
    <p:extLst>
      <p:ext uri="{BB962C8B-B14F-4D97-AF65-F5344CB8AC3E}">
        <p14:creationId xmlns:p14="http://schemas.microsoft.com/office/powerpoint/2010/main" val="33755646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Patentgeschützte Erfindungen sind das Ergebnis von Forschung und Entwicklung und zielen auf die Märkte der Zukunft. Sie sind ein guter „Frühindikator“ dafür, wo und wie viel neues Wissen entstanden ist und kommerziell verwertet werden soll. </a:t>
            </a:r>
          </a:p>
          <a:p>
            <a:endParaRPr lang="de-DE" sz="1200"/>
          </a:p>
          <a:p>
            <a:endParaRPr lang="de-DE" sz="1200"/>
          </a:p>
          <a:p>
            <a:r>
              <a:rPr lang="de-DE" sz="1200" b="1"/>
              <a:t>Anmerkung:</a:t>
            </a:r>
          </a:p>
          <a:p>
            <a:pPr lvl="0"/>
            <a:r>
              <a:rPr lang="de-DE" sz="1200" b="0"/>
              <a:t>Einbezogen werden nur internationale Patentanmeldungen am Europäischen Patentamt (EPA) sowie bei der World </a:t>
            </a:r>
            <a:r>
              <a:rPr lang="de-DE" sz="1200" b="0" err="1"/>
              <a:t>Intellectual</a:t>
            </a:r>
            <a:r>
              <a:rPr lang="de-DE" sz="1200" b="0"/>
              <a:t> Property Organisation (WIPO) im Rahmen des PCT-Verfahrens (Patent </a:t>
            </a:r>
            <a:r>
              <a:rPr lang="de-DE" sz="1200" b="0" err="1"/>
              <a:t>Cooperation</a:t>
            </a:r>
            <a:r>
              <a:rPr lang="de-DE" sz="1200" b="0"/>
              <a:t> Treaty). Aufgrund der aufwendigeren Verfahren und höheren Kosten sind transnationale Patente in der Regel von höherer technologischer und ökonomischer Relevanz als rein nationalen Anmeldungen. Die Zuordnung nach Ländern erfolgt nach dem Erfindersitz, die zeitliche Einordnung nach dem Jahr der Erstanmeldung (Prioritätsjahr). Sofern Patente von Erfindern aus mehreren Ländern angemeldet werden, werden diese in der Länderzuordnung auch mehrfach berücksichtigt. Dies ist in</a:t>
            </a:r>
            <a:r>
              <a:rPr lang="de-DE" sz="1200" b="0" baseline="0"/>
              <a:t> der Chemie immer häufiger der Fall, da zum einen die Unternehmen global aufgestellt sind und zum anderen immer mehr Forschungskooperationen über die Landesgrenzen hinaus erfolgen. </a:t>
            </a:r>
            <a:endParaRPr lang="de-DE" sz="1200" b="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37</a:t>
            </a:fld>
            <a:endParaRPr lang="de-DE"/>
          </a:p>
        </p:txBody>
      </p:sp>
    </p:spTree>
    <p:extLst>
      <p:ext uri="{BB962C8B-B14F-4D97-AF65-F5344CB8AC3E}">
        <p14:creationId xmlns:p14="http://schemas.microsoft.com/office/powerpoint/2010/main" val="12350375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Im Jahr 2017 betrug der gesamtwirtschaftliche Anteil der Aufwendungen für FuE am Bruttoinlandsprodukt (BIP) 3,03 Prozent. </a:t>
            </a:r>
          </a:p>
          <a:p>
            <a:pPr lvl="0"/>
            <a:endParaRPr lang="de-DE" sz="1200"/>
          </a:p>
          <a:p>
            <a:pPr lvl="0"/>
            <a:r>
              <a:rPr lang="de-DE" sz="1200"/>
              <a:t>Die Wirtschaft hat in den zurückliegenden Jahren ihre </a:t>
            </a:r>
            <a:r>
              <a:rPr lang="de-DE" sz="1200" err="1"/>
              <a:t>FuE</a:t>
            </a:r>
            <a:r>
              <a:rPr lang="de-DE" sz="1200"/>
              <a:t>-Aufwendungen sukzessive erhöht. Fast 70 Prozent der </a:t>
            </a:r>
            <a:r>
              <a:rPr lang="de-DE" sz="1200" err="1"/>
              <a:t>FuE</a:t>
            </a:r>
            <a:r>
              <a:rPr lang="de-DE" sz="1200"/>
              <a:t>-Aufwendungen trägt die Wirtschaft. Die </a:t>
            </a:r>
            <a:r>
              <a:rPr lang="de-DE" sz="1200" err="1"/>
              <a:t>FuE</a:t>
            </a:r>
            <a:r>
              <a:rPr lang="de-DE" sz="1200"/>
              <a:t>-Aufwendungen des Staates (Hochschulen und staatliche Forschungsinstitute) stagnierten bis 2007. Erst in den letzten Jahren ist der Anteil am BIP gestiegen, ging aber in 2014 wieder zurück.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42</a:t>
            </a:fld>
            <a:endParaRPr lang="de-DE"/>
          </a:p>
        </p:txBody>
      </p:sp>
    </p:spTree>
    <p:extLst>
      <p:ext uri="{BB962C8B-B14F-4D97-AF65-F5344CB8AC3E}">
        <p14:creationId xmlns:p14="http://schemas.microsoft.com/office/powerpoint/2010/main" val="4056291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2017 wendete Deutschland – die Wirtschaft und der Staat zusammen – 3,07 Prozent seines BIP für FuE auf, erneut leicht mehr als im Vorjahr. </a:t>
            </a:r>
          </a:p>
          <a:p>
            <a:pPr lvl="0"/>
            <a:r>
              <a:rPr lang="de-DE" sz="1200"/>
              <a:t>Der deutsche Anteil ist seit 2010 höher als der US-Anteil. Spitzenreiter bleiben Korea und Israel. </a:t>
            </a:r>
          </a:p>
          <a:p>
            <a:pPr lvl="0"/>
            <a:endParaRPr lang="de-DE" sz="1200"/>
          </a:p>
          <a:p>
            <a:pPr lvl="0"/>
            <a:r>
              <a:rPr lang="de-DE" sz="1200"/>
              <a:t>Fast 70 Prozent der FuE-Aufwendungen werden in Deutschland von der Wirtschaft finanziert. Nur in den asiatischen Ländern,</a:t>
            </a:r>
            <a:r>
              <a:rPr lang="de-DE" sz="1200" baseline="0"/>
              <a:t> wie Japan, Südkorea und China, steuert die Wirtschaft einen höheren Anteil bei. </a:t>
            </a:r>
            <a:r>
              <a:rPr lang="de-DE" sz="1200"/>
              <a:t>Im Rahmen des </a:t>
            </a:r>
            <a:r>
              <a:rPr lang="de-DE" sz="1200" err="1"/>
              <a:t>Lissabonziels</a:t>
            </a:r>
            <a:r>
              <a:rPr lang="de-DE" sz="1200"/>
              <a:t> der EU wurde vereinbart, dass die Wirtschaft zwei Drittel, der Staat ein Drittel zur FuE-Finanzierung beiträgt.</a:t>
            </a:r>
          </a:p>
          <a:p>
            <a:pPr lvl="0"/>
            <a:endParaRPr lang="de-DE" sz="1200"/>
          </a:p>
          <a:p>
            <a:pPr lvl="0"/>
            <a:r>
              <a:rPr lang="de-DE" sz="1200"/>
              <a:t>In den dynamisch wachsenden Ländern Asiens nimmt der Anteil der </a:t>
            </a:r>
            <a:r>
              <a:rPr lang="de-DE" sz="1200" err="1"/>
              <a:t>FuE</a:t>
            </a:r>
            <a:r>
              <a:rPr lang="de-DE" sz="1200"/>
              <a:t>-Aufwendungen am BIP besonders stark zu. Viele der dortigen Schwellen­länder investieren verstärkt sowohl in Grundlagenforschung als auch in angewandte Forschung.</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43</a:t>
            </a:fld>
            <a:endParaRPr lang="de-DE"/>
          </a:p>
        </p:txBody>
      </p:sp>
    </p:spTree>
    <p:extLst>
      <p:ext uri="{BB962C8B-B14F-4D97-AF65-F5344CB8AC3E}">
        <p14:creationId xmlns:p14="http://schemas.microsoft.com/office/powerpoint/2010/main" val="3956566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Die gesamtwirtschaftliche Rendite von </a:t>
            </a:r>
            <a:r>
              <a:rPr lang="de-DE" sz="1200" err="1"/>
              <a:t>FuE</a:t>
            </a:r>
            <a:r>
              <a:rPr lang="de-DE" sz="1200"/>
              <a:t>-Tätigkeit liegt erheblich über der privaten Ertragsrate. Ohne staatliche Eingriffe wird zu wenig in FuE investiert. Durch eine Subventionierung von </a:t>
            </a:r>
            <a:r>
              <a:rPr lang="de-DE" sz="1200" err="1"/>
              <a:t>FuE</a:t>
            </a:r>
            <a:r>
              <a:rPr lang="de-DE" sz="1200"/>
              <a:t>-Aktivitäten lassen sich gesamtwirtschaftliche Wohlfahrtsgewinne erzielen. Tatsächlich werden </a:t>
            </a:r>
            <a:r>
              <a:rPr lang="de-DE" sz="1200" err="1"/>
              <a:t>FuE</a:t>
            </a:r>
            <a:r>
              <a:rPr lang="de-DE" sz="1200"/>
              <a:t>-Aktivitäten weltweit auch in unterschiedlichen Formen durch staatliche Eingriffe gefördert.</a:t>
            </a:r>
          </a:p>
          <a:p>
            <a:pPr lvl="0"/>
            <a:endParaRPr lang="de-DE" sz="1200"/>
          </a:p>
          <a:p>
            <a:pPr defTabSz="853621">
              <a:defRPr/>
            </a:pPr>
            <a:r>
              <a:rPr lang="de-DE" sz="1200"/>
              <a:t>Zwei Drittel der OECD- und die Hälfte der EU-Länder machen von der Möglichkeit Gebrauch, FuE steuerlich zu fördern. </a:t>
            </a:r>
          </a:p>
          <a:p>
            <a:pPr lvl="0"/>
            <a:endParaRPr lang="de-DE" sz="1200"/>
          </a:p>
          <a:p>
            <a:pPr lvl="0"/>
            <a:r>
              <a:rPr lang="de-DE" sz="1200"/>
              <a:t>Deutschland setzt bislang ausschließlich auf die direkte Forschungsförderung. Die Projektförderung beinhaltet Nachteile: staatliche Institutionen haben gegenüber privaten Unternehmen keinen Informationsvorsprung bei der Identifizierung innovativer Projekte. Für KMU ist die Beantragung von Fördermitteln für </a:t>
            </a:r>
            <a:r>
              <a:rPr lang="de-DE" sz="1200" err="1"/>
              <a:t>FuE</a:t>
            </a:r>
            <a:r>
              <a:rPr lang="de-DE" sz="1200"/>
              <a:t>-Projekte mit hohem administrativen Aufwand, aber ungewissem Ausgang verbunden. Schließlich unterliegt die direkte Projektförderung Planungsunsicherheiten insofern, als sich die politischen Förderprioritäten ebenso wie die Fördervolumina kurzfristig ändern können. Diese Einwände sprechen nicht gegen eine direkte Projektförderung, sondern für eine ergänzende, breit angelegte und technologieoffene indirekte </a:t>
            </a:r>
            <a:r>
              <a:rPr lang="de-DE" sz="1200" err="1"/>
              <a:t>FuE</a:t>
            </a:r>
            <a:r>
              <a:rPr lang="de-DE" sz="1200"/>
              <a:t>-Förderung.</a:t>
            </a:r>
          </a:p>
          <a:p>
            <a:pPr lvl="0"/>
            <a:endParaRPr lang="de-DE" sz="1200"/>
          </a:p>
          <a:p>
            <a:pPr defTabSz="853621">
              <a:defRPr/>
            </a:pPr>
            <a:r>
              <a:rPr lang="de-DE" sz="1200"/>
              <a:t>Alle Evaluierungsstudien bescheinigen der steuerlichen Forschungsförderung eine Ausweitung der privaten </a:t>
            </a:r>
            <a:r>
              <a:rPr lang="de-DE" sz="1200" err="1"/>
              <a:t>FuE</a:t>
            </a:r>
            <a:r>
              <a:rPr lang="de-DE" sz="1200"/>
              <a:t>-Ausgaben und damit einen volkswirtschaftlichen Nutzen. Frankreich, Niederlande, Österreich, Großbritannien und die USA bauen nach positiver Evaluierung ihre steuerliche Förderung von </a:t>
            </a:r>
            <a:r>
              <a:rPr lang="de-DE" sz="1200" err="1"/>
              <a:t>FuE</a:t>
            </a:r>
            <a:r>
              <a:rPr lang="de-DE" sz="1200"/>
              <a:t>-Projekten weiter aus.</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45</a:t>
            </a:fld>
            <a:endParaRPr lang="de-DE"/>
          </a:p>
        </p:txBody>
      </p:sp>
    </p:spTree>
    <p:extLst>
      <p:ext uri="{BB962C8B-B14F-4D97-AF65-F5344CB8AC3E}">
        <p14:creationId xmlns:p14="http://schemas.microsoft.com/office/powerpoint/2010/main" val="40752745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a:t>
            </a:r>
          </a:p>
          <a:p>
            <a:pPr lvl="0"/>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47</a:t>
            </a:fld>
            <a:endParaRPr lang="de-DE"/>
          </a:p>
        </p:txBody>
      </p:sp>
    </p:spTree>
    <p:extLst>
      <p:ext uri="{BB962C8B-B14F-4D97-AF65-F5344CB8AC3E}">
        <p14:creationId xmlns:p14="http://schemas.microsoft.com/office/powerpoint/2010/main" val="14670695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In Deutschland erwerben so viele junge Leute wie noch nie einen tertiären Abschluss, etwa an einer Hoch-, einer Fachschule oder als Meister. Gleichzeitig liegt der Anteil der Hochgebildeten aber immer noch deutlich niedriger als in vielen</a:t>
            </a:r>
            <a:r>
              <a:rPr lang="de-DE" sz="1200" baseline="0"/>
              <a:t> anderen Ländern</a:t>
            </a:r>
            <a:r>
              <a:rPr lang="de-DE" sz="1200"/>
              <a:t>. </a:t>
            </a:r>
          </a:p>
          <a:p>
            <a:endParaRPr lang="de-DE" sz="1200"/>
          </a:p>
          <a:p>
            <a:r>
              <a:rPr lang="de-DE" sz="1200"/>
              <a:t>In Deutschland verfügen 29 Prozent der </a:t>
            </a:r>
            <a:r>
              <a:rPr lang="de-DE" sz="1200" b="1"/>
              <a:t>25- bis 64-Jährigen </a:t>
            </a:r>
            <a:r>
              <a:rPr lang="de-DE" sz="1200"/>
              <a:t>über einen Tertiärabschluss, im Durchschnitt der OECD sind es 39 Prozent,</a:t>
            </a:r>
            <a:r>
              <a:rPr lang="de-DE" sz="1200" baseline="0"/>
              <a:t> bei den </a:t>
            </a:r>
            <a:r>
              <a:rPr lang="de-DE" sz="1200" b="1" baseline="0"/>
              <a:t>jüngeren Erwachsenen </a:t>
            </a:r>
            <a:r>
              <a:rPr lang="de-DE" sz="1200" baseline="0"/>
              <a:t>sind es in Deutschland 32 Prozent, im Durchschnitt der OECD 44 Prozent.</a:t>
            </a:r>
            <a:endParaRPr lang="de-DE" sz="1200"/>
          </a:p>
          <a:p>
            <a:endParaRPr lang="de-DE" sz="1200"/>
          </a:p>
        </p:txBody>
      </p:sp>
      <p:sp>
        <p:nvSpPr>
          <p:cNvPr id="4" name="Foliennummernplatzhalter 3"/>
          <p:cNvSpPr>
            <a:spLocks noGrp="1"/>
          </p:cNvSpPr>
          <p:nvPr>
            <p:ph type="sldNum" sz="quarter" idx="10"/>
          </p:nvPr>
        </p:nvSpPr>
        <p:spPr/>
        <p:txBody>
          <a:bodyPr/>
          <a:lstStyle/>
          <a:p>
            <a:fld id="{92DA5471-CC57-402A-9527-36A1D012F698}" type="slidenum">
              <a:rPr lang="de-DE" smtClean="0"/>
              <a:pPr/>
              <a:t>48</a:t>
            </a:fld>
            <a:endParaRPr lang="de-DE"/>
          </a:p>
        </p:txBody>
      </p:sp>
    </p:spTree>
    <p:extLst>
      <p:ext uri="{BB962C8B-B14F-4D97-AF65-F5344CB8AC3E}">
        <p14:creationId xmlns:p14="http://schemas.microsoft.com/office/powerpoint/2010/main" val="4493916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a:t>Deutschland gibt insgesamt 4,2 Prozent seines Bruttoinlandsproduktes für Bildungseinrichtungen aus. Damit liegt Deutschland fast 1 Prozentpunkt unter dem OECD-Durchschnitt (5,0). </a:t>
            </a:r>
          </a:p>
          <a:p>
            <a:pPr lvl="0"/>
            <a:endParaRPr lang="de-DE" sz="1200"/>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49</a:t>
            </a:fld>
            <a:endParaRPr lang="de-DE"/>
          </a:p>
        </p:txBody>
      </p:sp>
    </p:spTree>
    <p:extLst>
      <p:ext uri="{BB962C8B-B14F-4D97-AF65-F5344CB8AC3E}">
        <p14:creationId xmlns:p14="http://schemas.microsoft.com/office/powerpoint/2010/main" val="4080705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50</a:t>
            </a:fld>
            <a:endParaRPr lang="de-DE"/>
          </a:p>
        </p:txBody>
      </p:sp>
    </p:spTree>
    <p:extLst>
      <p:ext uri="{BB962C8B-B14F-4D97-AF65-F5344CB8AC3E}">
        <p14:creationId xmlns:p14="http://schemas.microsoft.com/office/powerpoint/2010/main" val="3287842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a:effectLst/>
              </a:rPr>
              <a:t>Weit über 10 Milliarden</a:t>
            </a:r>
            <a:r>
              <a:rPr lang="de-DE" sz="1100" baseline="0">
                <a:effectLst/>
              </a:rPr>
              <a:t> Euro investierte die chemisch-pharmazeutische Industrie in den letzten Jahren in Forschung und Entwicklung. </a:t>
            </a:r>
          </a:p>
          <a:p>
            <a:pPr lvl="0"/>
            <a:endParaRPr lang="de-DE" sz="1100">
              <a:effectLst/>
            </a:endParaRPr>
          </a:p>
          <a:p>
            <a:pPr lvl="0"/>
            <a:r>
              <a:rPr lang="de-DE" sz="1100">
                <a:effectLst/>
              </a:rPr>
              <a:t>Die FuE-Aufwendungen der chemisch-pharmazeutischen Industrie wachsen dynamisch. Seit 2008 sind die Ausgaben um durchschnittlich</a:t>
            </a:r>
            <a:r>
              <a:rPr lang="de-DE" sz="1100" baseline="0">
                <a:effectLst/>
              </a:rPr>
              <a:t> 3,6 Prozent pro Jahr gestiegen. </a:t>
            </a:r>
            <a:r>
              <a:rPr lang="de-DE" sz="1100">
                <a:effectLst/>
              </a:rPr>
              <a:t>Getragen wird das Wachstum nicht mehr nur von den Aufwendungen der Pharmaindustrie. Auch </a:t>
            </a:r>
            <a:r>
              <a:rPr lang="de-DE" sz="1100" baseline="0">
                <a:effectLst/>
              </a:rPr>
              <a:t>die FuE-Ausgaben der Chemie stiegen. </a:t>
            </a:r>
          </a:p>
          <a:p>
            <a:pPr lvl="0"/>
            <a:endParaRPr lang="de-DE" sz="1100"/>
          </a:p>
          <a:p>
            <a:pPr lvl="0"/>
            <a:r>
              <a:rPr lang="de-DE" sz="1100"/>
              <a:t>Im Jahr 2017 flossen 55,5 Prozent der internen FuE-Aufwendungen der Chemie in die experimentelle Entwicklung, 38 Prozent in die angewandte Forschung und  rund 6,5 Prozent in die Grundlangenforschung. In der Pharmazeutischen Industrie entfielen fast 56 Prozent in die angewandte Forschung, 31 Prozent in die experimentelle Entwicklung und rund 13 Prozent in die Grundlagenforschung.</a:t>
            </a:r>
          </a:p>
          <a:p>
            <a:pPr lvl="0"/>
            <a:endParaRPr lang="de-DE" sz="1100"/>
          </a:p>
          <a:p>
            <a:r>
              <a:rPr lang="de-DE" sz="1100" b="1"/>
              <a:t>Anmerkung:</a:t>
            </a:r>
            <a:r>
              <a:rPr lang="de-DE" sz="1100"/>
              <a:t> Alle </a:t>
            </a:r>
            <a:r>
              <a:rPr lang="de-DE" sz="1100" err="1"/>
              <a:t>FuE</a:t>
            </a:r>
            <a:r>
              <a:rPr lang="de-DE" sz="1100"/>
              <a:t>-Aufwendungen (interne und externe), die von der Industrie geleistet werden, sind erfasst (Abgrenzung GERD).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6</a:t>
            </a:fld>
            <a:endParaRPr lang="de-DE"/>
          </a:p>
        </p:txBody>
      </p:sp>
    </p:spTree>
    <p:extLst>
      <p:ext uri="{BB962C8B-B14F-4D97-AF65-F5344CB8AC3E}">
        <p14:creationId xmlns:p14="http://schemas.microsoft.com/office/powerpoint/2010/main" val="122023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Hinweis:  Nur wenige Unternehmen der Branche haben Innovationsaktivitäten im Ausland. </a:t>
            </a:r>
            <a:endParaRPr lang="de-DE" sz="1100"/>
          </a:p>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7</a:t>
            </a:fld>
            <a:endParaRPr lang="de-DE"/>
          </a:p>
        </p:txBody>
      </p:sp>
    </p:spTree>
    <p:extLst>
      <p:ext uri="{BB962C8B-B14F-4D97-AF65-F5344CB8AC3E}">
        <p14:creationId xmlns:p14="http://schemas.microsoft.com/office/powerpoint/2010/main" val="5991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9</a:t>
            </a:fld>
            <a:endParaRPr lang="de-DE"/>
          </a:p>
        </p:txBody>
      </p:sp>
    </p:spTree>
    <p:extLst>
      <p:ext uri="{BB962C8B-B14F-4D97-AF65-F5344CB8AC3E}">
        <p14:creationId xmlns:p14="http://schemas.microsoft.com/office/powerpoint/2010/main" val="165092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Herkunft der Mittel: Der Großteil der FuE-Aufwendungen (87 Prozent) stammt aus eigenen Finanzmitteln. Der Staat steuert weniger als 1 Prozent, das Ausland dagegen mittlerweile</a:t>
            </a:r>
            <a:r>
              <a:rPr lang="de-DE" sz="1200" baseline="0"/>
              <a:t> fast 12</a:t>
            </a:r>
            <a:r>
              <a:rPr lang="de-DE" sz="1200"/>
              <a:t> Prozent bei. </a:t>
            </a:r>
          </a:p>
          <a:p>
            <a:endParaRPr lang="de-DE" sz="1200"/>
          </a:p>
          <a:p>
            <a:r>
              <a:rPr lang="de-DE" sz="1200"/>
              <a:t>Verwendung der Mittel: Rund 73 Prozent der Mittel finden in den internen FuE-Abteilungen Eingang, 27 Prozent gehen in externe Forschungsaufträge, wobei 19 Prozent der externen FuE-Aufwendungen an andere Wirtschaftszweige in Deutschland, 23 Prozent an die deutsche Wissenschaft und rund 58 Prozent ins Ausland  gehen. </a:t>
            </a:r>
          </a:p>
          <a:p>
            <a:endParaRPr lang="de-DE"/>
          </a:p>
        </p:txBody>
      </p:sp>
      <p:sp>
        <p:nvSpPr>
          <p:cNvPr id="4" name="Foliennummernplatzhalter 3"/>
          <p:cNvSpPr>
            <a:spLocks noGrp="1"/>
          </p:cNvSpPr>
          <p:nvPr>
            <p:ph type="sldNum" sz="quarter" idx="10"/>
          </p:nvPr>
        </p:nvSpPr>
        <p:spPr/>
        <p:txBody>
          <a:bodyPr/>
          <a:lstStyle/>
          <a:p>
            <a:fld id="{92DA5471-CC57-402A-9527-36A1D012F698}" type="slidenum">
              <a:rPr lang="de-DE" smtClean="0"/>
              <a:pPr/>
              <a:t>10</a:t>
            </a:fld>
            <a:endParaRPr lang="de-DE"/>
          </a:p>
        </p:txBody>
      </p:sp>
    </p:spTree>
    <p:extLst>
      <p:ext uri="{BB962C8B-B14F-4D97-AF65-F5344CB8AC3E}">
        <p14:creationId xmlns:p14="http://schemas.microsoft.com/office/powerpoint/2010/main" val="1559920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11</a:t>
            </a:fld>
            <a:endParaRPr lang="de-DE"/>
          </a:p>
        </p:txBody>
      </p:sp>
    </p:spTree>
    <p:extLst>
      <p:ext uri="{BB962C8B-B14F-4D97-AF65-F5344CB8AC3E}">
        <p14:creationId xmlns:p14="http://schemas.microsoft.com/office/powerpoint/2010/main" val="3785644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4090606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6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7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37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37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pPr algn="ctr"/>
            <a:r>
              <a:rPr lang="de-DE" sz="16600" cap="all" baseline="0">
                <a:solidFill>
                  <a:srgbClr val="FF3EB5"/>
                </a:solidFill>
                <a:latin typeface="Montserrat Black" pitchFamily="2" charset="0"/>
              </a:rPr>
              <a:t>Titel</a:t>
            </a:r>
          </a:p>
          <a:p>
            <a:pPr algn="ctr">
              <a:lnSpc>
                <a:spcPts val="10000"/>
              </a:lnSpc>
            </a:pPr>
            <a:r>
              <a:rPr lang="de-DE" sz="16600" cap="all" baseline="0">
                <a:solidFill>
                  <a:srgbClr val="FF3EB5"/>
                </a:solidFill>
                <a:latin typeface="Montserrat Black" pitchFamily="2" charset="0"/>
              </a:rPr>
              <a:t>+</a:t>
            </a:r>
          </a:p>
          <a:p>
            <a:pPr algn="ctr"/>
            <a:r>
              <a:rPr lang="de-DE" sz="9600" cap="all" baseline="0">
                <a:solidFill>
                  <a:srgbClr val="FF3EB5"/>
                </a:solidFill>
                <a:latin typeface="Montserrat Black" pitchFamily="2" charset="0"/>
              </a:rPr>
              <a:t>Zwischentitel</a:t>
            </a:r>
          </a:p>
        </p:txBody>
      </p:sp>
    </p:spTree>
    <p:extLst>
      <p:ext uri="{BB962C8B-B14F-4D97-AF65-F5344CB8AC3E}">
        <p14:creationId xmlns:p14="http://schemas.microsoft.com/office/powerpoint/2010/main" val="36564418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66487594"/>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EL V6b | Weiß/Dunkel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613"/>
            <a:ext cx="1925303" cy="1466407"/>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5A"/>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808006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EL V6b | Blau">
    <p:bg>
      <p:bgPr>
        <a:solidFill>
          <a:srgbClr val="10069F"/>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65857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TITEL V6b | Weiß/Blau">
    <p:bg>
      <p:bgRef idx="1001">
        <a:schemeClr val="bg1"/>
      </p:bgRef>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3" y="5391146"/>
            <a:ext cx="1925303"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10069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391029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TITEL V6b | Pink">
    <p:bg>
      <p:bgPr>
        <a:solidFill>
          <a:srgbClr val="FF3EB5"/>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3EB5"/>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8419377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EL V6b | Türkis">
    <p:bg>
      <p:bgPr>
        <a:solidFill>
          <a:srgbClr val="10ADAA"/>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A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1094011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EL V6b | Violett">
    <p:bg>
      <p:bgPr>
        <a:solidFill>
          <a:srgbClr val="8C3E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7216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EL V6b | Orange">
    <p:bg>
      <p:bgPr>
        <a:solidFill>
          <a:srgbClr val="FF4414"/>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FF4414"/>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30848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EL V6b | Gold">
    <p:bg>
      <p:bgPr>
        <a:solidFill>
          <a:srgbClr val="FFAD00"/>
        </a:solidFill>
        <a:effectLst/>
      </p:bgPr>
    </p:bg>
    <p:spTree>
      <p:nvGrpSpPr>
        <p:cNvPr id="1" name=""/>
        <p:cNvGrpSpPr/>
        <p:nvPr/>
      </p:nvGrpSpPr>
      <p:grpSpPr>
        <a:xfrm>
          <a:off x="0" y="0"/>
          <a:ext cx="0" cy="0"/>
          <a:chOff x="0" y="0"/>
          <a:chExt cx="0" cy="0"/>
        </a:xfrm>
      </p:grpSpPr>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8C3E9F"/>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1"/>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58700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EL V6b | Grün">
    <p:bg>
      <p:bgPr>
        <a:solidFill>
          <a:srgbClr val="10AD00"/>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45794" y="5391146"/>
            <a:ext cx="1925300" cy="1467340"/>
          </a:xfrm>
          <a:prstGeom prst="rect">
            <a:avLst/>
          </a:prstGeom>
        </p:spPr>
      </p:pic>
      <p:sp>
        <p:nvSpPr>
          <p:cNvPr id="3" name="Bild-platzhalter">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3610987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ZwischenTITEL V7 | Pink">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3"/>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4879861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RT V1 / Gruß | Orange/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4414"/>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705454770"/>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ZwischenTITEL V7 | Türkis">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9" name="Bildplatzhalter 8">
            <a:extLst>
              <a:ext uri="{FF2B5EF4-FFF2-40B4-BE49-F238E27FC236}">
                <a16:creationId xmlns:a16="http://schemas.microsoft.com/office/drawing/2014/main" id="{7029907E-F787-6280-39C1-4425B92C3A4B}"/>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6" name="Bild-Nachweis">
            <a:extLst>
              <a:ext uri="{FF2B5EF4-FFF2-40B4-BE49-F238E27FC236}">
                <a16:creationId xmlns:a16="http://schemas.microsoft.com/office/drawing/2014/main" id="{442D7171-567E-2BA7-CB48-CF0C636E026D}"/>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88172718"/>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ZwischenTITEL V7 | Violett">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83754169"/>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ZwischenTITEL V7 | Orange">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0" cy="1467341"/>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4"/>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08369401"/>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ZwischenTITEL V7 | Grün">
    <p:bg>
      <p:bgPr>
        <a:solidFill>
          <a:srgbClr val="10069F"/>
        </a:solidFill>
        <a:effectLst/>
      </p:bgPr>
    </p:bg>
    <p:spTree>
      <p:nvGrpSpPr>
        <p:cNvPr id="1" name=""/>
        <p:cNvGrpSpPr/>
        <p:nvPr/>
      </p:nvGrpSpPr>
      <p:grpSpPr>
        <a:xfrm>
          <a:off x="0" y="0"/>
          <a:ext cx="0" cy="0"/>
          <a:chOff x="0" y="0"/>
          <a:chExt cx="0" cy="0"/>
        </a:xfrm>
      </p:grpSpPr>
      <p:sp>
        <p:nvSpPr>
          <p:cNvPr id="7" name="Freihandform: Form 6">
            <a:extLst>
              <a:ext uri="{FF2B5EF4-FFF2-40B4-BE49-F238E27FC236}">
                <a16:creationId xmlns:a16="http://schemas.microsoft.com/office/drawing/2014/main" id="{9C008D8C-7E7C-009B-EA7E-91FA6075E85B}"/>
              </a:ext>
            </a:extLst>
          </p:cNvPr>
          <p:cNvSpPr>
            <a:spLocks noChangeAspect="1"/>
          </p:cNvSpPr>
          <p:nvPr userDrawn="1"/>
        </p:nvSpPr>
        <p:spPr>
          <a:xfrm flipH="1" flipV="1">
            <a:off x="0" y="2888385"/>
            <a:ext cx="7164000" cy="3969615"/>
          </a:xfrm>
          <a:custGeom>
            <a:avLst/>
            <a:gdLst>
              <a:gd name="connsiteX0" fmla="*/ 1346892 w 1346892"/>
              <a:gd name="connsiteY0" fmla="*/ 0 h 1416121"/>
              <a:gd name="connsiteX1" fmla="*/ 0 w 1346892"/>
              <a:gd name="connsiteY1" fmla="*/ 0 h 1416121"/>
              <a:gd name="connsiteX2" fmla="*/ 0 w 1346892"/>
              <a:gd name="connsiteY2" fmla="*/ 5525 h 1416121"/>
              <a:gd name="connsiteX3" fmla="*/ 1341637 w 1346892"/>
              <a:gd name="connsiteY3" fmla="*/ 1416121 h 1416121"/>
              <a:gd name="connsiteX4" fmla="*/ 1346892 w 1346892"/>
              <a:gd name="connsiteY4" fmla="*/ 1416121 h 1416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892" h="1416121">
                <a:moveTo>
                  <a:pt x="1346892" y="0"/>
                </a:moveTo>
                <a:lnTo>
                  <a:pt x="0" y="0"/>
                </a:lnTo>
                <a:lnTo>
                  <a:pt x="0" y="5525"/>
                </a:lnTo>
                <a:lnTo>
                  <a:pt x="1341637" y="1416121"/>
                </a:lnTo>
                <a:lnTo>
                  <a:pt x="1346892" y="1416121"/>
                </a:lnTo>
                <a:close/>
              </a:path>
            </a:pathLst>
          </a:custGeom>
          <a:solidFill>
            <a:srgbClr val="10065A"/>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de-DE"/>
          </a:p>
        </p:txBody>
      </p:sp>
      <p:sp>
        <p:nvSpPr>
          <p:cNvPr id="15" name="Freihandform: Form 14">
            <a:extLst>
              <a:ext uri="{FF2B5EF4-FFF2-40B4-BE49-F238E27FC236}">
                <a16:creationId xmlns:a16="http://schemas.microsoft.com/office/drawing/2014/main" id="{14D281ED-7F99-FE87-3E82-21C424F029FF}"/>
              </a:ext>
            </a:extLst>
          </p:cNvPr>
          <p:cNvSpPr/>
          <p:nvPr userDrawn="1"/>
        </p:nvSpPr>
        <p:spPr>
          <a:xfrm>
            <a:off x="11472000" y="1663340"/>
            <a:ext cx="720000" cy="3708000"/>
          </a:xfrm>
          <a:custGeom>
            <a:avLst/>
            <a:gdLst>
              <a:gd name="connsiteX0" fmla="*/ 0 w 720000"/>
              <a:gd name="connsiteY0" fmla="*/ 0 h 3608596"/>
              <a:gd name="connsiteX1" fmla="*/ 720000 w 720000"/>
              <a:gd name="connsiteY1" fmla="*/ 386517 h 3608596"/>
              <a:gd name="connsiteX2" fmla="*/ 720000 w 720000"/>
              <a:gd name="connsiteY2" fmla="*/ 3608596 h 3608596"/>
              <a:gd name="connsiteX3" fmla="*/ 0 w 720000"/>
              <a:gd name="connsiteY3" fmla="*/ 3191923 h 3608596"/>
            </a:gdLst>
            <a:ahLst/>
            <a:cxnLst>
              <a:cxn ang="0">
                <a:pos x="connsiteX0" y="connsiteY0"/>
              </a:cxn>
              <a:cxn ang="0">
                <a:pos x="connsiteX1" y="connsiteY1"/>
              </a:cxn>
              <a:cxn ang="0">
                <a:pos x="connsiteX2" y="connsiteY2"/>
              </a:cxn>
              <a:cxn ang="0">
                <a:pos x="connsiteX3" y="connsiteY3"/>
              </a:cxn>
            </a:cxnLst>
            <a:rect l="l" t="t" r="r" b="b"/>
            <a:pathLst>
              <a:path w="720000" h="3608596">
                <a:moveTo>
                  <a:pt x="0" y="0"/>
                </a:moveTo>
                <a:lnTo>
                  <a:pt x="720000" y="386517"/>
                </a:lnTo>
                <a:lnTo>
                  <a:pt x="720000" y="3608596"/>
                </a:lnTo>
                <a:lnTo>
                  <a:pt x="0" y="3191923"/>
                </a:lnTo>
                <a:close/>
              </a:path>
            </a:pathLst>
          </a:cu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4" name="Logo">
            <a:extLst>
              <a:ext uri="{FF2B5EF4-FFF2-40B4-BE49-F238E27FC236}">
                <a16:creationId xmlns:a16="http://schemas.microsoft.com/office/drawing/2014/main" id="{A0C1AAEF-3792-A75F-1B36-45A594FD606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8" name="Bildplatzhalter 7">
            <a:extLst>
              <a:ext uri="{FF2B5EF4-FFF2-40B4-BE49-F238E27FC236}">
                <a16:creationId xmlns:a16="http://schemas.microsoft.com/office/drawing/2014/main" id="{98D2E784-2484-BA9B-7D3F-CE41A23834B6}"/>
              </a:ext>
            </a:extLst>
          </p:cNvPr>
          <p:cNvSpPr>
            <a:spLocks noGrp="1" noChangeAspect="1"/>
          </p:cNvSpPr>
          <p:nvPr>
            <p:ph type="pic" sz="quarter" idx="10" hasCustomPrompt="1"/>
          </p:nvPr>
        </p:nvSpPr>
        <p:spPr>
          <a:xfrm>
            <a:off x="6584965" y="708219"/>
            <a:ext cx="4896000" cy="4232309"/>
          </a:xfrm>
          <a:custGeom>
            <a:avLst/>
            <a:gdLst>
              <a:gd name="connsiteX0" fmla="*/ 0 w 4896000"/>
              <a:gd name="connsiteY0" fmla="*/ 0 h 4232309"/>
              <a:gd name="connsiteX1" fmla="*/ 3226524 w 4896000"/>
              <a:gd name="connsiteY1" fmla="*/ 0 h 4232309"/>
              <a:gd name="connsiteX2" fmla="*/ 4084900 w 4896000"/>
              <a:gd name="connsiteY2" fmla="*/ 493677 h 4232309"/>
              <a:gd name="connsiteX3" fmla="*/ 4896000 w 4896000"/>
              <a:gd name="connsiteY3" fmla="*/ 963071 h 4232309"/>
              <a:gd name="connsiteX4" fmla="*/ 4896000 w 4896000"/>
              <a:gd name="connsiteY4" fmla="*/ 4232309 h 4232309"/>
              <a:gd name="connsiteX5" fmla="*/ 0 w 4896000"/>
              <a:gd name="connsiteY5" fmla="*/ 4232309 h 423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00" h="4232309">
                <a:moveTo>
                  <a:pt x="0" y="0"/>
                </a:moveTo>
                <a:lnTo>
                  <a:pt x="3226524" y="0"/>
                </a:lnTo>
                <a:lnTo>
                  <a:pt x="4084900" y="493677"/>
                </a:lnTo>
                <a:lnTo>
                  <a:pt x="4896000" y="963071"/>
                </a:lnTo>
                <a:lnTo>
                  <a:pt x="4896000" y="4232309"/>
                </a:lnTo>
                <a:lnTo>
                  <a:pt x="0" y="4232309"/>
                </a:lnTo>
                <a:close/>
              </a:path>
            </a:pathLst>
          </a:custGeom>
          <a:solidFill>
            <a:srgbClr val="F0F3F7"/>
          </a:solidFill>
          <a:ln>
            <a:noFill/>
          </a:ln>
          <a:effectLst/>
        </p:spPr>
        <p:txBody>
          <a:bodyPr wrap="square" lIns="0" tIns="0" bIns="756000" anchor="ctr" anchorCtr="1">
            <a:noAutofit/>
          </a:bodyPr>
          <a:lstStyle>
            <a:lvl1pPr marL="0" indent="0" algn="r">
              <a:buNone/>
              <a:defRPr b="1">
                <a:solidFill>
                  <a:schemeClr val="accent6"/>
                </a:solidFill>
              </a:defRPr>
            </a:lvl1pPr>
          </a:lstStyle>
          <a:p>
            <a:r>
              <a:rPr lang="de-DE"/>
              <a:t>Hier Bild einfügen!</a:t>
            </a:r>
          </a:p>
        </p:txBody>
      </p:sp>
      <p:sp>
        <p:nvSpPr>
          <p:cNvPr id="3" name="Dachzeile">
            <a:extLst>
              <a:ext uri="{FF2B5EF4-FFF2-40B4-BE49-F238E27FC236}">
                <a16:creationId xmlns:a16="http://schemas.microsoft.com/office/drawing/2014/main" id="{8978852F-2CDA-6608-6F99-C745F610E847}"/>
              </a:ext>
            </a:extLst>
          </p:cNvPr>
          <p:cNvSpPr>
            <a:spLocks noGrp="1"/>
          </p:cNvSpPr>
          <p:nvPr>
            <p:ph type="subTitle" idx="1" hasCustomPrompt="1"/>
          </p:nvPr>
        </p:nvSpPr>
        <p:spPr>
          <a:xfrm>
            <a:off x="539997" y="708219"/>
            <a:ext cx="5810003" cy="330537"/>
          </a:xfrm>
        </p:spPr>
        <p:txBody>
          <a:bodyPr>
            <a:noAutofit/>
          </a:bodyPr>
          <a:lstStyle>
            <a:lvl1pPr marL="0" indent="0" algn="l">
              <a:lnSpc>
                <a:spcPts val="1500"/>
              </a:lnSpc>
              <a:spcBef>
                <a:spcPts val="0"/>
              </a:spcBef>
              <a:buSzPct val="150000"/>
              <a:buFontTx/>
              <a:buNone/>
              <a:defRPr sz="2000" b="1" cap="none" spc="150" baseline="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Titel">
            <a:extLst>
              <a:ext uri="{FF2B5EF4-FFF2-40B4-BE49-F238E27FC236}">
                <a16:creationId xmlns:a16="http://schemas.microsoft.com/office/drawing/2014/main" id="{6FA14A66-2032-C7A9-82E2-51F0AF16F92F}"/>
              </a:ext>
            </a:extLst>
          </p:cNvPr>
          <p:cNvSpPr>
            <a:spLocks noGrp="1"/>
          </p:cNvSpPr>
          <p:nvPr>
            <p:ph type="title" hasCustomPrompt="1"/>
          </p:nvPr>
        </p:nvSpPr>
        <p:spPr>
          <a:xfrm>
            <a:off x="539997" y="103875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2" name="Bild-Nachweis">
            <a:extLst>
              <a:ext uri="{FF2B5EF4-FFF2-40B4-BE49-F238E27FC236}">
                <a16:creationId xmlns:a16="http://schemas.microsoft.com/office/drawing/2014/main" id="{28FF4018-B73A-CD23-21A2-03E6C16E49DC}"/>
              </a:ext>
            </a:extLst>
          </p:cNvPr>
          <p:cNvSpPr>
            <a:spLocks noGrp="1"/>
          </p:cNvSpPr>
          <p:nvPr>
            <p:ph type="body" sz="quarter" idx="25" hasCustomPrompt="1"/>
          </p:nvPr>
        </p:nvSpPr>
        <p:spPr>
          <a:xfrm>
            <a:off x="6600056" y="5013176"/>
            <a:ext cx="4896544"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91766158"/>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ZwischenTITEL V8 | Pink">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3EB5"/>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422519528"/>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ZwischenTITEL V8 | Türkis">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1"/>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AA"/>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47874" y="457200"/>
            <a:ext cx="5810003" cy="330537"/>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08644738"/>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ZwischenTITEL V8 | Violett">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8C3E9F"/>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43967913"/>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ZwischenTITEL V8 | Orange">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1" y="5391146"/>
            <a:ext cx="1925303"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FF4414"/>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32D19F0A-0CEF-1171-86C8-596FFDE5A5DA}"/>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73046094"/>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ZwischenTITEL V8 | Grün">
    <p:bg>
      <p:bgPr>
        <a:solidFill>
          <a:srgbClr val="10069F"/>
        </a:solidFill>
        <a:effectLst/>
      </p:bgPr>
    </p:bg>
    <p:spTree>
      <p:nvGrpSpPr>
        <p:cNvPr id="1" name=""/>
        <p:cNvGrpSpPr/>
        <p:nvPr/>
      </p:nvGrpSpPr>
      <p:grpSpPr>
        <a:xfrm>
          <a:off x="0" y="0"/>
          <a:ext cx="0" cy="0"/>
          <a:chOff x="0" y="0"/>
          <a:chExt cx="0" cy="0"/>
        </a:xfrm>
      </p:grpSpPr>
      <p:grpSp>
        <p:nvGrpSpPr>
          <p:cNvPr id="35" name="Schleife">
            <a:extLst>
              <a:ext uri="{FF2B5EF4-FFF2-40B4-BE49-F238E27FC236}">
                <a16:creationId xmlns:a16="http://schemas.microsoft.com/office/drawing/2014/main" id="{31145FDB-8AA6-DDF5-89D6-B5C15303B0F3}"/>
              </a:ext>
            </a:extLst>
          </p:cNvPr>
          <p:cNvGrpSpPr/>
          <p:nvPr userDrawn="1"/>
        </p:nvGrpSpPr>
        <p:grpSpPr>
          <a:xfrm>
            <a:off x="-287109" y="1725718"/>
            <a:ext cx="12759254" cy="5197843"/>
            <a:chOff x="-287109" y="1725718"/>
            <a:chExt cx="12759254" cy="5197843"/>
          </a:xfrm>
        </p:grpSpPr>
        <p:sp>
          <p:nvSpPr>
            <p:cNvPr id="17" name="Freihandform: Form 16">
              <a:extLst>
                <a:ext uri="{FF2B5EF4-FFF2-40B4-BE49-F238E27FC236}">
                  <a16:creationId xmlns:a16="http://schemas.microsoft.com/office/drawing/2014/main" id="{FFFEF12F-1FA7-331E-DC41-470BEC379232}"/>
                </a:ext>
              </a:extLst>
            </p:cNvPr>
            <p:cNvSpPr/>
            <p:nvPr userDrawn="1"/>
          </p:nvSpPr>
          <p:spPr>
            <a:xfrm rot="4833082" flipV="1">
              <a:off x="9987146" y="2513454"/>
              <a:ext cx="3272735" cy="1697263"/>
            </a:xfrm>
            <a:custGeom>
              <a:avLst/>
              <a:gdLst>
                <a:gd name="connsiteX0" fmla="*/ 0 w 3272735"/>
                <a:gd name="connsiteY0" fmla="*/ 1697263 h 1697263"/>
                <a:gd name="connsiteX1" fmla="*/ 3010606 w 3272735"/>
                <a:gd name="connsiteY1" fmla="*/ 1196235 h 1697263"/>
                <a:gd name="connsiteX2" fmla="*/ 3272735 w 3272735"/>
                <a:gd name="connsiteY2" fmla="*/ 0 h 1697263"/>
                <a:gd name="connsiteX3" fmla="*/ 262129 w 3272735"/>
                <a:gd name="connsiteY3" fmla="*/ 501028 h 1697263"/>
              </a:gdLst>
              <a:ahLst/>
              <a:cxnLst>
                <a:cxn ang="0">
                  <a:pos x="connsiteX0" y="connsiteY0"/>
                </a:cxn>
                <a:cxn ang="0">
                  <a:pos x="connsiteX1" y="connsiteY1"/>
                </a:cxn>
                <a:cxn ang="0">
                  <a:pos x="connsiteX2" y="connsiteY2"/>
                </a:cxn>
                <a:cxn ang="0">
                  <a:pos x="connsiteX3" y="connsiteY3"/>
                </a:cxn>
              </a:cxnLst>
              <a:rect l="l" t="t" r="r" b="b"/>
              <a:pathLst>
                <a:path w="3272735" h="1697263">
                  <a:moveTo>
                    <a:pt x="0" y="1697263"/>
                  </a:moveTo>
                  <a:lnTo>
                    <a:pt x="3010606" y="1196235"/>
                  </a:lnTo>
                  <a:lnTo>
                    <a:pt x="3272735" y="0"/>
                  </a:lnTo>
                  <a:lnTo>
                    <a:pt x="262129" y="50102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4" name="Freihandform: Form 33">
              <a:extLst>
                <a:ext uri="{FF2B5EF4-FFF2-40B4-BE49-F238E27FC236}">
                  <a16:creationId xmlns:a16="http://schemas.microsoft.com/office/drawing/2014/main" id="{0F6156A9-05DE-88C1-5DA8-6988FCF38567}"/>
                </a:ext>
              </a:extLst>
            </p:cNvPr>
            <p:cNvSpPr/>
            <p:nvPr userDrawn="1"/>
          </p:nvSpPr>
          <p:spPr>
            <a:xfrm rot="4833082" flipV="1">
              <a:off x="1326358" y="1031755"/>
              <a:ext cx="4278339" cy="7505274"/>
            </a:xfrm>
            <a:custGeom>
              <a:avLst/>
              <a:gdLst>
                <a:gd name="connsiteX0" fmla="*/ 0 w 4278339"/>
                <a:gd name="connsiteY0" fmla="*/ 7505274 h 7505274"/>
                <a:gd name="connsiteX1" fmla="*/ 3637449 w 4278339"/>
                <a:gd name="connsiteY1" fmla="*/ 6899927 h 7505274"/>
                <a:gd name="connsiteX2" fmla="*/ 4278339 w 4278339"/>
                <a:gd name="connsiteY2" fmla="*/ 3975204 h 7505274"/>
                <a:gd name="connsiteX3" fmla="*/ 3616781 w 4278339"/>
                <a:gd name="connsiteY3" fmla="*/ 0 h 7505274"/>
                <a:gd name="connsiteX4" fmla="*/ 1569977 w 4278339"/>
                <a:gd name="connsiteY4" fmla="*/ 340631 h 7505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8339" h="7505274">
                  <a:moveTo>
                    <a:pt x="0" y="7505274"/>
                  </a:moveTo>
                  <a:lnTo>
                    <a:pt x="3637449" y="6899927"/>
                  </a:lnTo>
                  <a:lnTo>
                    <a:pt x="4278339" y="3975204"/>
                  </a:lnTo>
                  <a:lnTo>
                    <a:pt x="3616781" y="0"/>
                  </a:lnTo>
                  <a:lnTo>
                    <a:pt x="1569977" y="34063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2" name="Logo">
            <a:extLst>
              <a:ext uri="{FF2B5EF4-FFF2-40B4-BE49-F238E27FC236}">
                <a16:creationId xmlns:a16="http://schemas.microsoft.com/office/drawing/2014/main" id="{57486061-ED53-C581-7334-5F4C9DC218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200312" y="5391146"/>
            <a:ext cx="1925301" cy="1467342"/>
          </a:xfrm>
          <a:prstGeom prst="rect">
            <a:avLst/>
          </a:prstGeom>
        </p:spPr>
      </p:pic>
      <p:sp>
        <p:nvSpPr>
          <p:cNvPr id="12" name="Bild-Platzhalter">
            <a:extLst>
              <a:ext uri="{FF2B5EF4-FFF2-40B4-BE49-F238E27FC236}">
                <a16:creationId xmlns:a16="http://schemas.microsoft.com/office/drawing/2014/main" id="{33B82A46-DCA0-A941-D0DC-81F8C7217E86}"/>
              </a:ext>
            </a:extLst>
          </p:cNvPr>
          <p:cNvSpPr>
            <a:spLocks noGrp="1" noChangeAspect="1"/>
          </p:cNvSpPr>
          <p:nvPr userDrawn="1">
            <p:ph type="pic" sz="quarter" idx="10" hasCustomPrompt="1"/>
          </p:nvPr>
        </p:nvSpPr>
        <p:spPr>
          <a:xfrm>
            <a:off x="6816080" y="2060848"/>
            <a:ext cx="4248472" cy="3672558"/>
          </a:xfrm>
          <a:custGeom>
            <a:avLst/>
            <a:gdLst>
              <a:gd name="connsiteX0" fmla="*/ 0 w 4248472"/>
              <a:gd name="connsiteY0" fmla="*/ 0 h 3672558"/>
              <a:gd name="connsiteX1" fmla="*/ 4248472 w 4248472"/>
              <a:gd name="connsiteY1" fmla="*/ 0 h 3672558"/>
              <a:gd name="connsiteX2" fmla="*/ 4248472 w 4248472"/>
              <a:gd name="connsiteY2" fmla="*/ 3050907 h 3672558"/>
              <a:gd name="connsiteX3" fmla="*/ 2694895 w 4248472"/>
              <a:gd name="connsiteY3" fmla="*/ 3672558 h 3672558"/>
              <a:gd name="connsiteX4" fmla="*/ 0 w 4248472"/>
              <a:gd name="connsiteY4" fmla="*/ 3672558 h 3672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8472" h="3672558">
                <a:moveTo>
                  <a:pt x="0" y="0"/>
                </a:moveTo>
                <a:lnTo>
                  <a:pt x="4248472" y="0"/>
                </a:lnTo>
                <a:lnTo>
                  <a:pt x="4248472" y="3050907"/>
                </a:lnTo>
                <a:lnTo>
                  <a:pt x="2694895" y="3672558"/>
                </a:lnTo>
                <a:lnTo>
                  <a:pt x="0" y="3672558"/>
                </a:lnTo>
                <a:close/>
              </a:path>
            </a:pathLst>
          </a:custGeom>
          <a:solidFill>
            <a:srgbClr val="F0F3F7"/>
          </a:solidFill>
          <a:ln>
            <a:noFill/>
          </a:ln>
          <a:effectLst/>
        </p:spPr>
        <p:txBody>
          <a:bodyPr wrap="square" lIns="0" tIns="0" bIns="756000" anchor="ctr" anchorCtr="1">
            <a:noAutofit/>
          </a:bodyPr>
          <a:lstStyle>
            <a:lvl1pPr marL="0" indent="0" algn="r">
              <a:buNone/>
              <a:defRPr b="1">
                <a:solidFill>
                  <a:srgbClr val="10AD00"/>
                </a:solidFill>
              </a:defRPr>
            </a:lvl1pPr>
          </a:lstStyle>
          <a:p>
            <a:r>
              <a:rPr lang="de-DE"/>
              <a:t>Hier Bild einfügen!</a:t>
            </a:r>
          </a:p>
        </p:txBody>
      </p:sp>
      <p:sp>
        <p:nvSpPr>
          <p:cNvPr id="5" name="Titel">
            <a:extLst>
              <a:ext uri="{FF2B5EF4-FFF2-40B4-BE49-F238E27FC236}">
                <a16:creationId xmlns:a16="http://schemas.microsoft.com/office/drawing/2014/main" id="{6FA14A66-2032-C7A9-82E2-51F0AF16F92F}"/>
              </a:ext>
            </a:extLst>
          </p:cNvPr>
          <p:cNvSpPr>
            <a:spLocks noGrp="1"/>
          </p:cNvSpPr>
          <p:nvPr userDrawn="1">
            <p:ph type="title" hasCustomPrompt="1"/>
          </p:nvPr>
        </p:nvSpPr>
        <p:spPr>
          <a:xfrm>
            <a:off x="539997" y="787737"/>
            <a:ext cx="5810003" cy="3901771"/>
          </a:xfrm>
        </p:spPr>
        <p:txBody>
          <a:bodyPr tIns="0" bIns="0" anchor="t" anchorCtr="0"/>
          <a:lstStyle>
            <a:lvl1pPr>
              <a:lnSpc>
                <a:spcPct val="110000"/>
              </a:lnSpc>
              <a:defRPr sz="3600">
                <a:solidFill>
                  <a:schemeClr val="bg1"/>
                </a:solidFill>
              </a:defRPr>
            </a:lvl1pPr>
          </a:lstStyle>
          <a:p>
            <a:r>
              <a:rPr lang="de-DE"/>
              <a:t>Zwischentitel</a:t>
            </a:r>
          </a:p>
        </p:txBody>
      </p:sp>
      <p:sp>
        <p:nvSpPr>
          <p:cNvPr id="3" name="Dachzeiie">
            <a:extLst>
              <a:ext uri="{FF2B5EF4-FFF2-40B4-BE49-F238E27FC236}">
                <a16:creationId xmlns:a16="http://schemas.microsoft.com/office/drawing/2014/main" id="{8978852F-2CDA-6608-6F99-C745F610E847}"/>
              </a:ext>
            </a:extLst>
          </p:cNvPr>
          <p:cNvSpPr>
            <a:spLocks noGrp="1"/>
          </p:cNvSpPr>
          <p:nvPr userDrawn="1">
            <p:ph type="subTitle" idx="1" hasCustomPrompt="1"/>
          </p:nvPr>
        </p:nvSpPr>
        <p:spPr>
          <a:xfrm>
            <a:off x="539997" y="485774"/>
            <a:ext cx="5810003" cy="330537"/>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6" name="Bild-Nachweis">
            <a:extLst>
              <a:ext uri="{FF2B5EF4-FFF2-40B4-BE49-F238E27FC236}">
                <a16:creationId xmlns:a16="http://schemas.microsoft.com/office/drawing/2014/main" id="{05A5E508-A369-AA38-14C9-7C4849020C72}"/>
              </a:ext>
            </a:extLst>
          </p:cNvPr>
          <p:cNvSpPr>
            <a:spLocks noGrp="1"/>
          </p:cNvSpPr>
          <p:nvPr>
            <p:ph type="body" sz="quarter" idx="25" hasCustomPrompt="1"/>
          </p:nvPr>
        </p:nvSpPr>
        <p:spPr>
          <a:xfrm>
            <a:off x="6816080" y="5751186"/>
            <a:ext cx="4248472"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4082631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235236C6-07B9-31FB-3EDF-D8F7214F46BD}"/>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3095709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05648465"/>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48FF6A88-6DC7-C17F-B19E-6A7E2575D0C6}"/>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78349457"/>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9E734E99-727E-2CE5-16DE-9361B8A49A63}"/>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38823965"/>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chemeClr val="bg1"/>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66425408-B549-BF40-F169-E632A5F550DA}"/>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107370500"/>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B1A18D66-EDF9-EE2E-AE5F-817D099ADB0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06411545"/>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5" name="Bild-Nachweis">
            <a:extLst>
              <a:ext uri="{FF2B5EF4-FFF2-40B4-BE49-F238E27FC236}">
                <a16:creationId xmlns:a16="http://schemas.microsoft.com/office/drawing/2014/main" id="{884C9274-9C0B-C63E-F91F-231AC740AF27}"/>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406751298"/>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8C3E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C4C67B1-22E4-79E7-FBA7-66517479DCAB}"/>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93238070"/>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1941BA2B-113A-F87A-378B-71397691C470}"/>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3277610"/>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706B1B88-A648-B2A2-6D31-2B65FF7297EE}"/>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875822565"/>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ZwischenTITEL V9a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989" y="0"/>
            <a:ext cx="12192989" cy="6858003"/>
          </a:xfrm>
          <a:prstGeom prst="rect">
            <a:avLst/>
          </a:prstGeom>
          <a:solidFill>
            <a:srgbClr val="F0F3F7"/>
          </a:solidFill>
        </p:spPr>
        <p:txBody>
          <a:bodyPr wrap="square" rIns="900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2" name="Titel">
            <a:extLst>
              <a:ext uri="{FF2B5EF4-FFF2-40B4-BE49-F238E27FC236}">
                <a16:creationId xmlns:a16="http://schemas.microsoft.com/office/drawing/2014/main" id="{584AB42E-CA65-04AF-3EED-ECB17CE313E4}"/>
              </a:ext>
            </a:extLst>
          </p:cNvPr>
          <p:cNvSpPr>
            <a:spLocks noGrp="1"/>
          </p:cNvSpPr>
          <p:nvPr>
            <p:ph type="title" hasCustomPrompt="1"/>
          </p:nvPr>
        </p:nvSpPr>
        <p:spPr>
          <a:xfrm>
            <a:off x="416621" y="675000"/>
            <a:ext cx="5328000" cy="5508000"/>
          </a:xfrm>
          <a:custGeom>
            <a:avLst/>
            <a:gdLst>
              <a:gd name="connsiteX0" fmla="*/ 0 w 5436000"/>
              <a:gd name="connsiteY0" fmla="*/ 0 h 5580000"/>
              <a:gd name="connsiteX1" fmla="*/ 5436000 w 5436000"/>
              <a:gd name="connsiteY1" fmla="*/ 0 h 5580000"/>
              <a:gd name="connsiteX2" fmla="*/ 5436000 w 5436000"/>
              <a:gd name="connsiteY2" fmla="*/ 4663320 h 5580000"/>
              <a:gd name="connsiteX3" fmla="*/ 3852000 w 5436000"/>
              <a:gd name="connsiteY3" fmla="*/ 5580000 h 5580000"/>
              <a:gd name="connsiteX4" fmla="*/ 0 w 5436000"/>
              <a:gd name="connsiteY4" fmla="*/ 5580000 h 558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6000" h="5580000">
                <a:moveTo>
                  <a:pt x="0" y="0"/>
                </a:moveTo>
                <a:lnTo>
                  <a:pt x="5436000" y="0"/>
                </a:lnTo>
                <a:lnTo>
                  <a:pt x="5436000" y="4663320"/>
                </a:lnTo>
                <a:lnTo>
                  <a:pt x="3852000" y="5580000"/>
                </a:lnTo>
                <a:lnTo>
                  <a:pt x="0" y="5580000"/>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4" name="Dachzeile">
            <a:extLst>
              <a:ext uri="{FF2B5EF4-FFF2-40B4-BE49-F238E27FC236}">
                <a16:creationId xmlns:a16="http://schemas.microsoft.com/office/drawing/2014/main" id="{B1FB97C9-B784-CEB1-1968-292D78324860}"/>
              </a:ext>
            </a:extLst>
          </p:cNvPr>
          <p:cNvSpPr>
            <a:spLocks noGrp="1"/>
          </p:cNvSpPr>
          <p:nvPr>
            <p:ph type="subTitle" idx="1" hasCustomPrompt="1"/>
          </p:nvPr>
        </p:nvSpPr>
        <p:spPr>
          <a:xfrm>
            <a:off x="614922" y="1046633"/>
            <a:ext cx="5014181"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3" name="Bild-Nachweis">
            <a:extLst>
              <a:ext uri="{FF2B5EF4-FFF2-40B4-BE49-F238E27FC236}">
                <a16:creationId xmlns:a16="http://schemas.microsoft.com/office/drawing/2014/main" id="{861F1C72-159E-A521-C3AC-9588E8ED4944}"/>
              </a:ext>
            </a:extLst>
          </p:cNvPr>
          <p:cNvSpPr>
            <a:spLocks noGrp="1"/>
          </p:cNvSpPr>
          <p:nvPr>
            <p:ph type="body" sz="quarter" idx="25" hasCustomPrompt="1"/>
          </p:nvPr>
        </p:nvSpPr>
        <p:spPr>
          <a:xfrm>
            <a:off x="6963"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26277844"/>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5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2F6B4AD8-E740-B402-4F71-F0F5698DD16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376539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TART V1 / Gruß | Grün/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6418"/>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00"/>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234345877"/>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Dunkel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5A"/>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7B539BE-8C3D-3442-81B2-6AB9DBD5F498}"/>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04032738"/>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069F"/>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4DDA2E8F-1F66-BAF3-4C8D-74377169316C}"/>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474825"/>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Weiß/Blau">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06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FFFF"/>
          </a:solidFill>
        </p:spPr>
        <p:txBody>
          <a:bodyPr wrap="square" lIns="180000" tIns="792000" rIns="108000" bIns="468000" anchor="t" anchorCtr="0">
            <a:noAutofit/>
          </a:bodyPr>
          <a:lstStyle>
            <a:lvl1pPr>
              <a:lnSpc>
                <a:spcPct val="110000"/>
              </a:lnSpc>
              <a:defRPr sz="3200">
                <a:solidFill>
                  <a:srgbClr val="10069F"/>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615396FE-A044-4CFB-EDBF-134ABEC0F77D}"/>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511151"/>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Pink">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3EB5"/>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38706CD-455F-874A-BDC9-C5D1926D312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10744376"/>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Türkis">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AA"/>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E28FF1CF-BF0E-FB35-F69D-E0BA4364BCC4}"/>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207870278"/>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Violett">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chemeClr val="accent3"/>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5912642B-CB2A-C415-8E77-DC9DC33E725B}"/>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72436507"/>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Orange">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4414"/>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654247CA-259E-740D-1BFF-6E9CA1327D99}"/>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813515346"/>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old">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FF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01488" y="1046633"/>
            <a:ext cx="4967120"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197EC7CF-8BFE-C7A7-F1DE-145448862CCF}"/>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609900390"/>
      </p:ext>
    </p:extLst>
  </p:cSld>
  <p:clrMapOvr>
    <a:masterClrMapping/>
  </p:clrMapOvr>
  <p:extLst>
    <p:ext uri="{DCECCB84-F9BA-43D5-87BE-67443E8EF086}">
      <p15:sldGuideLst xmlns:p15="http://schemas.microsoft.com/office/powerpoint/2012/main">
        <p15:guide id="2" pos="7423" userDrawn="1">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ZwischenTITEL V9b | Grün">
    <p:spTree>
      <p:nvGrpSpPr>
        <p:cNvPr id="1" name=""/>
        <p:cNvGrpSpPr/>
        <p:nvPr/>
      </p:nvGrpSpPr>
      <p:grpSpPr>
        <a:xfrm>
          <a:off x="0" y="0"/>
          <a:ext cx="0" cy="0"/>
          <a:chOff x="0" y="0"/>
          <a:chExt cx="0" cy="0"/>
        </a:xfrm>
      </p:grpSpPr>
      <p:sp>
        <p:nvSpPr>
          <p:cNvPr id="48" name="Bild-Platzhalter">
            <a:extLst>
              <a:ext uri="{FF2B5EF4-FFF2-40B4-BE49-F238E27FC236}">
                <a16:creationId xmlns:a16="http://schemas.microsoft.com/office/drawing/2014/main" id="{925D864D-9B5E-4B9F-A1F8-EC88506FF067}"/>
              </a:ext>
            </a:extLst>
          </p:cNvPr>
          <p:cNvSpPr>
            <a:spLocks noGrp="1"/>
          </p:cNvSpPr>
          <p:nvPr>
            <p:ph type="pic" sz="quarter" idx="26" hasCustomPrompt="1"/>
          </p:nvPr>
        </p:nvSpPr>
        <p:spPr>
          <a:xfrm>
            <a:off x="0" y="0"/>
            <a:ext cx="12192989" cy="6858003"/>
          </a:xfrm>
          <a:prstGeom prst="rect">
            <a:avLst/>
          </a:prstGeom>
          <a:solidFill>
            <a:srgbClr val="F0F3F7"/>
          </a:solidFill>
        </p:spPr>
        <p:txBody>
          <a:bodyPr wrap="square" tIns="0" rIns="8640000" bIns="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5" name="Titel 4">
            <a:extLst>
              <a:ext uri="{FF2B5EF4-FFF2-40B4-BE49-F238E27FC236}">
                <a16:creationId xmlns:a16="http://schemas.microsoft.com/office/drawing/2014/main" id="{388A1FEC-676A-598E-051D-A1B19A705B91}"/>
              </a:ext>
            </a:extLst>
          </p:cNvPr>
          <p:cNvSpPr>
            <a:spLocks noGrp="1"/>
          </p:cNvSpPr>
          <p:nvPr>
            <p:ph type="title" hasCustomPrompt="1"/>
          </p:nvPr>
        </p:nvSpPr>
        <p:spPr>
          <a:xfrm>
            <a:off x="6456040" y="675000"/>
            <a:ext cx="5328000" cy="5508000"/>
          </a:xfrm>
          <a:custGeom>
            <a:avLst/>
            <a:gdLst>
              <a:gd name="connsiteX0" fmla="*/ 0 w 5328000"/>
              <a:gd name="connsiteY0" fmla="*/ 0 h 5508000"/>
              <a:gd name="connsiteX1" fmla="*/ 5328000 w 5328000"/>
              <a:gd name="connsiteY1" fmla="*/ 0 h 5508000"/>
              <a:gd name="connsiteX2" fmla="*/ 5328000 w 5328000"/>
              <a:gd name="connsiteY2" fmla="*/ 5508000 h 5508000"/>
              <a:gd name="connsiteX3" fmla="*/ 1583584 w 5328000"/>
              <a:gd name="connsiteY3" fmla="*/ 5508000 h 5508000"/>
              <a:gd name="connsiteX4" fmla="*/ 0 w 5328000"/>
              <a:gd name="connsiteY4" fmla="*/ 4608512 h 55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28000" h="5508000">
                <a:moveTo>
                  <a:pt x="0" y="0"/>
                </a:moveTo>
                <a:lnTo>
                  <a:pt x="5328000" y="0"/>
                </a:lnTo>
                <a:lnTo>
                  <a:pt x="5328000" y="5508000"/>
                </a:lnTo>
                <a:lnTo>
                  <a:pt x="1583584" y="5508000"/>
                </a:lnTo>
                <a:lnTo>
                  <a:pt x="0" y="4608512"/>
                </a:lnTo>
                <a:close/>
              </a:path>
            </a:pathLst>
          </a:custGeom>
          <a:solidFill>
            <a:srgbClr val="10AD00"/>
          </a:solidFill>
        </p:spPr>
        <p:txBody>
          <a:bodyPr wrap="square" lIns="180000" tIns="792000" rIns="108000" bIns="468000" anchor="t" anchorCtr="0">
            <a:noAutofit/>
          </a:bodyPr>
          <a:lstStyle>
            <a:lvl1pPr>
              <a:lnSpc>
                <a:spcPct val="110000"/>
              </a:lnSpc>
              <a:defRPr sz="3200">
                <a:solidFill>
                  <a:schemeClr val="bg1"/>
                </a:solidFill>
              </a:defRPr>
            </a:lvl1pPr>
          </a:lstStyle>
          <a:p>
            <a:r>
              <a:rPr lang="de-DE"/>
              <a:t>Zwischentitel</a:t>
            </a:r>
          </a:p>
        </p:txBody>
      </p:sp>
      <p:sp>
        <p:nvSpPr>
          <p:cNvPr id="3" name="Dachzeile">
            <a:extLst>
              <a:ext uri="{FF2B5EF4-FFF2-40B4-BE49-F238E27FC236}">
                <a16:creationId xmlns:a16="http://schemas.microsoft.com/office/drawing/2014/main" id="{65CEDDCD-E1FB-639E-9323-19674FAFB82F}"/>
              </a:ext>
            </a:extLst>
          </p:cNvPr>
          <p:cNvSpPr>
            <a:spLocks noGrp="1"/>
          </p:cNvSpPr>
          <p:nvPr>
            <p:ph type="subTitle" idx="1" hasCustomPrompt="1"/>
          </p:nvPr>
        </p:nvSpPr>
        <p:spPr>
          <a:xfrm>
            <a:off x="6646313" y="1046633"/>
            <a:ext cx="4922295"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4" name="Bild-Nachweis">
            <a:extLst>
              <a:ext uri="{FF2B5EF4-FFF2-40B4-BE49-F238E27FC236}">
                <a16:creationId xmlns:a16="http://schemas.microsoft.com/office/drawing/2014/main" id="{BD6BE55E-B7EB-42D7-F798-06B56CA973F7}"/>
              </a:ext>
            </a:extLst>
          </p:cNvPr>
          <p:cNvSpPr>
            <a:spLocks noGrp="1"/>
          </p:cNvSpPr>
          <p:nvPr>
            <p:ph type="body" sz="quarter" idx="25" hasCustomPrompt="1"/>
          </p:nvPr>
        </p:nvSpPr>
        <p:spPr>
          <a:xfrm>
            <a:off x="7824192" y="6597352"/>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82296177"/>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669452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TART V2 | Pink/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773769794"/>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Pink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5627"/>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5821813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827009478"/>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Türkis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9020"/>
            <a:ext cx="1440000"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10149066"/>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45371700"/>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Violett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06420453"/>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561002897"/>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Orange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65804274"/>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77335306"/>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ZwischenTITEL V10a | Grün /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23531"/>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FFFFF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2157116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81079821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TART V2 | Pink/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3EB5"/>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466161222"/>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Pink/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50485165"/>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845"/>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40620336"/>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Weiß/Türkis/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19495"/>
            <a:ext cx="1439998" cy="10974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08273627"/>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8839772"/>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Violett/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897052"/>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41041448"/>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5"/>
            <a:ext cx="1439997" cy="10967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18840340"/>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Orange/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7"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9465787"/>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Dunkel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894"/>
            <a:ext cx="1439998" cy="1096775"/>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5A"/>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08673856"/>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ZwischenTITEL V10b |  Grün/Weiß/Blau">
    <p:bg>
      <p:bgPr>
        <a:solidFill>
          <a:srgbClr val="F0F3F7"/>
        </a:solidFill>
        <a:effectLst/>
      </p:bgPr>
    </p:bg>
    <p:spTree>
      <p:nvGrpSpPr>
        <p:cNvPr id="1" name=""/>
        <p:cNvGrpSpPr/>
        <p:nvPr/>
      </p:nvGrpSpPr>
      <p:grpSpPr>
        <a:xfrm>
          <a:off x="0" y="0"/>
          <a:ext cx="0" cy="0"/>
          <a:chOff x="0" y="0"/>
          <a:chExt cx="0" cy="0"/>
        </a:xfrm>
      </p:grpSpPr>
      <p:sp>
        <p:nvSpPr>
          <p:cNvPr id="45" name="Zeichnung">
            <a:extLst>
              <a:ext uri="{FF2B5EF4-FFF2-40B4-BE49-F238E27FC236}">
                <a16:creationId xmlns:a16="http://schemas.microsoft.com/office/drawing/2014/main" id="{35875BFE-B8C4-0F24-17B1-F8143E9A20C0}"/>
              </a:ext>
            </a:extLst>
          </p:cNvPr>
          <p:cNvSpPr/>
          <p:nvPr userDrawn="1"/>
        </p:nvSpPr>
        <p:spPr>
          <a:xfrm>
            <a:off x="2" y="3801399"/>
            <a:ext cx="12191999" cy="3074048"/>
          </a:xfrm>
          <a:custGeom>
            <a:avLst/>
            <a:gdLst>
              <a:gd name="connsiteX0" fmla="*/ 11199109 w 12191999"/>
              <a:gd name="connsiteY0" fmla="*/ 0 h 3074048"/>
              <a:gd name="connsiteX1" fmla="*/ 11645069 w 12191999"/>
              <a:gd name="connsiteY1" fmla="*/ 0 h 3074048"/>
              <a:gd name="connsiteX2" fmla="*/ 12191999 w 12191999"/>
              <a:gd name="connsiteY2" fmla="*/ 313408 h 3074048"/>
              <a:gd name="connsiteX3" fmla="*/ 12191999 w 12191999"/>
              <a:gd name="connsiteY3" fmla="*/ 3074048 h 3074048"/>
              <a:gd name="connsiteX4" fmla="*/ 11941092 w 12191999"/>
              <a:gd name="connsiteY4" fmla="*/ 3074048 h 3074048"/>
              <a:gd name="connsiteX5" fmla="*/ 10974393 w 12191999"/>
              <a:gd name="connsiteY5" fmla="*/ 2520100 h 3074048"/>
              <a:gd name="connsiteX6" fmla="*/ 0 w 12191999"/>
              <a:gd name="connsiteY6" fmla="*/ 2520100 h 3074048"/>
              <a:gd name="connsiteX7" fmla="*/ 0 w 12191999"/>
              <a:gd name="connsiteY7" fmla="*/ 100 h 3074048"/>
              <a:gd name="connsiteX8" fmla="*/ 11199052 w 12191999"/>
              <a:gd name="connsiteY8" fmla="*/ 100 h 3074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074048">
                <a:moveTo>
                  <a:pt x="11199109" y="0"/>
                </a:moveTo>
                <a:lnTo>
                  <a:pt x="11645069" y="0"/>
                </a:lnTo>
                <a:lnTo>
                  <a:pt x="12191999" y="313408"/>
                </a:lnTo>
                <a:lnTo>
                  <a:pt x="12191999" y="3074048"/>
                </a:lnTo>
                <a:lnTo>
                  <a:pt x="11941092" y="3074048"/>
                </a:lnTo>
                <a:lnTo>
                  <a:pt x="10974393" y="2520100"/>
                </a:lnTo>
                <a:lnTo>
                  <a:pt x="0" y="2520100"/>
                </a:lnTo>
                <a:lnTo>
                  <a:pt x="0" y="100"/>
                </a:lnTo>
                <a:lnTo>
                  <a:pt x="11199052" y="10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4" name="Logo">
            <a:extLst>
              <a:ext uri="{FF2B5EF4-FFF2-40B4-BE49-F238E27FC236}">
                <a16:creationId xmlns:a16="http://schemas.microsoft.com/office/drawing/2014/main" id="{43D2C6FE-D61C-B661-6440-32E5520DA7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488488" y="3938545"/>
            <a:ext cx="1439998" cy="1097474"/>
          </a:xfrm>
          <a:prstGeom prst="rect">
            <a:avLst/>
          </a:prstGeom>
        </p:spPr>
      </p:pic>
      <p:sp>
        <p:nvSpPr>
          <p:cNvPr id="42" name="Bild-Platzhalter">
            <a:extLst>
              <a:ext uri="{FF2B5EF4-FFF2-40B4-BE49-F238E27FC236}">
                <a16:creationId xmlns:a16="http://schemas.microsoft.com/office/drawing/2014/main" id="{AF707C2B-2479-7166-3288-70F474232AF8}"/>
              </a:ext>
            </a:extLst>
          </p:cNvPr>
          <p:cNvSpPr>
            <a:spLocks noGrp="1"/>
          </p:cNvSpPr>
          <p:nvPr>
            <p:ph type="pic" sz="quarter" idx="30" hasCustomPrompt="1"/>
          </p:nvPr>
        </p:nvSpPr>
        <p:spPr>
          <a:xfrm>
            <a:off x="0" y="0"/>
            <a:ext cx="12192000" cy="6858003"/>
          </a:xfrm>
          <a:custGeom>
            <a:avLst/>
            <a:gdLst>
              <a:gd name="connsiteX0" fmla="*/ 0 w 12192000"/>
              <a:gd name="connsiteY0" fmla="*/ 0 h 6858003"/>
              <a:gd name="connsiteX1" fmla="*/ 12192000 w 12192000"/>
              <a:gd name="connsiteY1" fmla="*/ 0 h 6858003"/>
              <a:gd name="connsiteX2" fmla="*/ 12192000 w 12192000"/>
              <a:gd name="connsiteY2" fmla="*/ 4153981 h 6858003"/>
              <a:gd name="connsiteX3" fmla="*/ 11634647 w 12192000"/>
              <a:gd name="connsiteY3" fmla="*/ 3834601 h 6858003"/>
              <a:gd name="connsiteX4" fmla="*/ 11568609 w 12192000"/>
              <a:gd name="connsiteY4" fmla="*/ 3834601 h 6858003"/>
              <a:gd name="connsiteX5" fmla="*/ 11568609 w 12192000"/>
              <a:gd name="connsiteY5" fmla="*/ 3834323 h 6858003"/>
              <a:gd name="connsiteX6" fmla="*/ 1 w 12192000"/>
              <a:gd name="connsiteY6" fmla="*/ 3834323 h 6858003"/>
              <a:gd name="connsiteX7" fmla="*/ 1 w 12192000"/>
              <a:gd name="connsiteY7" fmla="*/ 6282323 h 6858003"/>
              <a:gd name="connsiteX8" fmla="*/ 10982479 w 12192000"/>
              <a:gd name="connsiteY8" fmla="*/ 6282323 h 6858003"/>
              <a:gd name="connsiteX9" fmla="*/ 11987103 w 12192000"/>
              <a:gd name="connsiteY9" fmla="*/ 6858003 h 6858003"/>
              <a:gd name="connsiteX10" fmla="*/ 0 w 12192000"/>
              <a:gd name="connsiteY1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3">
                <a:moveTo>
                  <a:pt x="0" y="0"/>
                </a:moveTo>
                <a:lnTo>
                  <a:pt x="12192000" y="0"/>
                </a:lnTo>
                <a:lnTo>
                  <a:pt x="12192000" y="4153981"/>
                </a:lnTo>
                <a:lnTo>
                  <a:pt x="11634647" y="3834601"/>
                </a:lnTo>
                <a:lnTo>
                  <a:pt x="11568609" y="3834601"/>
                </a:lnTo>
                <a:lnTo>
                  <a:pt x="11568609" y="3834323"/>
                </a:lnTo>
                <a:lnTo>
                  <a:pt x="1" y="3834323"/>
                </a:lnTo>
                <a:lnTo>
                  <a:pt x="1" y="6282323"/>
                </a:lnTo>
                <a:lnTo>
                  <a:pt x="10982479" y="6282323"/>
                </a:lnTo>
                <a:lnTo>
                  <a:pt x="11987103" y="6858003"/>
                </a:lnTo>
                <a:lnTo>
                  <a:pt x="0" y="6858003"/>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3" name="Bild-Nachweis">
            <a:extLst>
              <a:ext uri="{FF2B5EF4-FFF2-40B4-BE49-F238E27FC236}">
                <a16:creationId xmlns:a16="http://schemas.microsoft.com/office/drawing/2014/main" id="{6BF96A2E-44AD-400D-0B4D-6114705E8AC8}"/>
              </a:ext>
            </a:extLst>
          </p:cNvPr>
          <p:cNvSpPr>
            <a:spLocks noGrp="1"/>
          </p:cNvSpPr>
          <p:nvPr>
            <p:ph type="body" sz="quarter" idx="27" hasCustomPrompt="1"/>
          </p:nvPr>
        </p:nvSpPr>
        <p:spPr>
          <a:xfrm>
            <a:off x="1284"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9" name="Titel">
            <a:extLst>
              <a:ext uri="{FF2B5EF4-FFF2-40B4-BE49-F238E27FC236}">
                <a16:creationId xmlns:a16="http://schemas.microsoft.com/office/drawing/2014/main" id="{85EF5B79-F7D2-687F-CADB-2DB168D466BB}"/>
              </a:ext>
            </a:extLst>
          </p:cNvPr>
          <p:cNvSpPr>
            <a:spLocks noGrp="1"/>
          </p:cNvSpPr>
          <p:nvPr>
            <p:ph type="title" hasCustomPrompt="1"/>
          </p:nvPr>
        </p:nvSpPr>
        <p:spPr>
          <a:xfrm>
            <a:off x="522000" y="4558517"/>
            <a:ext cx="9900000" cy="1498775"/>
          </a:xfrm>
        </p:spPr>
        <p:txBody>
          <a:bodyPr anchor="t" anchorCtr="0"/>
          <a:lstStyle>
            <a:lvl1pPr>
              <a:defRPr sz="3200" spc="50" baseline="0">
                <a:solidFill>
                  <a:srgbClr val="10069F"/>
                </a:solidFill>
              </a:defRPr>
            </a:lvl1pPr>
          </a:lstStyle>
          <a:p>
            <a:r>
              <a:rPr lang="de-DE"/>
              <a:t>Zwischentitel</a:t>
            </a:r>
            <a:br>
              <a:rPr lang="de-DE"/>
            </a:br>
            <a:br>
              <a:rPr lang="de-DE"/>
            </a:br>
            <a:br>
              <a:rPr lang="de-DE"/>
            </a:br>
            <a:br>
              <a:rPr lang="de-DE"/>
            </a:br>
            <a:endParaRPr lang="de-DE"/>
          </a:p>
        </p:txBody>
      </p:sp>
      <p:sp>
        <p:nvSpPr>
          <p:cNvPr id="10" name="Dachzeile">
            <a:extLst>
              <a:ext uri="{FF2B5EF4-FFF2-40B4-BE49-F238E27FC236}">
                <a16:creationId xmlns:a16="http://schemas.microsoft.com/office/drawing/2014/main" id="{D5577A26-9C0F-8C31-F133-A9E29FFA9C11}"/>
              </a:ext>
            </a:extLst>
          </p:cNvPr>
          <p:cNvSpPr>
            <a:spLocks noGrp="1"/>
          </p:cNvSpPr>
          <p:nvPr>
            <p:ph type="subTitle" idx="1" hasCustomPrompt="1"/>
          </p:nvPr>
        </p:nvSpPr>
        <p:spPr>
          <a:xfrm>
            <a:off x="522000" y="4196423"/>
            <a:ext cx="9900000" cy="34465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8360742"/>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2106A18C-398D-2D93-6E65-1B58E2AFDB25}"/>
              </a:ext>
            </a:extLst>
          </p:cNvPr>
          <p:cNvSpPr txBox="1"/>
          <p:nvPr userDrawn="1"/>
        </p:nvSpPr>
        <p:spPr>
          <a:xfrm>
            <a:off x="8688" y="-11866"/>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Agenda</a:t>
            </a:r>
          </a:p>
        </p:txBody>
      </p:sp>
    </p:spTree>
    <p:extLst>
      <p:ext uri="{BB962C8B-B14F-4D97-AF65-F5344CB8AC3E}">
        <p14:creationId xmlns:p14="http://schemas.microsoft.com/office/powerpoint/2010/main" val="189600390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ART V2 | Türkis/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979292308"/>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GENDA | 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5A"/>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39341814"/>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 Weiß-Dunkel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5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5A"/>
                </a:solidFill>
              </a:defRPr>
            </a:lvl1pPr>
            <a:lvl2pPr marL="539750" indent="536575">
              <a:buClr>
                <a:srgbClr val="10065A"/>
              </a:buClr>
              <a:defRPr sz="2400" b="1">
                <a:solidFill>
                  <a:srgbClr val="10065A"/>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74409757"/>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GENDA | 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069F"/>
          </a:solidFill>
        </p:spPr>
        <p:txBody>
          <a:bodyPr wrap="square" tIns="144000" bIns="144000">
            <a:noAutofit/>
          </a:bodyPr>
          <a:lstStyle>
            <a:lvl1pPr marL="542925" indent="-361950">
              <a:spcAft>
                <a:spcPts val="600"/>
              </a:spcAft>
              <a:buClr>
                <a:srgbClr val="FF3EB5"/>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77814618"/>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AGENDA | Weiß-Blau">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069F"/>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chemeClr val="bg1"/>
          </a:solidFill>
        </p:spPr>
        <p:txBody>
          <a:bodyPr wrap="square" tIns="144000" bIns="144000">
            <a:noAutofit/>
          </a:bodyPr>
          <a:lstStyle>
            <a:lvl1pPr marL="542925" indent="-361950">
              <a:spcAft>
                <a:spcPts val="600"/>
              </a:spcAft>
              <a:buClr>
                <a:srgbClr val="FF3EB5"/>
              </a:buClr>
              <a:defRPr sz="2400" b="1">
                <a:solidFill>
                  <a:srgbClr val="10069F"/>
                </a:solidFill>
              </a:defRPr>
            </a:lvl1pPr>
            <a:lvl2pPr marL="539750" indent="536575">
              <a:buClr>
                <a:srgbClr val="10069F"/>
              </a:buClr>
              <a:defRPr sz="2400" b="1">
                <a:solidFill>
                  <a:srgbClr val="10069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23817422"/>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9772581"/>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1_AGENDA | Pink">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3EB5"/>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8" cy="1041936"/>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96752"/>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3EB5"/>
          </a:solidFill>
        </p:spPr>
        <p:txBody>
          <a:bodyPr wrap="square" tIns="144000" bIns="144000">
            <a:noAutofit/>
          </a:bodyPr>
          <a:lstStyle>
            <a:lvl1pPr marL="542925" indent="-361950">
              <a:spcAft>
                <a:spcPts val="600"/>
              </a:spcAft>
              <a:buClr>
                <a:srgbClr val="10069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10069F"/>
                </a:solidFill>
              </a:defRPr>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526077511"/>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AGENDA | Türkis">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AA"/>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AA"/>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62172073"/>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AGENDA | Violett">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8000"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8C3E9F"/>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8C3E9F"/>
          </a:solidFill>
        </p:spPr>
        <p:txBody>
          <a:bodyPr wrap="square" tIns="144000" bIns="144000">
            <a:noAutofit/>
          </a:bodyPr>
          <a:lstStyle>
            <a:lvl1pPr marL="542925" indent="-361950">
              <a:spcAft>
                <a:spcPts val="600"/>
              </a:spcAft>
              <a:buClr>
                <a:srgbClr val="10AD00"/>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12441125"/>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AGENDA | Orange">
    <p:spTree>
      <p:nvGrpSpPr>
        <p:cNvPr id="1" name=""/>
        <p:cNvGrpSpPr/>
        <p:nvPr/>
      </p:nvGrpSpPr>
      <p:grpSpPr>
        <a:xfrm>
          <a:off x="0" y="0"/>
          <a:ext cx="0" cy="0"/>
          <a:chOff x="0" y="0"/>
          <a:chExt cx="0" cy="0"/>
        </a:xfrm>
      </p:grpSpPr>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4414"/>
                </a:solidFill>
              </a:defRPr>
            </a:lvl1pPr>
          </a:lstStyle>
          <a:p>
            <a:r>
              <a:rPr lang="de-DE"/>
              <a:t>Bild einfügen!</a:t>
            </a:r>
          </a:p>
        </p:txBody>
      </p:sp>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5" name="Datum">
            <a:extLst>
              <a:ext uri="{FF2B5EF4-FFF2-40B4-BE49-F238E27FC236}">
                <a16:creationId xmlns:a16="http://schemas.microsoft.com/office/drawing/2014/main" id="{D57723CF-457C-CD02-E1A6-D56EA45E24FF}"/>
              </a:ext>
            </a:extLst>
          </p:cNvPr>
          <p:cNvSpPr>
            <a:spLocks noGrp="1"/>
          </p:cNvSpPr>
          <p:nvPr>
            <p:ph type="dt" sz="half" idx="15"/>
          </p:nvPr>
        </p:nvSpPr>
        <p:spPr/>
        <p:txBody>
          <a:bodyPr/>
          <a:lstStyle/>
          <a:p>
            <a:fld id="{CE004AA5-A40C-4A9E-83BD-743393A1E7F8}" type="datetime4">
              <a:rPr lang="de-DE" smtClean="0"/>
              <a:pPr/>
              <a:t>22. Mai 2025</a:t>
            </a:fld>
            <a:endParaRPr lang="de-DE"/>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50863" y="1196975"/>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4414"/>
          </a:solidFill>
        </p:spPr>
        <p:txBody>
          <a:bodyPr wrap="square" tIns="144000" bIns="144000">
            <a:noAutofit/>
          </a:bodyPr>
          <a:lstStyle>
            <a:lvl1pPr marL="542925" indent="-361950">
              <a:spcAft>
                <a:spcPts val="600"/>
              </a:spcAft>
              <a:buClr>
                <a:srgbClr val="FFFFFF"/>
              </a:buClr>
              <a:defRPr lang="de-DE" sz="2400" b="1" kern="1200" dirty="0">
                <a:solidFill>
                  <a:srgbClr val="FFFFFF"/>
                </a:solidFill>
                <a:latin typeface="Source Sans Pro" panose="020B0503030403020204" pitchFamily="34" charset="0"/>
                <a:ea typeface="+mn-ea"/>
                <a:cs typeface="+mn-cs"/>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marL="542925" lvl="0" indent="-361950" algn="l" defTabSz="914400" rtl="0" eaLnBrk="1" latinLnBrk="0" hangingPunct="1">
              <a:lnSpc>
                <a:spcPct val="100000"/>
              </a:lnSpc>
              <a:spcBef>
                <a:spcPts val="1000"/>
              </a:spcBef>
              <a:spcAft>
                <a:spcPts val="600"/>
              </a:spcAft>
              <a:buClr>
                <a:srgbClr val="10065A"/>
              </a:buClr>
              <a:buFont typeface="VCI_Symbole" panose="02000503000000000000" pitchFamily="2" charset="2"/>
              <a:buChar char=""/>
            </a:pPr>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8" name="Bild-Nachweis">
            <a:extLst>
              <a:ext uri="{FF2B5EF4-FFF2-40B4-BE49-F238E27FC236}">
                <a16:creationId xmlns:a16="http://schemas.microsoft.com/office/drawing/2014/main" id="{A0243CC6-D0F3-9087-EA07-23D1473EA1A3}"/>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13543239"/>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AGENDA | Gold">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FF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FFAD00"/>
          </a:solidFill>
        </p:spPr>
        <p:txBody>
          <a:bodyPr wrap="square" tIns="144000" bIns="144000">
            <a:noAutofit/>
          </a:bodyPr>
          <a:lstStyle>
            <a:lvl1pPr marL="542925" indent="-361950">
              <a:spcAft>
                <a:spcPts val="600"/>
              </a:spcAft>
              <a:buClr>
                <a:srgbClr val="8C3E9F"/>
              </a:buClr>
              <a:defRPr sz="2400" b="1">
                <a:solidFill>
                  <a:schemeClr val="bg1"/>
                </a:solidFill>
              </a:defRPr>
            </a:lvl1pPr>
            <a:lvl2pPr marL="539750" indent="536575">
              <a:buClr>
                <a:srgbClr val="FFFFFF"/>
              </a:buClr>
              <a:defRPr sz="2400" b="1">
                <a:solidFill>
                  <a:schemeClr val="bg1"/>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solidFill>
                  <a:srgbClr val="8C3E9F"/>
                </a:solidFill>
              </a:defRPr>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85682740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ART V2 | Türkis/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AA"/>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876860974"/>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AGENDA | Grün">
    <p:spTree>
      <p:nvGrpSpPr>
        <p:cNvPr id="1" name=""/>
        <p:cNvGrpSpPr/>
        <p:nvPr/>
      </p:nvGrpSpPr>
      <p:grpSpPr>
        <a:xfrm>
          <a:off x="0" y="0"/>
          <a:ext cx="0" cy="0"/>
          <a:chOff x="0" y="0"/>
          <a:chExt cx="0" cy="0"/>
        </a:xfrm>
      </p:grpSpPr>
      <p:pic>
        <p:nvPicPr>
          <p:cNvPr id="11" name="Logo">
            <a:extLst>
              <a:ext uri="{FF2B5EF4-FFF2-40B4-BE49-F238E27FC236}">
                <a16:creationId xmlns:a16="http://schemas.microsoft.com/office/drawing/2014/main" id="{C63176DC-8F54-2F9C-A9C6-885103E5B6D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539"/>
            <a:ext cx="1367999" cy="1041937"/>
          </a:xfrm>
          <a:prstGeom prst="rect">
            <a:avLst/>
          </a:prstGeom>
        </p:spPr>
      </p:pic>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Bild-Platzhalter">
            <a:extLst>
              <a:ext uri="{FF2B5EF4-FFF2-40B4-BE49-F238E27FC236}">
                <a16:creationId xmlns:a16="http://schemas.microsoft.com/office/drawing/2014/main" id="{90D14F3C-82DE-D918-A601-F652A4F7784C}"/>
              </a:ext>
            </a:extLst>
          </p:cNvPr>
          <p:cNvSpPr>
            <a:spLocks noGrp="1"/>
          </p:cNvSpPr>
          <p:nvPr>
            <p:ph type="pic" sz="quarter" idx="14" hasCustomPrompt="1"/>
          </p:nvPr>
        </p:nvSpPr>
        <p:spPr>
          <a:xfrm>
            <a:off x="6744072" y="1196752"/>
            <a:ext cx="4955928" cy="4751999"/>
          </a:xfrm>
          <a:prstGeom prst="rect">
            <a:avLst/>
          </a:prstGeom>
          <a:solidFill>
            <a:srgbClr val="F0F3F7"/>
          </a:solidFill>
          <a:ln>
            <a:noFill/>
          </a:ln>
        </p:spPr>
        <p:txBody>
          <a:bodyPr wrap="square" lIns="2160000" tIns="0" anchor="ctr" anchorCtr="1">
            <a:noAutofit/>
          </a:bodyPr>
          <a:lstStyle>
            <a:lvl1pPr marL="0" indent="0" algn="r">
              <a:buNone/>
              <a:defRPr sz="2400" b="1">
                <a:solidFill>
                  <a:srgbClr val="10AD00"/>
                </a:solidFill>
              </a:defRPr>
            </a:lvl1pPr>
          </a:lstStyle>
          <a:p>
            <a:r>
              <a:rPr lang="de-DE"/>
              <a:t>Bild einfügen!</a:t>
            </a:r>
          </a:p>
        </p:txBody>
      </p:sp>
      <p:sp>
        <p:nvSpPr>
          <p:cNvPr id="10" name="Text-Platzhalter">
            <a:extLst>
              <a:ext uri="{FF2B5EF4-FFF2-40B4-BE49-F238E27FC236}">
                <a16:creationId xmlns:a16="http://schemas.microsoft.com/office/drawing/2014/main" id="{A4D9E76D-B228-CF70-F19D-C51127285AFF}"/>
              </a:ext>
            </a:extLst>
          </p:cNvPr>
          <p:cNvSpPr>
            <a:spLocks noGrp="1"/>
          </p:cNvSpPr>
          <p:nvPr>
            <p:ph type="body" sz="quarter" idx="13" hasCustomPrompt="1"/>
          </p:nvPr>
        </p:nvSpPr>
        <p:spPr>
          <a:xfrm>
            <a:off x="540000" y="1184433"/>
            <a:ext cx="7560000" cy="4752975"/>
          </a:xfrm>
          <a:custGeom>
            <a:avLst/>
            <a:gdLst>
              <a:gd name="connsiteX0" fmla="*/ 0 w 7560000"/>
              <a:gd name="connsiteY0" fmla="*/ 0 h 4752975"/>
              <a:gd name="connsiteX1" fmla="*/ 7560000 w 7560000"/>
              <a:gd name="connsiteY1" fmla="*/ 0 h 4752975"/>
              <a:gd name="connsiteX2" fmla="*/ 7560000 w 7560000"/>
              <a:gd name="connsiteY2" fmla="*/ 3960887 h 4752975"/>
              <a:gd name="connsiteX3" fmla="*/ 6191848 w 7560000"/>
              <a:gd name="connsiteY3" fmla="*/ 4752975 h 4752975"/>
              <a:gd name="connsiteX4" fmla="*/ 0 w 756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60000" h="4752975">
                <a:moveTo>
                  <a:pt x="0" y="0"/>
                </a:moveTo>
                <a:lnTo>
                  <a:pt x="7560000" y="0"/>
                </a:lnTo>
                <a:lnTo>
                  <a:pt x="7560000" y="3960887"/>
                </a:lnTo>
                <a:lnTo>
                  <a:pt x="6191848" y="4752975"/>
                </a:lnTo>
                <a:lnTo>
                  <a:pt x="0" y="4752975"/>
                </a:lnTo>
                <a:close/>
              </a:path>
            </a:pathLst>
          </a:custGeom>
          <a:solidFill>
            <a:srgbClr val="10AD00"/>
          </a:solidFill>
        </p:spPr>
        <p:txBody>
          <a:bodyPr wrap="square" tIns="144000" bIns="144000">
            <a:noAutofit/>
          </a:bodyPr>
          <a:lstStyle>
            <a:lvl1pPr marL="542925" indent="-361950">
              <a:spcAft>
                <a:spcPts val="600"/>
              </a:spcAft>
              <a:buClr>
                <a:srgbClr val="10065A"/>
              </a:buClr>
              <a:defRPr sz="2400" b="1">
                <a:solidFill>
                  <a:srgbClr val="FFFFFF"/>
                </a:solidFill>
              </a:defRPr>
            </a:lvl1pPr>
            <a:lvl2pPr marL="539750" indent="536575">
              <a:buClr>
                <a:srgbClr val="FFFFFF"/>
              </a:buClr>
              <a:defRPr sz="2400" b="1">
                <a:solidFill>
                  <a:srgbClr val="FFFFFF"/>
                </a:solidFill>
              </a:defRPr>
            </a:lvl2pPr>
            <a:lvl3pPr>
              <a:buClr>
                <a:srgbClr val="FFFFFF"/>
              </a:buClr>
              <a:defRPr/>
            </a:lvl3pPr>
            <a:lvl4pPr marL="1160462" indent="0">
              <a:buClr>
                <a:srgbClr val="FFFFFF"/>
              </a:buClr>
              <a:buNone/>
              <a:defRPr/>
            </a:lvl4pPr>
          </a:lstStyle>
          <a:p>
            <a:pPr lvl="0"/>
            <a:r>
              <a:rPr lang="de-DE"/>
              <a:t>Top 1</a:t>
            </a:r>
          </a:p>
          <a:p>
            <a:pPr lvl="1"/>
            <a:r>
              <a:rPr lang="de-DE"/>
              <a:t>ggf. Top 1- Unterpunkt</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sz="3200"/>
            </a:lvl1pPr>
          </a:lstStyle>
          <a:p>
            <a:r>
              <a:rPr lang="de-DE"/>
              <a:t>Titel der AGENDA-Folie</a:t>
            </a:r>
          </a:p>
        </p:txBody>
      </p:sp>
      <p:sp>
        <p:nvSpPr>
          <p:cNvPr id="3" name="Bild-Nachweis">
            <a:extLst>
              <a:ext uri="{FF2B5EF4-FFF2-40B4-BE49-F238E27FC236}">
                <a16:creationId xmlns:a16="http://schemas.microsoft.com/office/drawing/2014/main" id="{B3B0A940-B71C-B6F2-2423-7F87B6743CD8}"/>
              </a:ext>
            </a:extLst>
          </p:cNvPr>
          <p:cNvSpPr>
            <a:spLocks noGrp="1"/>
          </p:cNvSpPr>
          <p:nvPr>
            <p:ph type="body" sz="quarter" idx="25" hasCustomPrompt="1"/>
          </p:nvPr>
        </p:nvSpPr>
        <p:spPr>
          <a:xfrm>
            <a:off x="7320136" y="5721408"/>
            <a:ext cx="4326081"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48926448"/>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REDN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Redner</a:t>
            </a:r>
          </a:p>
        </p:txBody>
      </p:sp>
    </p:spTree>
    <p:extLst>
      <p:ext uri="{BB962C8B-B14F-4D97-AF65-F5344CB8AC3E}">
        <p14:creationId xmlns:p14="http://schemas.microsoft.com/office/powerpoint/2010/main" val="17403206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REDNER-Liste 4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2431189"/>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EDNER-Liste 4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2176063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EDNER-Liste 4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261223715"/>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REDNER-Liste 4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70608894"/>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REDNER-Liste 4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912260850"/>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REDNER-Liste 4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2518383"/>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REDNER-Liste 4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945383326"/>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REDNER-Liste 4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980729"/>
            <a:ext cx="9793088" cy="4351780"/>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5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B8A72F99-FB83-E5C9-F189-F7EC88985470}"/>
              </a:ext>
            </a:extLst>
          </p:cNvPr>
          <p:cNvSpPr>
            <a:spLocks noGrp="1"/>
          </p:cNvSpPr>
          <p:nvPr>
            <p:ph type="pic" sz="quarter" idx="30" hasCustomPrompt="1"/>
          </p:nvPr>
        </p:nvSpPr>
        <p:spPr>
          <a:xfrm>
            <a:off x="0" y="0"/>
            <a:ext cx="12192000" cy="6858003"/>
          </a:xfrm>
          <a:custGeom>
            <a:avLst/>
            <a:gdLst>
              <a:gd name="connsiteX0" fmla="*/ 1324514 w 12192000"/>
              <a:gd name="connsiteY0" fmla="*/ 5630180 h 6858003"/>
              <a:gd name="connsiteX1" fmla="*/ 12192000 w 12192000"/>
              <a:gd name="connsiteY1" fmla="*/ 5630180 h 6858003"/>
              <a:gd name="connsiteX2" fmla="*/ 12192000 w 12192000"/>
              <a:gd name="connsiteY2" fmla="*/ 6858003 h 6858003"/>
              <a:gd name="connsiteX3" fmla="*/ 0 w 12192000"/>
              <a:gd name="connsiteY3" fmla="*/ 6858003 h 6858003"/>
              <a:gd name="connsiteX4" fmla="*/ 0 w 12192000"/>
              <a:gd name="connsiteY4" fmla="*/ 6493062 h 6858003"/>
              <a:gd name="connsiteX5" fmla="*/ 0 w 12192000"/>
              <a:gd name="connsiteY5" fmla="*/ 0 h 6858003"/>
              <a:gd name="connsiteX6" fmla="*/ 12192000 w 12192000"/>
              <a:gd name="connsiteY6" fmla="*/ 0 h 6858003"/>
              <a:gd name="connsiteX7" fmla="*/ 12192000 w 12192000"/>
              <a:gd name="connsiteY7" fmla="*/ 800708 h 6858003"/>
              <a:gd name="connsiteX8" fmla="*/ 1285875 w 12192000"/>
              <a:gd name="connsiteY8" fmla="*/ 800708 h 6858003"/>
              <a:gd name="connsiteX9" fmla="*/ 0 w 12192000"/>
              <a:gd name="connsiteY9" fmla="*/ 1651655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3">
                <a:moveTo>
                  <a:pt x="1324514" y="5630180"/>
                </a:moveTo>
                <a:lnTo>
                  <a:pt x="12192000" y="5630180"/>
                </a:lnTo>
                <a:lnTo>
                  <a:pt x="12192000" y="6858003"/>
                </a:lnTo>
                <a:lnTo>
                  <a:pt x="0" y="6858003"/>
                </a:lnTo>
                <a:lnTo>
                  <a:pt x="0" y="6493062"/>
                </a:lnTo>
                <a:close/>
                <a:moveTo>
                  <a:pt x="0" y="0"/>
                </a:moveTo>
                <a:lnTo>
                  <a:pt x="12192000" y="0"/>
                </a:lnTo>
                <a:lnTo>
                  <a:pt x="12192000" y="800708"/>
                </a:lnTo>
                <a:lnTo>
                  <a:pt x="1285875" y="800708"/>
                </a:lnTo>
                <a:lnTo>
                  <a:pt x="0" y="1651655"/>
                </a:lnTo>
                <a:close/>
              </a:path>
            </a:pathLst>
          </a:custGeom>
          <a:solidFill>
            <a:srgbClr val="F0F3F7"/>
          </a:solidFill>
        </p:spPr>
        <p:txBody>
          <a:bodyPr wrap="square" tIns="0" rIns="0" bIns="6228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00A4CA06-D39A-3067-D0C4-13152A84DA84}"/>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646962"/>
      </p:ext>
    </p:extLst>
  </p:cSld>
  <p:clrMapOvr>
    <a:masterClrMapping/>
  </p:clrMapOvr>
  <p:extLst>
    <p:ext uri="{DCECCB84-F9BA-43D5-87BE-67443E8EF086}">
      <p15:sldGuideLst xmlns:p15="http://schemas.microsoft.com/office/powerpoint/2012/main">
        <p15:guide id="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TART V2 | Blau/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6" cy="2107958"/>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393195706"/>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REDNER-Liste 3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722088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REDNER-Liste 3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4637957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REDNER-Liste 3er |  Pink">
    <p:bg>
      <p:bgPr>
        <a:solidFill>
          <a:srgbClr val="FF3EB5"/>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72278614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REDNER-Liste 3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902051988"/>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REDNER-Liste 3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52105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REDNER-Liste 3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17954465"/>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REDNER-Liste 3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952963157"/>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REDNER-Liste 3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775520" y="2363862"/>
            <a:ext cx="9793088" cy="3079266"/>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9" name="Bild-Platzhalter">
            <a:extLst>
              <a:ext uri="{FF2B5EF4-FFF2-40B4-BE49-F238E27FC236}">
                <a16:creationId xmlns:a16="http://schemas.microsoft.com/office/drawing/2014/main" id="{E5423A27-3AF7-1F9C-07A8-7C69EA9B7497}"/>
              </a:ext>
            </a:extLst>
          </p:cNvPr>
          <p:cNvSpPr>
            <a:spLocks noGrp="1"/>
          </p:cNvSpPr>
          <p:nvPr>
            <p:ph type="pic" sz="quarter" idx="30" hasCustomPrompt="1"/>
          </p:nvPr>
        </p:nvSpPr>
        <p:spPr>
          <a:xfrm>
            <a:off x="0" y="0"/>
            <a:ext cx="12192000" cy="6858003"/>
          </a:xfrm>
          <a:custGeom>
            <a:avLst/>
            <a:gdLst>
              <a:gd name="connsiteX0" fmla="*/ 1295400 w 12192000"/>
              <a:gd name="connsiteY0" fmla="*/ 5615711 h 6858003"/>
              <a:gd name="connsiteX1" fmla="*/ 12192000 w 12192000"/>
              <a:gd name="connsiteY1" fmla="*/ 5615711 h 6858003"/>
              <a:gd name="connsiteX2" fmla="*/ 12192000 w 12192000"/>
              <a:gd name="connsiteY2" fmla="*/ 6858000 h 6858003"/>
              <a:gd name="connsiteX3" fmla="*/ 12192000 w 12192000"/>
              <a:gd name="connsiteY3" fmla="*/ 6858003 h 6858003"/>
              <a:gd name="connsiteX4" fmla="*/ 0 w 12192000"/>
              <a:gd name="connsiteY4" fmla="*/ 6858003 h 6858003"/>
              <a:gd name="connsiteX5" fmla="*/ 0 w 12192000"/>
              <a:gd name="connsiteY5" fmla="*/ 6858000 h 6858003"/>
              <a:gd name="connsiteX6" fmla="*/ 769 w 12192000"/>
              <a:gd name="connsiteY6" fmla="*/ 6858000 h 6858003"/>
              <a:gd name="connsiteX7" fmla="*/ 0 w 12192000"/>
              <a:gd name="connsiteY7" fmla="*/ 6472961 h 6858003"/>
              <a:gd name="connsiteX8" fmla="*/ 0 w 12192000"/>
              <a:gd name="connsiteY8" fmla="*/ 0 h 6858003"/>
              <a:gd name="connsiteX9" fmla="*/ 12192000 w 12192000"/>
              <a:gd name="connsiteY9" fmla="*/ 0 h 6858003"/>
              <a:gd name="connsiteX10" fmla="*/ 12192000 w 12192000"/>
              <a:gd name="connsiteY10" fmla="*/ 1946336 h 6858003"/>
              <a:gd name="connsiteX11" fmla="*/ 12192000 w 12192000"/>
              <a:gd name="connsiteY11" fmla="*/ 2189257 h 6858003"/>
              <a:gd name="connsiteX12" fmla="*/ 1285875 w 12192000"/>
              <a:gd name="connsiteY12" fmla="*/ 2189257 h 6858003"/>
              <a:gd name="connsiteX13" fmla="*/ 0 w 12192000"/>
              <a:gd name="connsiteY13" fmla="*/ 3040204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6858003">
                <a:moveTo>
                  <a:pt x="1295400" y="5615711"/>
                </a:moveTo>
                <a:lnTo>
                  <a:pt x="12192000" y="5615711"/>
                </a:lnTo>
                <a:lnTo>
                  <a:pt x="12192000" y="6858000"/>
                </a:lnTo>
                <a:lnTo>
                  <a:pt x="12192000" y="6858003"/>
                </a:lnTo>
                <a:lnTo>
                  <a:pt x="0" y="6858003"/>
                </a:lnTo>
                <a:lnTo>
                  <a:pt x="0" y="6858000"/>
                </a:lnTo>
                <a:lnTo>
                  <a:pt x="769" y="6858000"/>
                </a:lnTo>
                <a:lnTo>
                  <a:pt x="0" y="6472961"/>
                </a:lnTo>
                <a:close/>
                <a:moveTo>
                  <a:pt x="0" y="0"/>
                </a:moveTo>
                <a:lnTo>
                  <a:pt x="12192000" y="0"/>
                </a:lnTo>
                <a:lnTo>
                  <a:pt x="12192000" y="1946336"/>
                </a:lnTo>
                <a:lnTo>
                  <a:pt x="12192000" y="2189257"/>
                </a:lnTo>
                <a:lnTo>
                  <a:pt x="1285875" y="2189257"/>
                </a:lnTo>
                <a:lnTo>
                  <a:pt x="0" y="3040204"/>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6" name="Bild-Nachweis">
            <a:extLst>
              <a:ext uri="{FF2B5EF4-FFF2-40B4-BE49-F238E27FC236}">
                <a16:creationId xmlns:a16="http://schemas.microsoft.com/office/drawing/2014/main" id="{A6469613-DFEF-FAE0-957B-F88C14ACAA57}"/>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36534394"/>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REDNER-Liste 2er |  Dunkelblau">
    <p:bg>
      <p:bgPr>
        <a:solidFill>
          <a:srgbClr val="10065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AA"/>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DDCD3F4-AF65-EC61-2BA2-768B28D92838}"/>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763807679"/>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REDNER-Liste 2er |  Blau">
    <p:bg>
      <p:bgPr>
        <a:solidFill>
          <a:srgbClr val="1006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FF3EB5"/>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F5D667C7-5AC6-A338-B80B-91D9ACBD800C}"/>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55625890"/>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TART V2 | Dunkelblau/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5555"/>
            <a:ext cx="2765856" cy="2106615"/>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chemeClr val="bg1"/>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197978117"/>
      </p:ext>
    </p:extLst>
  </p:cSld>
  <p:clrMapOvr>
    <a:masterClrMapping/>
  </p:clrMapOvr>
  <p:extLst>
    <p:ext uri="{DCECCB84-F9BA-43D5-87BE-67443E8EF086}">
      <p15:sldGuideLst xmlns:p15="http://schemas.microsoft.com/office/powerpoint/2012/main"/>
    </p:ext>
  </p:extLs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REDNER-Liste 2er |  Pink">
    <p:bg>
      <p:bgPr>
        <a:solidFill>
          <a:srgbClr val="FF3EB5"/>
        </a:solidFill>
        <a:effectLst/>
      </p:bgPr>
    </p:bg>
    <p:spTree>
      <p:nvGrpSpPr>
        <p:cNvPr id="1" name=""/>
        <p:cNvGrpSpPr/>
        <p:nvPr/>
      </p:nvGrpSpPr>
      <p:grpSpPr>
        <a:xfrm>
          <a:off x="0" y="0"/>
          <a:ext cx="0" cy="0"/>
          <a:chOff x="0" y="0"/>
          <a:chExt cx="0" cy="0"/>
        </a:xfrm>
      </p:grpSpPr>
      <p:sp>
        <p:nvSpPr>
          <p:cNvPr id="2" name="Text-Platzhalter">
            <a:extLst>
              <a:ext uri="{FF2B5EF4-FFF2-40B4-BE49-F238E27FC236}">
                <a16:creationId xmlns:a16="http://schemas.microsoft.com/office/drawing/2014/main" id="{DBCE9A65-0CE1-5FB2-C766-891EE6C0DC07}"/>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3" name="Bild-Platzhalter">
            <a:extLst>
              <a:ext uri="{FF2B5EF4-FFF2-40B4-BE49-F238E27FC236}">
                <a16:creationId xmlns:a16="http://schemas.microsoft.com/office/drawing/2014/main" id="{7B7D999F-0A04-BE38-BE73-D067F00B4B8B}"/>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10ADAA"/>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7330341"/>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REDNER-Liste 2er |  Türkis">
    <p:bg>
      <p:bgPr>
        <a:solidFill>
          <a:srgbClr val="10ADAA"/>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7704C251-4C2A-F523-4A1E-EAA5B73C9EF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874192606"/>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REDNER-Liste 2er |  Violett">
    <p:bg>
      <p:bgPr>
        <a:solidFill>
          <a:srgbClr val="8C3E9F"/>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AD00"/>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06F6069B-C599-8929-38BC-82D68B651CD1}"/>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FF3EB5"/>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95744522"/>
      </p:ext>
    </p:extLst>
  </p:cSld>
  <p:clrMapOvr>
    <a:masterClrMapping/>
  </p:clrMapOvr>
  <p:extLst>
    <p:ext uri="{DCECCB84-F9BA-43D5-87BE-67443E8EF086}">
      <p15:sldGuideLst xmlns:p15="http://schemas.microsoft.com/office/powerpoint/2012/main">
        <p15:guide id="1">
          <p15:clr>
            <a:srgbClr val="FBAE40"/>
          </p15:clr>
        </p15:guide>
        <p15:guide id="2" orient="horz" pos="4088" userDrawn="1">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REDNER-Liste 2er |  Orange">
    <p:bg>
      <p:bgPr>
        <a:solidFill>
          <a:srgbClr val="FF4414"/>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C6F78590-277F-1F3B-D142-0B558378C7B4}"/>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44828883"/>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userDrawn="1">
  <p:cSld name="REDNER-Liste 2er |  Gold">
    <p:bg>
      <p:bgPr>
        <a:solidFill>
          <a:srgbClr val="FF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8C3E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8DC76236-9FE1-FC14-CADE-AEFB2FDA8952}"/>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753423982"/>
      </p:ext>
    </p:extLst>
  </p:cSld>
  <p:clrMapOvr>
    <a:masterClrMapping/>
  </p:clrMapOvr>
  <p:extLst>
    <p:ext uri="{DCECCB84-F9BA-43D5-87BE-67443E8EF086}">
      <p15:sldGuideLst xmlns:p15="http://schemas.microsoft.com/office/powerpoint/2012/main">
        <p15:guide id="1">
          <p15:clr>
            <a:srgbClr val="FBAE40"/>
          </p15:clr>
        </p15:guide>
        <p15:guide id="2" orient="horz" pos="408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REDNER-Liste 2er |  Grün">
    <p:bg>
      <p:bgPr>
        <a:solidFill>
          <a:srgbClr val="10AD00"/>
        </a:solidFill>
        <a:effectLst/>
      </p:bgPr>
    </p:bg>
    <p:spTree>
      <p:nvGrpSpPr>
        <p:cNvPr id="1" name=""/>
        <p:cNvGrpSpPr/>
        <p:nvPr/>
      </p:nvGrpSpPr>
      <p:grpSpPr>
        <a:xfrm>
          <a:off x="0" y="0"/>
          <a:ext cx="0" cy="0"/>
          <a:chOff x="0" y="0"/>
          <a:chExt cx="0" cy="0"/>
        </a:xfrm>
      </p:grpSpPr>
      <p:sp>
        <p:nvSpPr>
          <p:cNvPr id="15" name="Text-Platzhalter">
            <a:extLst>
              <a:ext uri="{FF2B5EF4-FFF2-40B4-BE49-F238E27FC236}">
                <a16:creationId xmlns:a16="http://schemas.microsoft.com/office/drawing/2014/main" id="{AF7DB9BB-81EE-31BB-99D2-555677DC73EE}"/>
              </a:ext>
            </a:extLst>
          </p:cNvPr>
          <p:cNvSpPr>
            <a:spLocks noGrp="1"/>
          </p:cNvSpPr>
          <p:nvPr>
            <p:ph type="body" sz="quarter" idx="13" hasCustomPrompt="1"/>
          </p:nvPr>
        </p:nvSpPr>
        <p:spPr>
          <a:xfrm>
            <a:off x="1673920" y="3319811"/>
            <a:ext cx="9793088" cy="2082005"/>
          </a:xfrm>
          <a:prstGeom prst="rect">
            <a:avLst/>
          </a:prstGeom>
          <a:noFill/>
        </p:spPr>
        <p:txBody>
          <a:bodyPr wrap="square" tIns="0" bIns="0">
            <a:noAutofit/>
          </a:bodyPr>
          <a:lstStyle>
            <a:lvl1pPr marL="432000" indent="-360000">
              <a:spcBef>
                <a:spcPts val="1200"/>
              </a:spcBef>
              <a:spcAft>
                <a:spcPts val="0"/>
              </a:spcAft>
              <a:buClr>
                <a:srgbClr val="FFFFFF"/>
              </a:buClr>
              <a:defRPr sz="3600" b="1">
                <a:solidFill>
                  <a:srgbClr val="FFFFFF"/>
                </a:solidFill>
              </a:defRPr>
            </a:lvl1pPr>
            <a:lvl2pPr marL="432000" indent="0">
              <a:spcBef>
                <a:spcPts val="0"/>
              </a:spcBef>
              <a:buClr>
                <a:srgbClr val="FFFFFF"/>
              </a:buClr>
              <a:buFontTx/>
              <a:buNone/>
              <a:defRPr sz="2400" b="1">
                <a:solidFill>
                  <a:srgbClr val="10069F"/>
                </a:solidFill>
              </a:defRPr>
            </a:lvl2pPr>
            <a:lvl3pPr>
              <a:buClr>
                <a:srgbClr val="FFFFFF"/>
              </a:buClr>
              <a:defRPr/>
            </a:lvl3pPr>
            <a:lvl4pPr marL="1160462" indent="0">
              <a:buClr>
                <a:srgbClr val="FFFFFF"/>
              </a:buClr>
              <a:buNone/>
              <a:defRPr/>
            </a:lvl4pPr>
          </a:lstStyle>
          <a:p>
            <a:pPr lvl="0"/>
            <a:r>
              <a:rPr lang="de-DE"/>
              <a:t>Redner*in: Titel Vorname Name</a:t>
            </a:r>
          </a:p>
          <a:p>
            <a:pPr lvl="1"/>
            <a:r>
              <a:rPr lang="de-DE"/>
              <a:t>ggf. Funktion</a:t>
            </a:r>
          </a:p>
        </p:txBody>
      </p:sp>
      <p:sp>
        <p:nvSpPr>
          <p:cNvPr id="2" name="Bild-Platzhalter">
            <a:extLst>
              <a:ext uri="{FF2B5EF4-FFF2-40B4-BE49-F238E27FC236}">
                <a16:creationId xmlns:a16="http://schemas.microsoft.com/office/drawing/2014/main" id="{BF71DF67-9A57-3781-9F86-5B47C4DA5D59}"/>
              </a:ext>
            </a:extLst>
          </p:cNvPr>
          <p:cNvSpPr>
            <a:spLocks noGrp="1"/>
          </p:cNvSpPr>
          <p:nvPr>
            <p:ph type="pic" sz="quarter" idx="31" hasCustomPrompt="1"/>
          </p:nvPr>
        </p:nvSpPr>
        <p:spPr>
          <a:xfrm>
            <a:off x="0" y="0"/>
            <a:ext cx="12192000" cy="6858003"/>
          </a:xfrm>
          <a:custGeom>
            <a:avLst/>
            <a:gdLst>
              <a:gd name="connsiteX0" fmla="*/ 0 w 12192000"/>
              <a:gd name="connsiteY0" fmla="*/ 5696099 h 6858003"/>
              <a:gd name="connsiteX1" fmla="*/ 246 w 12192000"/>
              <a:gd name="connsiteY1" fmla="*/ 5696099 h 6858003"/>
              <a:gd name="connsiteX2" fmla="*/ 246 w 12192000"/>
              <a:gd name="connsiteY2" fmla="*/ 5908460 h 6858003"/>
              <a:gd name="connsiteX3" fmla="*/ 246 w 12192000"/>
              <a:gd name="connsiteY3" fmla="*/ 6525344 h 6858003"/>
              <a:gd name="connsiteX4" fmla="*/ 1253327 w 12192000"/>
              <a:gd name="connsiteY4" fmla="*/ 5696099 h 6858003"/>
              <a:gd name="connsiteX5" fmla="*/ 12192000 w 12192000"/>
              <a:gd name="connsiteY5" fmla="*/ 5696099 h 6858003"/>
              <a:gd name="connsiteX6" fmla="*/ 12192000 w 12192000"/>
              <a:gd name="connsiteY6" fmla="*/ 6858003 h 6858003"/>
              <a:gd name="connsiteX7" fmla="*/ 0 w 12192000"/>
              <a:gd name="connsiteY7" fmla="*/ 6858003 h 6858003"/>
              <a:gd name="connsiteX8" fmla="*/ 0 w 12192000"/>
              <a:gd name="connsiteY8" fmla="*/ 0 h 6858003"/>
              <a:gd name="connsiteX9" fmla="*/ 12192000 w 12192000"/>
              <a:gd name="connsiteY9" fmla="*/ 0 h 6858003"/>
              <a:gd name="connsiteX10" fmla="*/ 12192000 w 12192000"/>
              <a:gd name="connsiteY10" fmla="*/ 3122861 h 6858003"/>
              <a:gd name="connsiteX11" fmla="*/ 1253327 w 12192000"/>
              <a:gd name="connsiteY11" fmla="*/ 3122861 h 6858003"/>
              <a:gd name="connsiteX12" fmla="*/ 246 w 12192000"/>
              <a:gd name="connsiteY12" fmla="*/ 3952106 h 6858003"/>
              <a:gd name="connsiteX13" fmla="*/ 246 w 12192000"/>
              <a:gd name="connsiteY13" fmla="*/ 3122861 h 6858003"/>
              <a:gd name="connsiteX14" fmla="*/ 0 w 12192000"/>
              <a:gd name="connsiteY14" fmla="*/ 3122861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3">
                <a:moveTo>
                  <a:pt x="0" y="5696099"/>
                </a:moveTo>
                <a:lnTo>
                  <a:pt x="246" y="5696099"/>
                </a:lnTo>
                <a:lnTo>
                  <a:pt x="246" y="5908460"/>
                </a:lnTo>
                <a:lnTo>
                  <a:pt x="246" y="6525344"/>
                </a:lnTo>
                <a:lnTo>
                  <a:pt x="1253327" y="5696099"/>
                </a:lnTo>
                <a:lnTo>
                  <a:pt x="12192000" y="5696099"/>
                </a:lnTo>
                <a:lnTo>
                  <a:pt x="12192000" y="6858003"/>
                </a:lnTo>
                <a:lnTo>
                  <a:pt x="0" y="6858003"/>
                </a:lnTo>
                <a:close/>
                <a:moveTo>
                  <a:pt x="0" y="0"/>
                </a:moveTo>
                <a:lnTo>
                  <a:pt x="12192000" y="0"/>
                </a:lnTo>
                <a:lnTo>
                  <a:pt x="12192000" y="3122861"/>
                </a:lnTo>
                <a:lnTo>
                  <a:pt x="1253327" y="3122861"/>
                </a:lnTo>
                <a:lnTo>
                  <a:pt x="246" y="3952106"/>
                </a:lnTo>
                <a:lnTo>
                  <a:pt x="246" y="3122861"/>
                </a:lnTo>
                <a:lnTo>
                  <a:pt x="0" y="3122861"/>
                </a:lnTo>
                <a:close/>
              </a:path>
            </a:pathLst>
          </a:custGeom>
          <a:solidFill>
            <a:srgbClr val="F0F3F7"/>
          </a:solidFill>
        </p:spPr>
        <p:txBody>
          <a:bodyPr wrap="square" tIns="0" rIns="0" bIns="5400000" anchor="ctr" anchorCtr="1">
            <a:noAutofit/>
          </a:bodyPr>
          <a:lstStyle>
            <a:lvl1pPr marL="0" indent="0" algn="r">
              <a:buFontTx/>
              <a:buNone/>
              <a:defRPr b="1">
                <a:solidFill>
                  <a:srgbClr val="8C3E9F"/>
                </a:solidFill>
              </a:defRPr>
            </a:lvl1pPr>
          </a:lstStyle>
          <a:p>
            <a:r>
              <a:rPr lang="de-DE"/>
              <a:t>Hintergrund-Bild durch Klick auf Symbol (in der Mitte der Folie) einfügen!</a:t>
            </a:r>
          </a:p>
        </p:txBody>
      </p:sp>
      <p:sp>
        <p:nvSpPr>
          <p:cNvPr id="5" name="Bild-Nachweis">
            <a:extLst>
              <a:ext uri="{FF2B5EF4-FFF2-40B4-BE49-F238E27FC236}">
                <a16:creationId xmlns:a16="http://schemas.microsoft.com/office/drawing/2014/main" id="{6EAF33FC-FED4-A4A5-F406-DE613DB5687E}"/>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211877310"/>
      </p:ext>
    </p:extLst>
  </p:cSld>
  <p:clrMapOvr>
    <a:masterClrMapping/>
  </p:clrMapOvr>
  <p:extLst>
    <p:ext uri="{DCECCB84-F9BA-43D5-87BE-67443E8EF086}">
      <p15:sldGuideLst xmlns:p15="http://schemas.microsoft.com/office/powerpoint/2012/main"/>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REDNER | Pink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80951024"/>
      </p:ext>
    </p:extLst>
  </p:cSld>
  <p:clrMapOvr>
    <a:masterClrMapping/>
  </p:clrMapOvr>
  <p:extLst>
    <p:ext uri="{DCECCB84-F9BA-43D5-87BE-67443E8EF086}">
      <p15:sldGuideLst xmlns:p15="http://schemas.microsoft.com/office/powerpoint/2012/main"/>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REDNER | Pink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870711035"/>
      </p:ext>
    </p:extLst>
  </p:cSld>
  <p:clrMapOvr>
    <a:masterClrMapping/>
  </p:clrMapOvr>
  <p:extLst>
    <p:ext uri="{DCECCB84-F9BA-43D5-87BE-67443E8EF086}">
      <p15:sldGuideLst xmlns:p15="http://schemas.microsoft.com/office/powerpoint/2012/main"/>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REDNER | Türkis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61545685"/>
      </p:ext>
    </p:extLst>
  </p:cSld>
  <p:clrMapOvr>
    <a:masterClrMapping/>
  </p:clrMapOvr>
  <p:extLst>
    <p:ext uri="{DCECCB84-F9BA-43D5-87BE-67443E8EF086}">
      <p15:sldGuideLst xmlns:p15="http://schemas.microsoft.com/office/powerpoint/2012/main"/>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userDrawn="1">
  <p:cSld name="REDNER | Türkis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179949134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128359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TART V2 | Violett/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472335873"/>
      </p:ext>
    </p:extLst>
  </p:cSld>
  <p:clrMapOvr>
    <a:masterClrMapping/>
  </p:clrMapOvr>
  <p:extLst>
    <p:ext uri="{DCECCB84-F9BA-43D5-87BE-67443E8EF086}">
      <p15:sldGuideLst xmlns:p15="http://schemas.microsoft.com/office/powerpoint/2012/main"/>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REDNER | Violett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0325716"/>
      </p:ext>
    </p:extLst>
  </p:cSld>
  <p:clrMapOvr>
    <a:masterClrMapping/>
  </p:clrMapOvr>
  <p:extLst>
    <p:ext uri="{DCECCB84-F9BA-43D5-87BE-67443E8EF086}">
      <p15:sldGuideLst xmlns:p15="http://schemas.microsoft.com/office/powerpoint/2012/main"/>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userDrawn="1">
  <p:cSld name="REDNER | Violett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72101552"/>
      </p:ext>
    </p:extLst>
  </p:cSld>
  <p:clrMapOvr>
    <a:masterClrMapping/>
  </p:clrMapOvr>
  <p:extLst>
    <p:ext uri="{DCECCB84-F9BA-43D5-87BE-67443E8EF086}">
      <p15:sldGuideLst xmlns:p15="http://schemas.microsoft.com/office/powerpoint/2012/main"/>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REDNER | Orange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193379248"/>
      </p:ext>
    </p:extLst>
  </p:cSld>
  <p:clrMapOvr>
    <a:masterClrMapping/>
  </p:clrMapOvr>
  <p:extLst>
    <p:ext uri="{DCECCB84-F9BA-43D5-87BE-67443E8EF086}">
      <p15:sldGuideLst xmlns:p15="http://schemas.microsoft.com/office/powerpoint/2012/main"/>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REDNER | Orange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756390931"/>
      </p:ext>
    </p:extLst>
  </p:cSld>
  <p:clrMapOvr>
    <a:masterClrMapping/>
  </p:clrMapOvr>
  <p:extLst>
    <p:ext uri="{DCECCB84-F9BA-43D5-87BE-67443E8EF086}">
      <p15:sldGuideLst xmlns:p15="http://schemas.microsoft.com/office/powerpoint/2012/main"/>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REDNER | Grün /Dunkel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65" r="7565"/>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34761011"/>
      </p:ext>
    </p:extLst>
  </p:cSld>
  <p:clrMapOvr>
    <a:masterClrMapping/>
  </p:clrMapOvr>
  <p:extLst>
    <p:ext uri="{DCECCB84-F9BA-43D5-87BE-67443E8EF086}">
      <p15:sldGuideLst xmlns:p15="http://schemas.microsoft.com/office/powerpoint/2012/main"/>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REDNER | Grün /Blau">
    <p:bg>
      <p:bgPr>
        <a:solidFill>
          <a:srgbClr val="FFFFF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22063" y="3740044"/>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9976362A-64BF-C889-1B37-6E8E4BF4AA8A}"/>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3" name="Titel">
            <a:extLst>
              <a:ext uri="{FF2B5EF4-FFF2-40B4-BE49-F238E27FC236}">
                <a16:creationId xmlns:a16="http://schemas.microsoft.com/office/drawing/2014/main" id="{F84BD211-3D7B-334A-E033-22C76B67E476}"/>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4000">
                <a:solidFill>
                  <a:srgbClr val="FFFFFF"/>
                </a:solidFill>
                <a:latin typeface="Gotham Black" pitchFamily="50" charset="0"/>
              </a:defRPr>
            </a:lvl1pPr>
          </a:lstStyle>
          <a:p>
            <a:pPr marL="0" lvl="0">
              <a:lnSpc>
                <a:spcPts val="6100"/>
              </a:lnSpc>
            </a:pPr>
            <a:r>
              <a:rPr lang="de-DE"/>
              <a:t>Redner*in: Titel Vorname Name</a:t>
            </a:r>
          </a:p>
        </p:txBody>
      </p:sp>
      <p:sp>
        <p:nvSpPr>
          <p:cNvPr id="4" name="TOP">
            <a:extLst>
              <a:ext uri="{FF2B5EF4-FFF2-40B4-BE49-F238E27FC236}">
                <a16:creationId xmlns:a16="http://schemas.microsoft.com/office/drawing/2014/main" id="{9A8A3754-35E2-6E82-EB48-295178251F1E}"/>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49577298"/>
      </p:ext>
    </p:extLst>
  </p:cSld>
  <p:clrMapOvr>
    <a:masterClrMapping/>
  </p:clrMapOvr>
  <p:extLst>
    <p:ext uri="{DCECCB84-F9BA-43D5-87BE-67443E8EF086}">
      <p15:sldGuideLst xmlns:p15="http://schemas.microsoft.com/office/powerpoint/2012/main"/>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REDNER | Pink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688513452"/>
      </p:ext>
    </p:extLst>
  </p:cSld>
  <p:clrMapOvr>
    <a:masterClrMapping/>
  </p:clrMapOvr>
  <p:extLst>
    <p:ext uri="{DCECCB84-F9BA-43D5-87BE-67443E8EF086}">
      <p15:sldGuideLst xmlns:p15="http://schemas.microsoft.com/office/powerpoint/2012/main"/>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REDNER | Pink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3EB5"/>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3EB5"/>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421759600"/>
      </p:ext>
    </p:extLst>
  </p:cSld>
  <p:clrMapOvr>
    <a:masterClrMapping/>
  </p:clrMapOvr>
  <p:extLst>
    <p:ext uri="{DCECCB84-F9BA-43D5-87BE-67443E8EF086}">
      <p15:sldGuideLst xmlns:p15="http://schemas.microsoft.com/office/powerpoint/2012/main"/>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655599727"/>
      </p:ext>
    </p:extLst>
  </p:cSld>
  <p:clrMapOvr>
    <a:masterClrMapping/>
  </p:clrMapOvr>
  <p:extLst>
    <p:ext uri="{DCECCB84-F9BA-43D5-87BE-67443E8EF086}">
      <p15:sldGuideLst xmlns:p15="http://schemas.microsoft.com/office/powerpoint/2012/main"/>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REDNER | Türkis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AA"/>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AA"/>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56663025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TART V2 | Violett/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59"/>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8C3E9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574576288"/>
      </p:ext>
    </p:extLst>
  </p:cSld>
  <p:clrMapOvr>
    <a:masterClrMapping/>
  </p:clrMapOvr>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04320113"/>
      </p:ext>
    </p:extLst>
  </p:cSld>
  <p:clrMapOvr>
    <a:masterClrMapping/>
  </p:clrMapOvr>
  <p:extLst>
    <p:ext uri="{DCECCB84-F9BA-43D5-87BE-67443E8EF086}">
      <p15:sldGuideLst xmlns:p15="http://schemas.microsoft.com/office/powerpoint/2012/main"/>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REDNER | Violett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8C3E9F"/>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8C3E9F"/>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26634263"/>
      </p:ext>
    </p:extLst>
  </p:cSld>
  <p:clrMapOvr>
    <a:masterClrMapping/>
  </p:clrMapOvr>
  <p:extLst>
    <p:ext uri="{DCECCB84-F9BA-43D5-87BE-67443E8EF086}">
      <p15:sldGuideLst xmlns:p15="http://schemas.microsoft.com/office/powerpoint/2012/main"/>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2543041719"/>
      </p:ext>
    </p:extLst>
  </p:cSld>
  <p:clrMapOvr>
    <a:masterClrMapping/>
  </p:clrMapOvr>
  <p:extLst>
    <p:ext uri="{DCECCB84-F9BA-43D5-87BE-67443E8EF086}">
      <p15:sldGuideLst xmlns:p15="http://schemas.microsoft.com/office/powerpoint/2012/main"/>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preserve="1" userDrawn="1">
  <p:cSld name="REDNER | Orange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4414"/>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4414"/>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207049408"/>
      </p:ext>
    </p:extLst>
  </p:cSld>
  <p:clrMapOvr>
    <a:masterClrMapping/>
  </p:clrMapOvr>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preserve="1" userDrawn="1">
  <p:cSld name="REDNER | Gold /Weiß-Dunkelblau">
    <p:bg>
      <p:bgPr>
        <a:solidFill>
          <a:srgbClr val="10065A"/>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FF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FF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5A"/>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FF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3980753199"/>
      </p:ext>
    </p:extLst>
  </p:cSld>
  <p:clrMapOvr>
    <a:masterClrMapping/>
  </p:clrMapOvr>
  <p:extLst>
    <p:ext uri="{DCECCB84-F9BA-43D5-87BE-67443E8EF086}">
      <p15:sldGuideLst xmlns:p15="http://schemas.microsoft.com/office/powerpoint/2012/main"/>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preserve="1" userDrawn="1">
  <p:cSld name="REDNER | Grün /Weiß-Blau">
    <p:bg>
      <p:bgPr>
        <a:solidFill>
          <a:srgbClr val="10069F"/>
        </a:solidFill>
        <a:effectLst/>
      </p:bgPr>
    </p:bg>
    <p:spTree>
      <p:nvGrpSpPr>
        <p:cNvPr id="1" name=""/>
        <p:cNvGrpSpPr/>
        <p:nvPr/>
      </p:nvGrpSpPr>
      <p:grpSpPr>
        <a:xfrm>
          <a:off x="0" y="0"/>
          <a:ext cx="0" cy="0"/>
          <a:chOff x="0" y="0"/>
          <a:chExt cx="0" cy="0"/>
        </a:xfrm>
      </p:grpSpPr>
      <p:sp>
        <p:nvSpPr>
          <p:cNvPr id="15" name="Zeichnung">
            <a:extLst>
              <a:ext uri="{FF2B5EF4-FFF2-40B4-BE49-F238E27FC236}">
                <a16:creationId xmlns:a16="http://schemas.microsoft.com/office/drawing/2014/main" id="{E9D61FFD-E104-EEAB-54C4-4CEF70DFF851}"/>
              </a:ext>
            </a:extLst>
          </p:cNvPr>
          <p:cNvSpPr/>
          <p:nvPr userDrawn="1"/>
        </p:nvSpPr>
        <p:spPr>
          <a:xfrm>
            <a:off x="0" y="728700"/>
            <a:ext cx="12192000" cy="5646372"/>
          </a:xfrm>
          <a:custGeom>
            <a:avLst/>
            <a:gdLst>
              <a:gd name="connsiteX0" fmla="*/ 12192000 w 12192000"/>
              <a:gd name="connsiteY0" fmla="*/ 0 h 5646372"/>
              <a:gd name="connsiteX1" fmla="*/ 12192000 w 12192000"/>
              <a:gd name="connsiteY1" fmla="*/ 3663809 h 5646372"/>
              <a:gd name="connsiteX2" fmla="*/ 10425304 w 12192000"/>
              <a:gd name="connsiteY2" fmla="*/ 5646372 h 5646372"/>
              <a:gd name="connsiteX3" fmla="*/ 10416480 w 12192000"/>
              <a:gd name="connsiteY3" fmla="*/ 5638508 h 5646372"/>
              <a:gd name="connsiteX4" fmla="*/ 10416480 w 12192000"/>
              <a:gd name="connsiteY4" fmla="*/ 5646372 h 5646372"/>
              <a:gd name="connsiteX5" fmla="*/ 0 w 12192000"/>
              <a:gd name="connsiteY5" fmla="*/ 5646372 h 5646372"/>
              <a:gd name="connsiteX6" fmla="*/ 0 w 12192000"/>
              <a:gd name="connsiteY6" fmla="*/ 3149238 h 5646372"/>
              <a:gd name="connsiteX7" fmla="*/ 9385660 w 12192000"/>
              <a:gd name="connsiteY7" fmla="*/ 3149238 h 564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646372">
                <a:moveTo>
                  <a:pt x="12192000" y="0"/>
                </a:moveTo>
                <a:lnTo>
                  <a:pt x="12192000" y="3663809"/>
                </a:lnTo>
                <a:lnTo>
                  <a:pt x="10425304" y="5646372"/>
                </a:lnTo>
                <a:lnTo>
                  <a:pt x="10416480" y="5638508"/>
                </a:lnTo>
                <a:lnTo>
                  <a:pt x="10416480" y="5646372"/>
                </a:lnTo>
                <a:lnTo>
                  <a:pt x="0" y="5646372"/>
                </a:lnTo>
                <a:lnTo>
                  <a:pt x="0" y="3149238"/>
                </a:lnTo>
                <a:lnTo>
                  <a:pt x="9385660" y="3149238"/>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pic>
        <p:nvPicPr>
          <p:cNvPr id="18" name="Logo">
            <a:extLst>
              <a:ext uri="{FF2B5EF4-FFF2-40B4-BE49-F238E27FC236}">
                <a16:creationId xmlns:a16="http://schemas.microsoft.com/office/drawing/2014/main" id="{7998DBA9-FF6A-FEA8-CA4C-CA7C1231F864}"/>
              </a:ext>
            </a:extLst>
          </p:cNvPr>
          <p:cNvPicPr>
            <a:picLocks noChangeAspect="1"/>
          </p:cNvPicPr>
          <p:nvPr userDrawn="1"/>
        </p:nvPicPr>
        <p:blipFill>
          <a:blip r:embed="rId2">
            <a:extLst>
              <a:ext uri="{28A0092B-C50C-407E-A947-70E740481C1C}">
                <a14:useLocalDpi xmlns:a14="http://schemas.microsoft.com/office/drawing/2010/main" val="0"/>
              </a:ext>
            </a:extLst>
          </a:blip>
          <a:srcRect l="7538" r="7538"/>
          <a:stretch/>
        </p:blipFill>
        <p:spPr>
          <a:xfrm>
            <a:off x="10828119" y="5634000"/>
            <a:ext cx="1363881" cy="1224000"/>
          </a:xfrm>
          <a:prstGeom prst="rect">
            <a:avLst/>
          </a:prstGeom>
        </p:spPr>
      </p:pic>
      <p:sp>
        <p:nvSpPr>
          <p:cNvPr id="17" name="Bild-Platzhalter">
            <a:extLst>
              <a:ext uri="{FF2B5EF4-FFF2-40B4-BE49-F238E27FC236}">
                <a16:creationId xmlns:a16="http://schemas.microsoft.com/office/drawing/2014/main" id="{02D6FBE6-E40B-2168-A088-67140AC0937D}"/>
              </a:ext>
            </a:extLst>
          </p:cNvPr>
          <p:cNvSpPr>
            <a:spLocks noGrp="1"/>
          </p:cNvSpPr>
          <p:nvPr>
            <p:ph type="pic" sz="quarter" idx="30" hasCustomPrompt="1"/>
          </p:nvPr>
        </p:nvSpPr>
        <p:spPr>
          <a:xfrm>
            <a:off x="0" y="1"/>
            <a:ext cx="12192000" cy="3971087"/>
          </a:xfrm>
          <a:custGeom>
            <a:avLst/>
            <a:gdLst>
              <a:gd name="connsiteX0" fmla="*/ 0 w 12192000"/>
              <a:gd name="connsiteY0" fmla="*/ 0 h 3971087"/>
              <a:gd name="connsiteX1" fmla="*/ 12192000 w 12192000"/>
              <a:gd name="connsiteY1" fmla="*/ 0 h 3971087"/>
              <a:gd name="connsiteX2" fmla="*/ 12192000 w 12192000"/>
              <a:gd name="connsiteY2" fmla="*/ 821849 h 3971087"/>
              <a:gd name="connsiteX3" fmla="*/ 9385660 w 12192000"/>
              <a:gd name="connsiteY3" fmla="*/ 3971087 h 3971087"/>
              <a:gd name="connsiteX4" fmla="*/ 0 w 12192000"/>
              <a:gd name="connsiteY4" fmla="*/ 3971087 h 3971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3971087">
                <a:moveTo>
                  <a:pt x="0" y="0"/>
                </a:moveTo>
                <a:lnTo>
                  <a:pt x="12192000" y="0"/>
                </a:lnTo>
                <a:lnTo>
                  <a:pt x="12192000" y="821849"/>
                </a:lnTo>
                <a:lnTo>
                  <a:pt x="9385660" y="3971087"/>
                </a:lnTo>
                <a:lnTo>
                  <a:pt x="0" y="3971087"/>
                </a:lnTo>
                <a:close/>
              </a:path>
            </a:pathLst>
          </a:custGeom>
          <a:solidFill>
            <a:srgbClr val="F0F3F7"/>
          </a:solidFill>
        </p:spPr>
        <p:txBody>
          <a:bodyPr wrap="square" rIns="0" bIns="1008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12231" y="3743228"/>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2" name="Zusatztext">
            <a:extLst>
              <a:ext uri="{FF2B5EF4-FFF2-40B4-BE49-F238E27FC236}">
                <a16:creationId xmlns:a16="http://schemas.microsoft.com/office/drawing/2014/main" id="{1233AC9E-EEE0-CB4F-421A-2BDE1776FEBC}"/>
              </a:ext>
            </a:extLst>
          </p:cNvPr>
          <p:cNvSpPr>
            <a:spLocks noGrp="1"/>
          </p:cNvSpPr>
          <p:nvPr>
            <p:ph type="body" sz="quarter" idx="26" hasCustomPrompt="1"/>
          </p:nvPr>
        </p:nvSpPr>
        <p:spPr>
          <a:xfrm>
            <a:off x="516000" y="5589240"/>
            <a:ext cx="10152000" cy="645960"/>
          </a:xfrm>
          <a:ln>
            <a:noFill/>
          </a:ln>
        </p:spPr>
        <p:txBody>
          <a:bodyPr lIns="0" tIns="0" rIns="0" bIns="0" anchor="t" anchorCtr="0">
            <a:noAutofit/>
          </a:bodyPr>
          <a:lstStyle>
            <a:lvl1pPr marL="0" indent="0">
              <a:buNone/>
              <a:defRPr lang="de-DE" sz="1800" b="1" dirty="0">
                <a:solidFill>
                  <a:srgbClr val="10AD00"/>
                </a:solidFill>
                <a:latin typeface="Gotham Black" panose="02000603040000020004" pitchFamily="2" charset="0"/>
                <a:ea typeface="Gotham Black" panose="02000603040000020004" pitchFamily="2" charset="0"/>
              </a:defRPr>
            </a:lvl1pPr>
          </a:lstStyle>
          <a:p>
            <a:pPr marL="0" lvl="0"/>
            <a:r>
              <a:rPr lang="de-DE"/>
              <a:t>Redner*in: Funktion</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46164"/>
            <a:ext cx="10656563" cy="756000"/>
          </a:xfrm>
        </p:spPr>
        <p:txBody>
          <a:bodyPr vert="horz" lIns="0" tIns="0" rIns="0" bIns="0" rtlCol="0" anchor="t" anchorCtr="0">
            <a:noAutofit/>
          </a:bodyPr>
          <a:lstStyle>
            <a:lvl1pPr>
              <a:defRPr lang="de-DE" sz="3600">
                <a:solidFill>
                  <a:srgbClr val="10069F"/>
                </a:solidFill>
                <a:latin typeface="Montserrat Black" pitchFamily="2" charset="0"/>
              </a:defRPr>
            </a:lvl1pPr>
          </a:lstStyle>
          <a:p>
            <a:pPr marL="0" lvl="0">
              <a:lnSpc>
                <a:spcPts val="6100"/>
              </a:lnSpc>
            </a:pPr>
            <a:r>
              <a:rPr lang="de-DE"/>
              <a:t>Redner*in: Titel Vorname Name</a:t>
            </a:r>
          </a:p>
        </p:txBody>
      </p:sp>
      <p:sp>
        <p:nvSpPr>
          <p:cNvPr id="19" name="TOP">
            <a:extLst>
              <a:ext uri="{FF2B5EF4-FFF2-40B4-BE49-F238E27FC236}">
                <a16:creationId xmlns:a16="http://schemas.microsoft.com/office/drawing/2014/main" id="{CAA3CC7D-6A32-6B6E-963C-A1B1207913E5}"/>
              </a:ext>
            </a:extLst>
          </p:cNvPr>
          <p:cNvSpPr>
            <a:spLocks noGrp="1"/>
          </p:cNvSpPr>
          <p:nvPr>
            <p:ph type="subTitle" idx="1" hasCustomPrompt="1"/>
          </p:nvPr>
        </p:nvSpPr>
        <p:spPr>
          <a:xfrm>
            <a:off x="522152" y="4314224"/>
            <a:ext cx="10650411" cy="360000"/>
          </a:xfrm>
        </p:spPr>
        <p:txBody>
          <a:bodyPr tIns="0" bIns="0" anchor="ctr" anchorCtr="0">
            <a:noAutofit/>
          </a:bodyPr>
          <a:lstStyle>
            <a:lvl1pPr marL="0" indent="0" algn="l">
              <a:lnSpc>
                <a:spcPts val="1500"/>
              </a:lnSpc>
              <a:spcBef>
                <a:spcPts val="0"/>
              </a:spcBef>
              <a:buSzPct val="150000"/>
              <a:buFontTx/>
              <a:buNone/>
              <a:defRPr sz="2000" b="1" cap="all" spc="60" baseline="0">
                <a:solidFill>
                  <a:srgbClr val="10AD00"/>
                </a:solidFill>
                <a:latin typeface="Montserrat"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Thema Vortrag</a:t>
            </a:r>
          </a:p>
        </p:txBody>
      </p:sp>
    </p:spTree>
    <p:extLst>
      <p:ext uri="{BB962C8B-B14F-4D97-AF65-F5344CB8AC3E}">
        <p14:creationId xmlns:p14="http://schemas.microsoft.com/office/powerpoint/2010/main" val="958221492"/>
      </p:ext>
    </p:extLst>
  </p:cSld>
  <p:clrMapOvr>
    <a:masterClrMapping/>
  </p:clrMapOvr>
  <p:extLst>
    <p:ext uri="{DCECCB84-F9BA-43D5-87BE-67443E8EF086}">
      <p15:sldGuideLst xmlns:p15="http://schemas.microsoft.com/office/powerpoint/2012/main"/>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preserve="1" userDrawn="1">
  <p:cSld name="INHALT">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Inhalt</a:t>
            </a:r>
          </a:p>
        </p:txBody>
      </p:sp>
    </p:spTree>
    <p:extLst>
      <p:ext uri="{BB962C8B-B14F-4D97-AF65-F5344CB8AC3E}">
        <p14:creationId xmlns:p14="http://schemas.microsoft.com/office/powerpoint/2010/main" val="40941707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INHALT V1 | 1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83457959"/>
      </p:ext>
    </p:extLst>
  </p:cSld>
  <p:clrMapOvr>
    <a:masterClrMapping/>
  </p:clrMapOvr>
  <p:extLst>
    <p:ext uri="{DCECCB84-F9BA-43D5-87BE-67443E8EF086}">
      <p15:sldGuideLst xmlns:p15="http://schemas.microsoft.com/office/powerpoint/2012/main"/>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INHALT V1 | 1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196975"/>
            <a:ext cx="11161712"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userDrawn="1">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363872423"/>
      </p:ext>
    </p:extLst>
  </p:cSld>
  <p:clrMapOvr>
    <a:masterClrMapping/>
  </p:clrMapOvr>
  <p:extLst>
    <p:ext uri="{DCECCB84-F9BA-43D5-87BE-67443E8EF086}">
      <p15:sldGuideLst xmlns:p15="http://schemas.microsoft.com/office/powerpoint/2012/main"/>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INHALT V2 | 1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0990157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ART V2 | Orange/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1220416331"/>
      </p:ext>
    </p:extLst>
  </p:cSld>
  <p:clrMapOvr>
    <a:masterClrMapping/>
  </p:clrMapOvr>
  <p:extLst>
    <p:ext uri="{DCECCB84-F9BA-43D5-87BE-67443E8EF086}">
      <p15:sldGuideLst xmlns:p15="http://schemas.microsoft.com/office/powerpoint/2012/main"/>
    </p:ext>
  </p:extLs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INHALT V2 | 1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98879660"/>
      </p:ext>
    </p:extLst>
  </p:cSld>
  <p:clrMapOvr>
    <a:masterClrMapping/>
  </p:clrMapOvr>
  <p:extLst>
    <p:ext uri="{DCECCB84-F9BA-43D5-87BE-67443E8EF086}">
      <p15:sldGuideLst xmlns:p15="http://schemas.microsoft.com/office/powerpoint/2012/main"/>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INHALT V2 | 1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774748478"/>
      </p:ext>
    </p:extLst>
  </p:cSld>
  <p:clrMapOvr>
    <a:masterClrMapping/>
  </p:clrMapOvr>
  <p:extLst>
    <p:ext uri="{DCECCB84-F9BA-43D5-87BE-67443E8EF086}">
      <p15:sldGuideLst xmlns:p15="http://schemas.microsoft.com/office/powerpoint/2012/main"/>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INHALT V2 | 1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095378512"/>
      </p:ext>
    </p:extLst>
  </p:cSld>
  <p:clrMapOvr>
    <a:masterClrMapping/>
  </p:clrMapOvr>
  <p:extLst>
    <p:ext uri="{DCECCB84-F9BA-43D5-87BE-67443E8EF086}">
      <p15:sldGuideLst xmlns:p15="http://schemas.microsoft.com/office/powerpoint/2012/main"/>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INHALT V2 | 1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542577393"/>
      </p:ext>
    </p:extLst>
  </p:cSld>
  <p:clrMapOvr>
    <a:masterClrMapping/>
  </p:clrMapOvr>
  <p:extLst>
    <p:ext uri="{DCECCB84-F9BA-43D5-87BE-67443E8EF086}">
      <p15:sldGuideLst xmlns:p15="http://schemas.microsoft.com/office/powerpoint/2012/main"/>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INHALT V2 | 1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37593946"/>
      </p:ext>
    </p:extLst>
  </p:cSld>
  <p:clrMapOvr>
    <a:masterClrMapping/>
  </p:clrMapOvr>
  <p:extLst>
    <p:ext uri="{DCECCB84-F9BA-43D5-87BE-67443E8EF086}">
      <p15:sldGuideLst xmlns:p15="http://schemas.microsoft.com/office/powerpoint/2012/main"/>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INHALT V2 | 1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userDrawn="1">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userDrawn="1">
            <p:ph type="dt" sz="half" idx="11"/>
          </p:nvPr>
        </p:nvSpPr>
        <p:spPr/>
        <p:txBody>
          <a:bodyPr/>
          <a:lstStyle/>
          <a:p>
            <a:fld id="{CE004AA5-A40C-4A9E-83BD-743393A1E7F8}" type="datetime4">
              <a:rPr lang="de-DE" smtClean="0"/>
              <a:pPr/>
              <a:t>22. Mai 2025</a:t>
            </a:fld>
            <a:endParaRPr lang="de-DE"/>
          </a:p>
        </p:txBody>
      </p:sp>
      <p:sp>
        <p:nvSpPr>
          <p:cNvPr id="9" name="Inhalt">
            <a:extLst>
              <a:ext uri="{FF2B5EF4-FFF2-40B4-BE49-F238E27FC236}">
                <a16:creationId xmlns:a16="http://schemas.microsoft.com/office/drawing/2014/main" id="{33EA8456-3D61-E2E4-BD33-02AE97EF90E8}"/>
              </a:ext>
            </a:extLst>
          </p:cNvPr>
          <p:cNvSpPr>
            <a:spLocks noGrp="1"/>
          </p:cNvSpPr>
          <p:nvPr userDrawn="1">
            <p:ph sz="quarter" idx="12" hasCustomPrompt="1"/>
          </p:nvPr>
        </p:nvSpPr>
        <p:spPr>
          <a:xfrm>
            <a:off x="550863" y="1340768"/>
            <a:ext cx="11161712"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5" name="Freihandform: Form 4">
            <a:extLst>
              <a:ext uri="{FF2B5EF4-FFF2-40B4-BE49-F238E27FC236}">
                <a16:creationId xmlns:a16="http://schemas.microsoft.com/office/drawing/2014/main" id="{76328D7D-A390-DC5F-0819-82B2BB62CD3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FFFF"/>
              </a:solidFill>
            </a:endParaRPr>
          </a:p>
        </p:txBody>
      </p:sp>
      <p:sp>
        <p:nvSpPr>
          <p:cNvPr id="6" name="Titel">
            <a:extLst>
              <a:ext uri="{FF2B5EF4-FFF2-40B4-BE49-F238E27FC236}">
                <a16:creationId xmlns:a16="http://schemas.microsoft.com/office/drawing/2014/main" id="{DD052235-B279-BCA2-8DC2-840C184BEB93}"/>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361893318"/>
      </p:ext>
    </p:extLst>
  </p:cSld>
  <p:clrMapOvr>
    <a:masterClrMapping/>
  </p:clrMapOvr>
  <p:extLst>
    <p:ext uri="{DCECCB84-F9BA-43D5-87BE-67443E8EF086}">
      <p15:sldGuideLst xmlns:p15="http://schemas.microsoft.com/office/powerpoint/2012/main"/>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INHALT V3 | 1er  / Dunkelblau/Pink ">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3170240875"/>
      </p:ext>
    </p:extLst>
  </p:cSld>
  <p:clrMapOvr>
    <a:masterClrMapping/>
  </p:clrMapOvr>
  <p:extLst>
    <p:ext uri="{DCECCB84-F9BA-43D5-87BE-67443E8EF086}">
      <p15:sldGuideLst xmlns:p15="http://schemas.microsoft.com/office/powerpoint/2012/main"/>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INHALT V3 | 1er  / Dunkel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5A"/>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lvl1pPr>
          </a:lstStyle>
          <a:p>
            <a:r>
              <a:rPr lang="de-DE"/>
              <a:t>Titel der Folie</a:t>
            </a:r>
          </a:p>
        </p:txBody>
      </p:sp>
    </p:spTree>
    <p:extLst>
      <p:ext uri="{BB962C8B-B14F-4D97-AF65-F5344CB8AC3E}">
        <p14:creationId xmlns:p14="http://schemas.microsoft.com/office/powerpoint/2010/main" val="939501582"/>
      </p:ext>
    </p:extLst>
  </p:cSld>
  <p:clrMapOvr>
    <a:masterClrMapping/>
  </p:clrMapOvr>
  <p:extLst>
    <p:ext uri="{DCECCB84-F9BA-43D5-87BE-67443E8EF086}">
      <p15:sldGuideLst xmlns:p15="http://schemas.microsoft.com/office/powerpoint/2012/main"/>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INHALT V3 | 1er  / Bl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150700915"/>
      </p:ext>
    </p:extLst>
  </p:cSld>
  <p:clrMapOvr>
    <a:masterClrMapping/>
  </p:clrMapOvr>
  <p:extLst>
    <p:ext uri="{DCECCB84-F9BA-43D5-87BE-67443E8EF086}">
      <p15:sldGuideLst xmlns:p15="http://schemas.microsoft.com/office/powerpoint/2012/main"/>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INHALT V3 | 1er  / Bl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069F"/>
          </a:solidFill>
        </p:spPr>
        <p:txBody>
          <a:bodyPr wrap="square" lIns="108000" tIns="180000" rIns="72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44542235"/>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TART V2 | Orange/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FF4414"/>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70" y="2384884"/>
            <a:ext cx="2765857"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FF4414"/>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242506645"/>
      </p:ext>
    </p:extLst>
  </p:cSld>
  <p:clrMapOvr>
    <a:masterClrMapping/>
  </p:clrMapOvr>
  <p:extLst>
    <p:ext uri="{DCECCB84-F9BA-43D5-87BE-67443E8EF086}">
      <p15:sldGuideLst xmlns:p15="http://schemas.microsoft.com/office/powerpoint/2012/main"/>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INHALT V3 | 1er  / Pink/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32295022"/>
      </p:ext>
    </p:extLst>
  </p:cSld>
  <p:clrMapOvr>
    <a:masterClrMapping/>
  </p:clrMapOvr>
  <p:extLst>
    <p:ext uri="{DCECCB84-F9BA-43D5-87BE-67443E8EF086}">
      <p15:sldGuideLst xmlns:p15="http://schemas.microsoft.com/office/powerpoint/2012/main"/>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INHALT V3 | 1er  / Pink/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3EB5"/>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603982663"/>
      </p:ext>
    </p:extLst>
  </p:cSld>
  <p:clrMapOvr>
    <a:masterClrMapping/>
  </p:clrMapOvr>
  <p:extLst>
    <p:ext uri="{DCECCB84-F9BA-43D5-87BE-67443E8EF086}">
      <p15:sldGuideLst xmlns:p15="http://schemas.microsoft.com/office/powerpoint/2012/main"/>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INHALT V3 | 1er  / Türkis/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92034952"/>
      </p:ext>
    </p:extLst>
  </p:cSld>
  <p:clrMapOvr>
    <a:masterClrMapping/>
  </p:clrMapOvr>
  <p:extLst>
    <p:ext uri="{DCECCB84-F9BA-43D5-87BE-67443E8EF086}">
      <p15:sldGuideLst xmlns:p15="http://schemas.microsoft.com/office/powerpoint/2012/main"/>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INHALT V3 | 1er  / Türkis/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AA"/>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605423957"/>
      </p:ext>
    </p:extLst>
  </p:cSld>
  <p:clrMapOvr>
    <a:masterClrMapping/>
  </p:clrMapOvr>
  <p:extLst>
    <p:ext uri="{DCECCB84-F9BA-43D5-87BE-67443E8EF086}">
      <p15:sldGuideLst xmlns:p15="http://schemas.microsoft.com/office/powerpoint/2012/main"/>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INHALT V3 | 1er  / Violett/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8C3E9F"/>
          </a:solidFill>
        </p:spPr>
        <p:txBody>
          <a:bodyPr wrap="square" lIns="108000" tIns="180000" rIns="72000" bIns="72000">
            <a:noAutofit/>
          </a:bodyPr>
          <a:lstStyle>
            <a:lvl1pPr>
              <a:buClr>
                <a:srgbClr val="10AD00"/>
              </a:buClr>
              <a:defRPr>
                <a:solidFill>
                  <a:srgbClr val="10AD00"/>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71518491"/>
      </p:ext>
    </p:extLst>
  </p:cSld>
  <p:clrMapOvr>
    <a:masterClrMapping/>
  </p:clrMapOvr>
  <p:extLst>
    <p:ext uri="{DCECCB84-F9BA-43D5-87BE-67443E8EF086}">
      <p15:sldGuideLst xmlns:p15="http://schemas.microsoft.com/office/powerpoint/2012/main"/>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INHALT V3 | 1er  / Orange/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907545517"/>
      </p:ext>
    </p:extLst>
  </p:cSld>
  <p:clrMapOvr>
    <a:masterClrMapping/>
  </p:clrMapOvr>
  <p:extLst>
    <p:ext uri="{DCECCB84-F9BA-43D5-87BE-67443E8EF086}">
      <p15:sldGuideLst xmlns:p15="http://schemas.microsoft.com/office/powerpoint/2012/main"/>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INHALT V3 | 1er  / Orange/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FF4414"/>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740481736"/>
      </p:ext>
    </p:extLst>
  </p:cSld>
  <p:clrMapOvr>
    <a:masterClrMapping/>
  </p:clrMapOvr>
  <p:extLst>
    <p:ext uri="{DCECCB84-F9BA-43D5-87BE-67443E8EF086}">
      <p15:sldGuideLst xmlns:p15="http://schemas.microsoft.com/office/powerpoint/2012/main"/>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INHALT V3 | 1er  / Grün/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5A"/>
              </a:buClr>
              <a:defRPr>
                <a:solidFill>
                  <a:srgbClr val="10065A"/>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2228811"/>
      </p:ext>
    </p:extLst>
  </p:cSld>
  <p:clrMapOvr>
    <a:masterClrMapping/>
  </p:clrMapOvr>
  <p:extLst>
    <p:ext uri="{DCECCB84-F9BA-43D5-87BE-67443E8EF086}">
      <p15:sldGuideLst xmlns:p15="http://schemas.microsoft.com/office/powerpoint/2012/main"/>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INHALT V3 | 1er  / Grün/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rgbClr val="10AD00"/>
          </a:solidFill>
        </p:spPr>
        <p:txBody>
          <a:bodyPr wrap="square" lIns="108000" tIns="180000" rIns="72000" bIns="72000">
            <a:noAutofit/>
          </a:bodyPr>
          <a:lstStyle>
            <a:lvl1pPr>
              <a:buClr>
                <a:srgbClr val="10069F"/>
              </a:buClr>
              <a:defRPr>
                <a:solidFill>
                  <a:srgbClr val="10069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589346528"/>
      </p:ext>
    </p:extLst>
  </p:cSld>
  <p:clrMapOvr>
    <a:masterClrMapping/>
  </p:clrMapOvr>
  <p:extLst>
    <p:ext uri="{DCECCB84-F9BA-43D5-87BE-67443E8EF086}">
      <p15:sldGuideLst xmlns:p15="http://schemas.microsoft.com/office/powerpoint/2012/main"/>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INHALT V3 | 1er  / Blaugrau/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3EB5"/>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330857552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RT V2 | Grün/Dunkelblau">
    <p:bg>
      <p:bgPr>
        <a:solidFill>
          <a:srgbClr val="10065A"/>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32922096"/>
      </p:ext>
    </p:extLst>
  </p:cSld>
  <p:clrMapOvr>
    <a:masterClrMapping/>
  </p:clrMapOvr>
  <p:extLst>
    <p:ext uri="{DCECCB84-F9BA-43D5-87BE-67443E8EF086}">
      <p15:sldGuideLst xmlns:p15="http://schemas.microsoft.com/office/powerpoint/2012/main"/>
    </p:ext>
  </p:extLs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INHALT V3 | 1er  / Blaugrau/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899636157"/>
      </p:ext>
    </p:extLst>
  </p:cSld>
  <p:clrMapOvr>
    <a:masterClrMapping/>
  </p:clrMapOvr>
  <p:extLst>
    <p:ext uri="{DCECCB84-F9BA-43D5-87BE-67443E8EF086}">
      <p15:sldGuideLst xmlns:p15="http://schemas.microsoft.com/office/powerpoint/2012/main"/>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INHALT V3 | 1er  / Blaugrau/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8C3E9F"/>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8C3E9F"/>
                </a:solidFill>
              </a:defRPr>
            </a:lvl1pPr>
          </a:lstStyle>
          <a:p>
            <a:r>
              <a:rPr lang="de-DE"/>
              <a:t>Titel der Folie</a:t>
            </a:r>
          </a:p>
        </p:txBody>
      </p:sp>
    </p:spTree>
    <p:extLst>
      <p:ext uri="{BB962C8B-B14F-4D97-AF65-F5344CB8AC3E}">
        <p14:creationId xmlns:p14="http://schemas.microsoft.com/office/powerpoint/2010/main" val="2936586070"/>
      </p:ext>
    </p:extLst>
  </p:cSld>
  <p:clrMapOvr>
    <a:masterClrMapping/>
  </p:clrMapOvr>
  <p:extLst>
    <p:ext uri="{DCECCB84-F9BA-43D5-87BE-67443E8EF086}">
      <p15:sldGuideLst xmlns:p15="http://schemas.microsoft.com/office/powerpoint/2012/main"/>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INHALT V3 | 1er  / Blaugrau/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4414"/>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4143089536"/>
      </p:ext>
    </p:extLst>
  </p:cSld>
  <p:clrMapOvr>
    <a:masterClrMapping/>
  </p:clrMapOvr>
  <p:extLst>
    <p:ext uri="{DCECCB84-F9BA-43D5-87BE-67443E8EF086}">
      <p15:sldGuideLst xmlns:p15="http://schemas.microsoft.com/office/powerpoint/2012/main"/>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INHALT V3 | 1er  / Blaugrau/Gold">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FF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FFAD00"/>
                </a:solidFill>
              </a:defRPr>
            </a:lvl1pPr>
          </a:lstStyle>
          <a:p>
            <a:r>
              <a:rPr lang="de-DE"/>
              <a:t>Titel der Folie</a:t>
            </a:r>
          </a:p>
        </p:txBody>
      </p:sp>
    </p:spTree>
    <p:extLst>
      <p:ext uri="{BB962C8B-B14F-4D97-AF65-F5344CB8AC3E}">
        <p14:creationId xmlns:p14="http://schemas.microsoft.com/office/powerpoint/2010/main" val="1688980579"/>
      </p:ext>
    </p:extLst>
  </p:cSld>
  <p:clrMapOvr>
    <a:masterClrMapping/>
  </p:clrMapOvr>
  <p:extLst>
    <p:ext uri="{DCECCB84-F9BA-43D5-87BE-67443E8EF086}">
      <p15:sldGuideLst xmlns:p15="http://schemas.microsoft.com/office/powerpoint/2012/main"/>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INHALT V3 | 1er  / Blaugrau/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7" name="Inhaltsplatzhalter 6">
            <a:extLst>
              <a:ext uri="{FF2B5EF4-FFF2-40B4-BE49-F238E27FC236}">
                <a16:creationId xmlns:a16="http://schemas.microsoft.com/office/drawing/2014/main" id="{2A040566-60A7-E868-927B-B4761DC911F0}"/>
              </a:ext>
            </a:extLst>
          </p:cNvPr>
          <p:cNvSpPr>
            <a:spLocks noGrp="1"/>
          </p:cNvSpPr>
          <p:nvPr>
            <p:ph sz="quarter" idx="12" hasCustomPrompt="1"/>
          </p:nvPr>
        </p:nvSpPr>
        <p:spPr>
          <a:xfrm>
            <a:off x="550863" y="1124745"/>
            <a:ext cx="11161712" cy="4825206"/>
          </a:xfrm>
          <a:custGeom>
            <a:avLst/>
            <a:gdLst>
              <a:gd name="connsiteX0" fmla="*/ 0 w 11161712"/>
              <a:gd name="connsiteY0" fmla="*/ 0 h 4752975"/>
              <a:gd name="connsiteX1" fmla="*/ 11161712 w 11161712"/>
              <a:gd name="connsiteY1" fmla="*/ 0 h 4752975"/>
              <a:gd name="connsiteX2" fmla="*/ 11161712 w 11161712"/>
              <a:gd name="connsiteY2" fmla="*/ 4188008 h 4752975"/>
              <a:gd name="connsiteX3" fmla="*/ 10236992 w 11161712"/>
              <a:gd name="connsiteY3" fmla="*/ 4752975 h 4752975"/>
              <a:gd name="connsiteX4" fmla="*/ 0 w 11161712"/>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1712" h="4752975">
                <a:moveTo>
                  <a:pt x="0" y="0"/>
                </a:moveTo>
                <a:lnTo>
                  <a:pt x="11161712" y="0"/>
                </a:lnTo>
                <a:lnTo>
                  <a:pt x="11161712" y="4188008"/>
                </a:lnTo>
                <a:lnTo>
                  <a:pt x="10236992" y="4752975"/>
                </a:lnTo>
                <a:lnTo>
                  <a:pt x="0" y="4752975"/>
                </a:lnTo>
                <a:close/>
              </a:path>
            </a:pathLst>
          </a:custGeom>
          <a:solidFill>
            <a:schemeClr val="bg2"/>
          </a:solidFill>
        </p:spPr>
        <p:txBody>
          <a:bodyPr wrap="square" lIns="108000" tIns="180000" rIns="72000" bIns="72000">
            <a:noAutofit/>
          </a:bodyPr>
          <a:lstStyle>
            <a:lvl1pPr>
              <a:buClr>
                <a:srgbClr val="10AD00"/>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693438908"/>
      </p:ext>
    </p:extLst>
  </p:cSld>
  <p:clrMapOvr>
    <a:masterClrMapping/>
  </p:clrMapOvr>
  <p:extLst>
    <p:ext uri="{DCECCB84-F9BA-43D5-87BE-67443E8EF086}">
      <p15:sldGuideLst xmlns:p15="http://schemas.microsoft.com/office/powerpoint/2012/main"/>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INHALT V3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5A"/>
          </a:solidFill>
        </p:spPr>
        <p:txBody>
          <a:bodyPr wrap="square" lIns="108000" tIns="180000" rIns="144000" bIns="72000">
            <a:noAutofit/>
          </a:bodyPr>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3882882"/>
      </p:ext>
    </p:extLst>
  </p:cSld>
  <p:clrMapOvr>
    <a:masterClrMapping/>
  </p:clrMapOvr>
  <p:extLst>
    <p:ext uri="{DCECCB84-F9BA-43D5-87BE-67443E8EF086}">
      <p15:sldGuideLst xmlns:p15="http://schemas.microsoft.com/office/powerpoint/2012/main"/>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INHALT V3 | 2er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37334775"/>
      </p:ext>
    </p:extLst>
  </p:cSld>
  <p:clrMapOvr>
    <a:masterClrMapping/>
  </p:clrMapOvr>
  <p:extLst>
    <p:ext uri="{DCECCB84-F9BA-43D5-87BE-67443E8EF086}">
      <p15:sldGuideLst xmlns:p15="http://schemas.microsoft.com/office/powerpoint/2012/main"/>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INHALT V3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069F"/>
          </a:solidFill>
        </p:spPr>
        <p:txBody>
          <a:bodyPr wrap="square" lIns="108000" tIns="180000" rIns="144000" bIns="72000">
            <a:noAutofit/>
          </a:bodyPr>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085200596"/>
      </p:ext>
    </p:extLst>
  </p:cSld>
  <p:clrMapOvr>
    <a:masterClrMapping/>
  </p:clrMapOvr>
  <p:extLst>
    <p:ext uri="{DCECCB84-F9BA-43D5-87BE-67443E8EF086}">
      <p15:sldGuideLst xmlns:p15="http://schemas.microsoft.com/office/powerpoint/2012/main"/>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INHALT V3 | 2er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chemeClr val="bg2"/>
          </a:solidFill>
        </p:spPr>
        <p:txBody>
          <a:bodyPr wrap="square" lIns="108000" tIns="180000" rIns="144000" bIns="72000">
            <a:noAutofit/>
          </a:bodyPr>
          <a:lstStyle>
            <a:lvl1pPr marL="263525" indent="-263525">
              <a:buClr>
                <a:srgbClr val="10ADAA"/>
              </a:buClr>
              <a:defRPr lang="de-DE" sz="2400" kern="1200" dirty="0">
                <a:solidFill>
                  <a:srgbClr val="10069F"/>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9F"/>
              </a:buClr>
              <a:buFont typeface="VCI_Symbole" panose="02000503000000000000" pitchFamily="2" charset="2"/>
              <a:buChar char=""/>
              <a:defRPr lang="de-DE" sz="2400" kern="1200" dirty="0">
                <a:solidFill>
                  <a:srgbClr val="10069F"/>
                </a:solidFill>
                <a:latin typeface="Source Sans Pro" panose="020B0503030403020204" pitchFamily="34" charset="0"/>
                <a:ea typeface="+mn-ea"/>
                <a:cs typeface="+mn-cs"/>
              </a:defRPr>
            </a:lvl4pPr>
          </a:lstStyle>
          <a:p>
            <a:pPr marL="263525" lvl="0" indent="-263525" algn="l" defTabSz="914400" rtl="0" eaLnBrk="1" latinLnBrk="0" hangingPunct="1">
              <a:lnSpc>
                <a:spcPct val="100000"/>
              </a:lnSpc>
              <a:spcBef>
                <a:spcPts val="1000"/>
              </a:spcBef>
              <a:spcAft>
                <a:spcPts val="0"/>
              </a:spcAft>
              <a:buClr>
                <a:srgbClr val="10ADAA"/>
              </a:buClr>
              <a:buFont typeface="VCI_Symbole" panose="02000503000000000000" pitchFamily="2" charset="2"/>
              <a:buChar char=""/>
            </a:pPr>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chemeClr val="bg2"/>
          </a:solidFill>
        </p:spPr>
        <p:txBody>
          <a:bodyPr wrap="square" lIns="108000" tIns="180000" rIns="144000" bIns="72000">
            <a:noAutofit/>
          </a:bodyPr>
          <a:lstStyle>
            <a:lvl1pPr>
              <a:buClr>
                <a:srgbClr val="10ADAA"/>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648837777"/>
      </p:ext>
    </p:extLst>
  </p:cSld>
  <p:clrMapOvr>
    <a:masterClrMapping/>
  </p:clrMapOvr>
  <p:extLst>
    <p:ext uri="{DCECCB84-F9BA-43D5-87BE-67443E8EF086}">
      <p15:sldGuideLst xmlns:p15="http://schemas.microsoft.com/office/powerpoint/2012/main"/>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INHALT V3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3EB5"/>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Tree>
    <p:extLst>
      <p:ext uri="{BB962C8B-B14F-4D97-AF65-F5344CB8AC3E}">
        <p14:creationId xmlns:p14="http://schemas.microsoft.com/office/powerpoint/2010/main" val="236206144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RT V2 | Grün/Blau">
    <p:bg>
      <p:bgPr>
        <a:solidFill>
          <a:srgbClr val="10069F"/>
        </a:solidFill>
        <a:effectLst/>
      </p:bgPr>
    </p:bg>
    <p:spTree>
      <p:nvGrpSpPr>
        <p:cNvPr id="1" name=""/>
        <p:cNvGrpSpPr/>
        <p:nvPr/>
      </p:nvGrpSpPr>
      <p:grpSpPr>
        <a:xfrm>
          <a:off x="0" y="0"/>
          <a:ext cx="0" cy="0"/>
          <a:chOff x="0" y="0"/>
          <a:chExt cx="0" cy="0"/>
        </a:xfrm>
      </p:grpSpPr>
      <p:sp>
        <p:nvSpPr>
          <p:cNvPr id="29" name="Dreieck">
            <a:extLst>
              <a:ext uri="{FF2B5EF4-FFF2-40B4-BE49-F238E27FC236}">
                <a16:creationId xmlns:a16="http://schemas.microsoft.com/office/drawing/2014/main" id="{37329CB3-3026-7830-1B54-FD205FF5CCCE}"/>
              </a:ext>
            </a:extLst>
          </p:cNvPr>
          <p:cNvSpPr/>
          <p:nvPr userDrawn="1"/>
        </p:nvSpPr>
        <p:spPr>
          <a:xfrm flipH="1">
            <a:off x="9876419" y="4521034"/>
            <a:ext cx="2315577" cy="2336965"/>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Bildplatzhalter 13">
            <a:extLst>
              <a:ext uri="{FF2B5EF4-FFF2-40B4-BE49-F238E27FC236}">
                <a16:creationId xmlns:a16="http://schemas.microsoft.com/office/drawing/2014/main" id="{EE0C9DBC-B9FA-6737-0E8A-D449B0E7BAB1}"/>
              </a:ext>
            </a:extLst>
          </p:cNvPr>
          <p:cNvSpPr>
            <a:spLocks noGrp="1"/>
          </p:cNvSpPr>
          <p:nvPr>
            <p:ph type="pic" sz="quarter" idx="30" hasCustomPrompt="1"/>
          </p:nvPr>
        </p:nvSpPr>
        <p:spPr>
          <a:xfrm>
            <a:off x="0" y="0"/>
            <a:ext cx="11841480" cy="4148894"/>
          </a:xfrm>
          <a:custGeom>
            <a:avLst/>
            <a:gdLst>
              <a:gd name="connsiteX0" fmla="*/ 0 w 11841480"/>
              <a:gd name="connsiteY0" fmla="*/ 0 h 4148894"/>
              <a:gd name="connsiteX1" fmla="*/ 11841480 w 11841480"/>
              <a:gd name="connsiteY1" fmla="*/ 0 h 4148894"/>
              <a:gd name="connsiteX2" fmla="*/ 8326667 w 11841480"/>
              <a:gd name="connsiteY2" fmla="*/ 4148894 h 4148894"/>
              <a:gd name="connsiteX3" fmla="*/ 0 w 11841480"/>
              <a:gd name="connsiteY3" fmla="*/ 4148894 h 4148894"/>
            </a:gdLst>
            <a:ahLst/>
            <a:cxnLst>
              <a:cxn ang="0">
                <a:pos x="connsiteX0" y="connsiteY0"/>
              </a:cxn>
              <a:cxn ang="0">
                <a:pos x="connsiteX1" y="connsiteY1"/>
              </a:cxn>
              <a:cxn ang="0">
                <a:pos x="connsiteX2" y="connsiteY2"/>
              </a:cxn>
              <a:cxn ang="0">
                <a:pos x="connsiteX3" y="connsiteY3"/>
              </a:cxn>
            </a:cxnLst>
            <a:rect l="l" t="t" r="r" b="b"/>
            <a:pathLst>
              <a:path w="11841480" h="4148894">
                <a:moveTo>
                  <a:pt x="0" y="0"/>
                </a:moveTo>
                <a:lnTo>
                  <a:pt x="11841480" y="0"/>
                </a:lnTo>
                <a:lnTo>
                  <a:pt x="8326667" y="4148894"/>
                </a:lnTo>
                <a:lnTo>
                  <a:pt x="0" y="4148894"/>
                </a:lnTo>
                <a:close/>
              </a:path>
            </a:pathLst>
          </a:custGeom>
          <a:solidFill>
            <a:srgbClr val="F0F3F7"/>
          </a:solidFill>
        </p:spPr>
        <p:txBody>
          <a:bodyPr wrap="square" rIns="0" bIns="1260000" anchor="ctr" anchorCtr="1">
            <a:noAutofit/>
          </a:bodyPr>
          <a:lstStyle>
            <a:lvl1pPr marL="0" indent="0" algn="r">
              <a:buFontTx/>
              <a:buNone/>
              <a:defRPr b="1">
                <a:solidFill>
                  <a:srgbClr val="10AD00"/>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6152" y="3933080"/>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09769" y="2384884"/>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6201352"/>
            <a:ext cx="9684455" cy="396000"/>
          </a:xfrm>
          <a:ln>
            <a:noFill/>
          </a:ln>
        </p:spPr>
        <p:txBody>
          <a:bodyPr lIns="0" tIns="0" rIns="0" bIns="0" anchor="t" anchorCtr="0">
            <a:noAutofit/>
          </a:bodyPr>
          <a:lstStyle>
            <a:lvl1pPr marL="0" indent="0">
              <a:buNone/>
              <a:defRPr lang="de-DE" sz="2800" b="1" dirty="0">
                <a:solidFill>
                  <a:srgbClr val="10AD00"/>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0" y="4531085"/>
            <a:ext cx="10800000" cy="1584000"/>
          </a:xfrm>
        </p:spPr>
        <p:txBody>
          <a:bodyPr vert="horz" lIns="0" tIns="0" rIns="0" bIns="0" rtlCol="0" anchor="t" anchorCtr="0">
            <a:noAutofit/>
          </a:bodyPr>
          <a:lstStyle>
            <a:lvl1pPr>
              <a:lnSpc>
                <a:spcPct val="90000"/>
              </a:lnSpc>
              <a:defRPr lang="de-DE" sz="4000">
                <a:solidFill>
                  <a:srgbClr val="FFFFFF"/>
                </a:solidFill>
                <a:latin typeface="Montserrat Black" pitchFamily="2" charset="0"/>
              </a:defRPr>
            </a:lvl1pPr>
          </a:lstStyle>
          <a:p>
            <a:pPr marL="0" lvl="0">
              <a:lnSpc>
                <a:spcPts val="6100"/>
              </a:lnSpc>
            </a:pPr>
            <a:r>
              <a:rPr lang="de-DE"/>
              <a:t>Veranstaltungs-Titel</a:t>
            </a:r>
          </a:p>
        </p:txBody>
      </p:sp>
    </p:spTree>
    <p:extLst>
      <p:ext uri="{BB962C8B-B14F-4D97-AF65-F5344CB8AC3E}">
        <p14:creationId xmlns:p14="http://schemas.microsoft.com/office/powerpoint/2010/main" val="542186660"/>
      </p:ext>
    </p:extLst>
  </p:cSld>
  <p:clrMapOvr>
    <a:masterClrMapping/>
  </p:clrMapOvr>
  <p:extLst>
    <p:ext uri="{DCECCB84-F9BA-43D5-87BE-67443E8EF086}">
      <p15:sldGuideLst xmlns:p15="http://schemas.microsoft.com/office/powerpoint/2012/main"/>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INHALT V3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AA"/>
          </a:solidFill>
        </p:spPr>
        <p:txBody>
          <a:bodyPr wrap="square" lIns="108000" tIns="180000" rIns="144000" bIns="72000">
            <a:noAutofit/>
          </a:bodyPr>
          <a:lstStyle>
            <a:lvl1pPr>
              <a:buClr>
                <a:srgbClr val="10069F"/>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Tree>
    <p:extLst>
      <p:ext uri="{BB962C8B-B14F-4D97-AF65-F5344CB8AC3E}">
        <p14:creationId xmlns:p14="http://schemas.microsoft.com/office/powerpoint/2010/main" val="688250903"/>
      </p:ext>
    </p:extLst>
  </p:cSld>
  <p:clrMapOvr>
    <a:masterClrMapping/>
  </p:clrMapOvr>
  <p:extLst>
    <p:ext uri="{DCECCB84-F9BA-43D5-87BE-67443E8EF086}">
      <p15:sldGuideLst xmlns:p15="http://schemas.microsoft.com/office/powerpoint/2012/main"/>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INHALT V3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8C3E9F"/>
          </a:solidFill>
        </p:spPr>
        <p:txBody>
          <a:bodyPr wrap="square" lIns="108000" tIns="180000" rIns="144000" bIns="72000">
            <a:noAutofit/>
          </a:bodyPr>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chemeClr val="accent3"/>
                </a:solidFill>
              </a:defRPr>
            </a:lvl1pPr>
          </a:lstStyle>
          <a:p>
            <a:r>
              <a:rPr lang="de-DE"/>
              <a:t>Titel der Folie</a:t>
            </a:r>
          </a:p>
        </p:txBody>
      </p:sp>
    </p:spTree>
    <p:extLst>
      <p:ext uri="{BB962C8B-B14F-4D97-AF65-F5344CB8AC3E}">
        <p14:creationId xmlns:p14="http://schemas.microsoft.com/office/powerpoint/2010/main" val="1397207805"/>
      </p:ext>
    </p:extLst>
  </p:cSld>
  <p:clrMapOvr>
    <a:masterClrMapping/>
  </p:clrMapOvr>
  <p:extLst>
    <p:ext uri="{DCECCB84-F9BA-43D5-87BE-67443E8EF086}">
      <p15:sldGuideLst xmlns:p15="http://schemas.microsoft.com/office/powerpoint/2012/main"/>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INHALT V3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FF4414"/>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Tree>
    <p:extLst>
      <p:ext uri="{BB962C8B-B14F-4D97-AF65-F5344CB8AC3E}">
        <p14:creationId xmlns:p14="http://schemas.microsoft.com/office/powerpoint/2010/main" val="1036325009"/>
      </p:ext>
    </p:extLst>
  </p:cSld>
  <p:clrMapOvr>
    <a:masterClrMapping/>
  </p:clrMapOvr>
  <p:extLst>
    <p:ext uri="{DCECCB84-F9BA-43D5-87BE-67443E8EF086}">
      <p15:sldGuideLst xmlns:p15="http://schemas.microsoft.com/office/powerpoint/2012/main"/>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INHALT V3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splatzhalter 14">
            <a:extLst>
              <a:ext uri="{FF2B5EF4-FFF2-40B4-BE49-F238E27FC236}">
                <a16:creationId xmlns:a16="http://schemas.microsoft.com/office/drawing/2014/main" id="{8389385C-08FC-8398-783B-C2180BF027D9}"/>
              </a:ext>
            </a:extLst>
          </p:cNvPr>
          <p:cNvSpPr>
            <a:spLocks noGrp="1"/>
          </p:cNvSpPr>
          <p:nvPr>
            <p:ph sz="quarter" idx="13" hasCustomPrompt="1"/>
          </p:nvPr>
        </p:nvSpPr>
        <p:spPr>
          <a:xfrm>
            <a:off x="6300000" y="1124745"/>
            <a:ext cx="5400000" cy="4825206"/>
          </a:xfrm>
          <a:custGeom>
            <a:avLst/>
            <a:gdLst>
              <a:gd name="connsiteX0" fmla="*/ 0 w 5400000"/>
              <a:gd name="connsiteY0" fmla="*/ 0 h 4752975"/>
              <a:gd name="connsiteX1" fmla="*/ 4635036 w 5400000"/>
              <a:gd name="connsiteY1" fmla="*/ 0 h 4752975"/>
              <a:gd name="connsiteX2" fmla="*/ 5400000 w 5400000"/>
              <a:gd name="connsiteY2" fmla="*/ 483020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6" y="0"/>
                </a:lnTo>
                <a:lnTo>
                  <a:pt x="5400000" y="483020"/>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lang="de-DE" sz="2400" kern="1200" dirty="0">
                <a:solidFill>
                  <a:srgbClr val="FFFFFF"/>
                </a:solidFill>
                <a:latin typeface="Source Sans Pro" panose="020B0503030403020204" pitchFamily="34" charset="0"/>
                <a:ea typeface="+mn-ea"/>
                <a:cs typeface="+mn-cs"/>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14" name="Inhaltsplatzhalter 13">
            <a:extLst>
              <a:ext uri="{FF2B5EF4-FFF2-40B4-BE49-F238E27FC236}">
                <a16:creationId xmlns:a16="http://schemas.microsoft.com/office/drawing/2014/main" id="{3066642C-BD71-38ED-72A2-9357E8923424}"/>
              </a:ext>
            </a:extLst>
          </p:cNvPr>
          <p:cNvSpPr>
            <a:spLocks noGrp="1"/>
          </p:cNvSpPr>
          <p:nvPr>
            <p:ph sz="quarter" idx="12" hasCustomPrompt="1"/>
          </p:nvPr>
        </p:nvSpPr>
        <p:spPr>
          <a:xfrm>
            <a:off x="550863" y="1124745"/>
            <a:ext cx="5400000" cy="4825206"/>
          </a:xfrm>
          <a:custGeom>
            <a:avLst/>
            <a:gdLst>
              <a:gd name="connsiteX0" fmla="*/ 0 w 5400000"/>
              <a:gd name="connsiteY0" fmla="*/ 0 h 4752975"/>
              <a:gd name="connsiteX1" fmla="*/ 4635035 w 5400000"/>
              <a:gd name="connsiteY1" fmla="*/ 0 h 4752975"/>
              <a:gd name="connsiteX2" fmla="*/ 5400000 w 5400000"/>
              <a:gd name="connsiteY2" fmla="*/ 483021 h 4752975"/>
              <a:gd name="connsiteX3" fmla="*/ 5400000 w 5400000"/>
              <a:gd name="connsiteY3" fmla="*/ 4752975 h 4752975"/>
              <a:gd name="connsiteX4" fmla="*/ 0 w 5400000"/>
              <a:gd name="connsiteY4" fmla="*/ 4752975 h 475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0" h="4752975">
                <a:moveTo>
                  <a:pt x="0" y="0"/>
                </a:moveTo>
                <a:lnTo>
                  <a:pt x="4635035" y="0"/>
                </a:lnTo>
                <a:lnTo>
                  <a:pt x="5400000" y="483021"/>
                </a:lnTo>
                <a:lnTo>
                  <a:pt x="5400000" y="4752975"/>
                </a:lnTo>
                <a:lnTo>
                  <a:pt x="0" y="4752975"/>
                </a:lnTo>
                <a:close/>
              </a:path>
            </a:pathLst>
          </a:custGeom>
          <a:solidFill>
            <a:srgbClr val="10AD00"/>
          </a:solidFill>
        </p:spPr>
        <p:txBody>
          <a:bodyPr wrap="square" lIns="108000" tIns="180000" rIns="144000" bIns="72000">
            <a:noAutofit/>
          </a:bodyPr>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402094475"/>
      </p:ext>
    </p:extLst>
  </p:cSld>
  <p:clrMapOvr>
    <a:masterClrMapping/>
  </p:clrMapOvr>
  <p:extLst>
    <p:ext uri="{DCECCB84-F9BA-43D5-87BE-67443E8EF086}">
      <p15:sldGuideLst xmlns:p15="http://schemas.microsoft.com/office/powerpoint/2012/main"/>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INHALT V1 | 2er  / Weiß">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14099470"/>
      </p:ext>
    </p:extLst>
  </p:cSld>
  <p:clrMapOvr>
    <a:masterClrMapping/>
  </p:clrMapOvr>
  <p:extLst>
    <p:ext uri="{DCECCB84-F9BA-43D5-87BE-67443E8EF086}">
      <p15:sldGuideLst xmlns:p15="http://schemas.microsoft.com/office/powerpoint/2012/main"/>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INHALT V1 | 2er  / Weiß/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99972337"/>
      </p:ext>
    </p:extLst>
  </p:cSld>
  <p:clrMapOvr>
    <a:masterClrMapping/>
  </p:clrMapOvr>
  <p:extLst>
    <p:ext uri="{DCECCB84-F9BA-43D5-87BE-67443E8EF086}">
      <p15:sldGuideLst xmlns:p15="http://schemas.microsoft.com/office/powerpoint/2012/main"/>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INHALT V2 | 2er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5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85571"/>
      </p:ext>
    </p:extLst>
  </p:cSld>
  <p:clrMapOvr>
    <a:masterClrMapping/>
  </p:clrMapOvr>
  <p:extLst>
    <p:ext uri="{DCECCB84-F9BA-43D5-87BE-67443E8EF086}">
      <p15:sldGuideLst xmlns:p15="http://schemas.microsoft.com/office/powerpoint/2012/main"/>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INHALT V2 | 2er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069F"/>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069F"/>
              </a:buClr>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809069092"/>
      </p:ext>
    </p:extLst>
  </p:cSld>
  <p:clrMapOvr>
    <a:masterClrMapping/>
  </p:clrMapOvr>
  <p:extLst>
    <p:ext uri="{DCECCB84-F9BA-43D5-87BE-67443E8EF086}">
      <p15:sldGuideLst xmlns:p15="http://schemas.microsoft.com/office/powerpoint/2012/main"/>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INHALT V2 | 2er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3EB5"/>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641008621"/>
      </p:ext>
    </p:extLst>
  </p:cSld>
  <p:clrMapOvr>
    <a:masterClrMapping/>
  </p:clrMapOvr>
  <p:extLst>
    <p:ext uri="{DCECCB84-F9BA-43D5-87BE-67443E8EF086}">
      <p15:sldGuideLst xmlns:p15="http://schemas.microsoft.com/office/powerpoint/2012/main"/>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INHALT V2 | 2er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209814599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EL V1 | Bl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03584737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NHALT V2 | 2er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926835186"/>
      </p:ext>
    </p:extLst>
  </p:cSld>
  <p:clrMapOvr>
    <a:masterClrMapping/>
  </p:clrMapOvr>
  <p:extLst>
    <p:ext uri="{DCECCB84-F9BA-43D5-87BE-67443E8EF086}">
      <p15:sldGuideLst xmlns:p15="http://schemas.microsoft.com/office/powerpoint/2012/main"/>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INHALT V2 | 2er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4116254376"/>
      </p:ext>
    </p:extLst>
  </p:cSld>
  <p:clrMapOvr>
    <a:masterClrMapping/>
  </p:clrMapOvr>
  <p:extLst>
    <p:ext uri="{DCECCB84-F9BA-43D5-87BE-67443E8EF086}">
      <p15:sldGuideLst xmlns:p15="http://schemas.microsoft.com/office/powerpoint/2012/main"/>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INHALT V2 | 2er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5" name="Inhalt2">
            <a:extLst>
              <a:ext uri="{FF2B5EF4-FFF2-40B4-BE49-F238E27FC236}">
                <a16:creationId xmlns:a16="http://schemas.microsoft.com/office/drawing/2014/main" id="{A90C4970-7E53-617A-402A-181499572627}"/>
              </a:ext>
            </a:extLst>
          </p:cNvPr>
          <p:cNvSpPr>
            <a:spLocks noGrp="1"/>
          </p:cNvSpPr>
          <p:nvPr>
            <p:ph sz="quarter" idx="13" hasCustomPrompt="1"/>
          </p:nvPr>
        </p:nvSpPr>
        <p:spPr>
          <a:xfrm>
            <a:off x="6300000"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340768"/>
            <a:ext cx="5400000" cy="4609182"/>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Freihandform: Form 1">
            <a:extLst>
              <a:ext uri="{FF2B5EF4-FFF2-40B4-BE49-F238E27FC236}">
                <a16:creationId xmlns:a16="http://schemas.microsoft.com/office/drawing/2014/main" id="{C5489565-DA3A-BA99-08F0-1750D1C238BB}"/>
              </a:ext>
            </a:extLst>
          </p:cNvPr>
          <p:cNvSpPr/>
          <p:nvPr userDrawn="1"/>
        </p:nvSpPr>
        <p:spPr>
          <a:xfrm flipV="1">
            <a:off x="-1" y="-7512"/>
            <a:ext cx="12192001" cy="1561126"/>
          </a:xfrm>
          <a:custGeom>
            <a:avLst/>
            <a:gdLst>
              <a:gd name="connsiteX0" fmla="*/ 1 w 12192001"/>
              <a:gd name="connsiteY0" fmla="*/ 1561126 h 1561126"/>
              <a:gd name="connsiteX1" fmla="*/ 12192001 w 12192001"/>
              <a:gd name="connsiteY1" fmla="*/ 1561126 h 1561126"/>
              <a:gd name="connsiteX2" fmla="*/ 12192001 w 12192001"/>
              <a:gd name="connsiteY2" fmla="*/ 589126 h 1561126"/>
              <a:gd name="connsiteX3" fmla="*/ 540032 w 12192001"/>
              <a:gd name="connsiteY3" fmla="*/ 589126 h 1561126"/>
              <a:gd name="connsiteX4" fmla="*/ 0 w 12192001"/>
              <a:gd name="connsiteY4" fmla="*/ 0 h 1561126"/>
              <a:gd name="connsiteX5" fmla="*/ 0 w 12192001"/>
              <a:gd name="connsiteY5" fmla="*/ 648000 h 1561126"/>
              <a:gd name="connsiteX6" fmla="*/ 1 w 12192001"/>
              <a:gd name="connsiteY6" fmla="*/ 648000 h 156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1" h="1561126">
                <a:moveTo>
                  <a:pt x="1" y="1561126"/>
                </a:moveTo>
                <a:lnTo>
                  <a:pt x="12192001" y="1561126"/>
                </a:lnTo>
                <a:lnTo>
                  <a:pt x="12192001" y="589126"/>
                </a:lnTo>
                <a:lnTo>
                  <a:pt x="540032" y="589126"/>
                </a:lnTo>
                <a:lnTo>
                  <a:pt x="0" y="0"/>
                </a:lnTo>
                <a:lnTo>
                  <a:pt x="0" y="648000"/>
                </a:lnTo>
                <a:lnTo>
                  <a:pt x="1" y="64800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0" name="Titel">
            <a:extLst>
              <a:ext uri="{FF2B5EF4-FFF2-40B4-BE49-F238E27FC236}">
                <a16:creationId xmlns:a16="http://schemas.microsoft.com/office/drawing/2014/main" id="{17FE683B-568B-D7E1-0CB4-727A9B026A0E}"/>
              </a:ext>
            </a:extLst>
          </p:cNvPr>
          <p:cNvSpPr>
            <a:spLocks noGrp="1"/>
          </p:cNvSpPr>
          <p:nvPr>
            <p:ph type="title" hasCustomPrompt="1"/>
          </p:nvPr>
        </p:nvSpPr>
        <p:spPr>
          <a:xfrm>
            <a:off x="540000" y="18000"/>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3918754879"/>
      </p:ext>
    </p:extLst>
  </p:cSld>
  <p:clrMapOvr>
    <a:masterClrMapping/>
  </p:clrMapOvr>
  <p:extLst>
    <p:ext uri="{DCECCB84-F9BA-43D5-87BE-67443E8EF086}">
      <p15:sldGuideLst xmlns:p15="http://schemas.microsoft.com/office/powerpoint/2012/main"/>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INHALT + Bild | 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5A"/>
          </a:solidFill>
        </p:spPr>
        <p:txBody>
          <a:bodyPr lIns="108000" tIns="108000" rIns="72000" bIns="72000"/>
          <a:lstStyle>
            <a:lvl1pPr>
              <a:buClr>
                <a:srgbClr val="10ADA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3811A218-E43E-12EA-D140-A87C5FDF6315}"/>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626403685"/>
      </p:ext>
    </p:extLst>
  </p:cSld>
  <p:clrMapOvr>
    <a:masterClrMapping/>
  </p:clrMapOvr>
  <p:extLst>
    <p:ext uri="{DCECCB84-F9BA-43D5-87BE-67443E8EF086}">
      <p15:sldGuideLst xmlns:p15="http://schemas.microsoft.com/office/powerpoint/2012/main"/>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INHALT + Bild | Blaugrau/Dunkel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5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10ADAA"/>
              </a:buClr>
              <a:defRPr>
                <a:solidFill>
                  <a:srgbClr val="10065A"/>
                </a:solidFill>
              </a:defRPr>
            </a:lvl1pPr>
            <a:lvl2pPr>
              <a:buClr>
                <a:srgbClr val="10065A"/>
              </a:buClr>
              <a:defRPr>
                <a:solidFill>
                  <a:srgbClr val="10065A"/>
                </a:solidFill>
              </a:defRPr>
            </a:lvl2pPr>
            <a:lvl3pPr>
              <a:buClr>
                <a:srgbClr val="10065A"/>
              </a:buClr>
              <a:defRPr>
                <a:solidFill>
                  <a:srgbClr val="10065A"/>
                </a:solidFill>
              </a:defRPr>
            </a:lvl3pPr>
            <a:lvl4pPr>
              <a:buClr>
                <a:srgbClr val="10065A"/>
              </a:buClr>
              <a:defRPr>
                <a:solidFill>
                  <a:srgbClr val="10065A"/>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
        <p:nvSpPr>
          <p:cNvPr id="5" name="Bild-Nachweis">
            <a:extLst>
              <a:ext uri="{FF2B5EF4-FFF2-40B4-BE49-F238E27FC236}">
                <a16:creationId xmlns:a16="http://schemas.microsoft.com/office/drawing/2014/main" id="{BA7A7A0E-2DF6-3A87-6C4C-51E01F109EB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3699467"/>
      </p:ext>
    </p:extLst>
  </p:cSld>
  <p:clrMapOvr>
    <a:masterClrMapping/>
  </p:clrMapOvr>
  <p:extLst>
    <p:ext uri="{DCECCB84-F9BA-43D5-87BE-67443E8EF086}">
      <p15:sldGuideLst xmlns:p15="http://schemas.microsoft.com/office/powerpoint/2012/main"/>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INHALT + Bild | 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069F"/>
          </a:solidFill>
        </p:spPr>
        <p:txBody>
          <a:bodyPr lIns="108000" tIns="108000" rIns="72000" bIns="72000"/>
          <a:lstStyle>
            <a:lvl1pPr>
              <a:buClr>
                <a:srgbClr val="FF3EB5"/>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3247E0E0-6307-0F54-03DE-6CB5BD2D31DB}"/>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516665207"/>
      </p:ext>
    </p:extLst>
  </p:cSld>
  <p:clrMapOvr>
    <a:masterClrMapping/>
  </p:clrMapOvr>
  <p:extLst>
    <p:ext uri="{DCECCB84-F9BA-43D5-87BE-67443E8EF086}">
      <p15:sldGuideLst xmlns:p15="http://schemas.microsoft.com/office/powerpoint/2012/main"/>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INHALT + Bild | Blaugrau/Blau">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069F"/>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chemeClr val="bg2"/>
          </a:solidFill>
        </p:spPr>
        <p:txBody>
          <a:bodyPr lIns="108000" tIns="108000" rIns="72000" bIns="72000"/>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
        <p:nvSpPr>
          <p:cNvPr id="5" name="Bild-Nachweis">
            <a:extLst>
              <a:ext uri="{FF2B5EF4-FFF2-40B4-BE49-F238E27FC236}">
                <a16:creationId xmlns:a16="http://schemas.microsoft.com/office/drawing/2014/main" id="{C33CCE12-9533-A4A5-CB2A-6D8C7A0D43C8}"/>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615407154"/>
      </p:ext>
    </p:extLst>
  </p:cSld>
  <p:clrMapOvr>
    <a:masterClrMapping/>
  </p:clrMapOvr>
  <p:extLst>
    <p:ext uri="{DCECCB84-F9BA-43D5-87BE-67443E8EF086}">
      <p15:sldGuideLst xmlns:p15="http://schemas.microsoft.com/office/powerpoint/2012/main"/>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INHALT + Bild | Pink">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3EB5"/>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3EB5"/>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3EB5"/>
                </a:solidFill>
              </a:defRPr>
            </a:lvl1pPr>
          </a:lstStyle>
          <a:p>
            <a:r>
              <a:rPr lang="de-DE"/>
              <a:t>Titel der Folie</a:t>
            </a:r>
          </a:p>
        </p:txBody>
      </p:sp>
      <p:sp>
        <p:nvSpPr>
          <p:cNvPr id="5" name="Bild-Nachweis">
            <a:extLst>
              <a:ext uri="{FF2B5EF4-FFF2-40B4-BE49-F238E27FC236}">
                <a16:creationId xmlns:a16="http://schemas.microsoft.com/office/drawing/2014/main" id="{E8D359DE-4629-634E-DBE9-D9E9E002AE5F}"/>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4204261"/>
      </p:ext>
    </p:extLst>
  </p:cSld>
  <p:clrMapOvr>
    <a:masterClrMapping/>
  </p:clrMapOvr>
  <p:extLst>
    <p:ext uri="{DCECCB84-F9BA-43D5-87BE-67443E8EF086}">
      <p15:sldGuideLst xmlns:p15="http://schemas.microsoft.com/office/powerpoint/2012/main"/>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INHALT + Bild | Türkis">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AA"/>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AA"/>
                </a:solidFill>
              </a:defRPr>
            </a:lvl1pPr>
          </a:lstStyle>
          <a:p>
            <a:r>
              <a:rPr lang="de-DE"/>
              <a:t>Titel der Folie</a:t>
            </a:r>
          </a:p>
        </p:txBody>
      </p:sp>
      <p:sp>
        <p:nvSpPr>
          <p:cNvPr id="5" name="Bild-Nachweis">
            <a:extLst>
              <a:ext uri="{FF2B5EF4-FFF2-40B4-BE49-F238E27FC236}">
                <a16:creationId xmlns:a16="http://schemas.microsoft.com/office/drawing/2014/main" id="{1BEDDC17-19F6-563A-524C-88BDE6E8DCB4}"/>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022072737"/>
      </p:ext>
    </p:extLst>
  </p:cSld>
  <p:clrMapOvr>
    <a:masterClrMapping/>
  </p:clrMapOvr>
  <p:extLst>
    <p:ext uri="{DCECCB84-F9BA-43D5-87BE-67443E8EF086}">
      <p15:sldGuideLst xmlns:p15="http://schemas.microsoft.com/office/powerpoint/2012/main"/>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INHALT + Bild | Violett">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AA"/>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8C3E9F"/>
          </a:solidFill>
        </p:spPr>
        <p:txBody>
          <a:bodyPr lIns="108000" tIns="108000" rIns="72000" bIns="72000"/>
          <a:lstStyle>
            <a:lvl1pPr>
              <a:buClr>
                <a:srgbClr val="10AD00"/>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8C3E9F"/>
                </a:solidFill>
              </a:defRPr>
            </a:lvl1pPr>
          </a:lstStyle>
          <a:p>
            <a:r>
              <a:rPr lang="de-DE"/>
              <a:t>Titel der Folie</a:t>
            </a:r>
          </a:p>
        </p:txBody>
      </p:sp>
      <p:sp>
        <p:nvSpPr>
          <p:cNvPr id="5" name="Bild-Nachweis">
            <a:extLst>
              <a:ext uri="{FF2B5EF4-FFF2-40B4-BE49-F238E27FC236}">
                <a16:creationId xmlns:a16="http://schemas.microsoft.com/office/drawing/2014/main" id="{6F27145E-26D5-3797-4C57-696418405BCE}"/>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230791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EL V1 | Dunkelbl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691"/>
            <a:ext cx="2735993" cy="1076178"/>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2110222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INHALT + Bild | Orange">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FF4414"/>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FF4414"/>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FF4414"/>
                </a:solidFill>
              </a:defRPr>
            </a:lvl1pPr>
          </a:lstStyle>
          <a:p>
            <a:r>
              <a:rPr lang="de-DE"/>
              <a:t>Titel der Folie</a:t>
            </a:r>
          </a:p>
        </p:txBody>
      </p:sp>
      <p:sp>
        <p:nvSpPr>
          <p:cNvPr id="5" name="Bild-Nachweis">
            <a:extLst>
              <a:ext uri="{FF2B5EF4-FFF2-40B4-BE49-F238E27FC236}">
                <a16:creationId xmlns:a16="http://schemas.microsoft.com/office/drawing/2014/main" id="{789A7369-10F6-700D-EE1E-65513123B43C}"/>
              </a:ext>
            </a:extLst>
          </p:cNvPr>
          <p:cNvSpPr>
            <a:spLocks noGrp="1"/>
          </p:cNvSpPr>
          <p:nvPr>
            <p:ph type="body" sz="quarter" idx="27" hasCustomPrompt="1"/>
          </p:nvPr>
        </p:nvSpPr>
        <p:spPr>
          <a:xfrm>
            <a:off x="6321355" y="5733256"/>
            <a:ext cx="3960000"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68830478"/>
      </p:ext>
    </p:extLst>
  </p:cSld>
  <p:clrMapOvr>
    <a:masterClrMapping/>
  </p:clrMapOvr>
  <p:extLst>
    <p:ext uri="{DCECCB84-F9BA-43D5-87BE-67443E8EF086}">
      <p15:sldGuideLst xmlns:p15="http://schemas.microsoft.com/office/powerpoint/2012/main"/>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INHALT + Bild | Grün">
    <p:spTree>
      <p:nvGrpSpPr>
        <p:cNvPr id="1" name=""/>
        <p:cNvGrpSpPr/>
        <p:nvPr/>
      </p:nvGrpSpPr>
      <p:grpSpPr>
        <a:xfrm>
          <a:off x="0" y="0"/>
          <a:ext cx="0" cy="0"/>
          <a:chOff x="0" y="0"/>
          <a:chExt cx="0" cy="0"/>
        </a:xfrm>
      </p:grpSpPr>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6" name="Bild-Platzhalter">
            <a:extLst>
              <a:ext uri="{FF2B5EF4-FFF2-40B4-BE49-F238E27FC236}">
                <a16:creationId xmlns:a16="http://schemas.microsoft.com/office/drawing/2014/main" id="{A8AABF05-7387-7834-E8E9-BB872CFE079F}"/>
              </a:ext>
            </a:extLst>
          </p:cNvPr>
          <p:cNvSpPr>
            <a:spLocks noGrp="1"/>
          </p:cNvSpPr>
          <p:nvPr>
            <p:ph type="pic" sz="quarter" idx="16" hasCustomPrompt="1"/>
          </p:nvPr>
        </p:nvSpPr>
        <p:spPr>
          <a:xfrm>
            <a:off x="6300000" y="1206000"/>
            <a:ext cx="5400000" cy="4762633"/>
          </a:xfrm>
          <a:custGeom>
            <a:avLst/>
            <a:gdLst>
              <a:gd name="connsiteX0" fmla="*/ 0 w 5400000"/>
              <a:gd name="connsiteY0" fmla="*/ 0 h 4752000"/>
              <a:gd name="connsiteX1" fmla="*/ 5400000 w 5400000"/>
              <a:gd name="connsiteY1" fmla="*/ 0 h 4752000"/>
              <a:gd name="connsiteX2" fmla="*/ 5400000 w 5400000"/>
              <a:gd name="connsiteY2" fmla="*/ 3835320 h 4752000"/>
              <a:gd name="connsiteX3" fmla="*/ 3816000 w 5400000"/>
              <a:gd name="connsiteY3" fmla="*/ 4752000 h 4752000"/>
              <a:gd name="connsiteX4" fmla="*/ 0 w 5400000"/>
              <a:gd name="connsiteY4" fmla="*/ 4752000 h 4752000"/>
              <a:gd name="connsiteX0" fmla="*/ 0 w 5400000"/>
              <a:gd name="connsiteY0" fmla="*/ 0 h 4762633"/>
              <a:gd name="connsiteX1" fmla="*/ 5400000 w 5400000"/>
              <a:gd name="connsiteY1" fmla="*/ 0 h 4762633"/>
              <a:gd name="connsiteX2" fmla="*/ 5400000 w 5400000"/>
              <a:gd name="connsiteY2" fmla="*/ 3835320 h 4762633"/>
              <a:gd name="connsiteX3" fmla="*/ 4007386 w 5400000"/>
              <a:gd name="connsiteY3" fmla="*/ 4762633 h 4762633"/>
              <a:gd name="connsiteX4" fmla="*/ 0 w 5400000"/>
              <a:gd name="connsiteY4" fmla="*/ 4752000 h 4762633"/>
              <a:gd name="connsiteX5" fmla="*/ 0 w 5400000"/>
              <a:gd name="connsiteY5" fmla="*/ 0 h 4762633"/>
              <a:gd name="connsiteX0" fmla="*/ 0 w 5400000"/>
              <a:gd name="connsiteY0" fmla="*/ 0 h 4762633"/>
              <a:gd name="connsiteX1" fmla="*/ 5400000 w 5400000"/>
              <a:gd name="connsiteY1" fmla="*/ 0 h 4762633"/>
              <a:gd name="connsiteX2" fmla="*/ 5400000 w 5400000"/>
              <a:gd name="connsiteY2" fmla="*/ 3994808 h 4762633"/>
              <a:gd name="connsiteX3" fmla="*/ 4007386 w 5400000"/>
              <a:gd name="connsiteY3" fmla="*/ 4762633 h 4762633"/>
              <a:gd name="connsiteX4" fmla="*/ 0 w 5400000"/>
              <a:gd name="connsiteY4" fmla="*/ 4752000 h 4762633"/>
              <a:gd name="connsiteX5" fmla="*/ 0 w 5400000"/>
              <a:gd name="connsiteY5" fmla="*/ 0 h 476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0" h="4762633">
                <a:moveTo>
                  <a:pt x="0" y="0"/>
                </a:moveTo>
                <a:lnTo>
                  <a:pt x="5400000" y="0"/>
                </a:lnTo>
                <a:lnTo>
                  <a:pt x="5400000" y="3994808"/>
                </a:lnTo>
                <a:lnTo>
                  <a:pt x="4007386" y="4762633"/>
                </a:lnTo>
                <a:lnTo>
                  <a:pt x="0" y="4752000"/>
                </a:lnTo>
                <a:lnTo>
                  <a:pt x="0" y="0"/>
                </a:lnTo>
                <a:close/>
              </a:path>
            </a:pathLst>
          </a:custGeom>
          <a:solidFill>
            <a:srgbClr val="F0F3F7"/>
          </a:solidFill>
        </p:spPr>
        <p:txBody>
          <a:bodyPr wrap="square" bIns="828000" anchor="ctr" anchorCtr="1">
            <a:noAutofit/>
          </a:bodyPr>
          <a:lstStyle>
            <a:lvl1pPr marL="0" indent="0">
              <a:buNone/>
              <a:defRPr b="1">
                <a:solidFill>
                  <a:srgbClr val="10AD00"/>
                </a:solidFill>
              </a:defRPr>
            </a:lvl1pPr>
          </a:lstStyle>
          <a:p>
            <a:r>
              <a:rPr lang="de-DE"/>
              <a:t>Bild einfügen!</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5400000" cy="4752975"/>
          </a:xfrm>
          <a:solidFill>
            <a:srgbClr val="10AD00"/>
          </a:solidFill>
        </p:spPr>
        <p:txBody>
          <a:bodyPr lIns="108000" tIns="108000" rIns="72000" bIns="72000"/>
          <a:lstStyle>
            <a:lvl1pPr>
              <a:buClr>
                <a:srgbClr val="10065A"/>
              </a:buClr>
              <a:defRPr>
                <a:solidFill>
                  <a:srgbClr val="FFFFFF"/>
                </a:solidFill>
              </a:defRPr>
            </a:lvl1pPr>
            <a:lvl2pPr>
              <a:buClr>
                <a:srgbClr val="FFFFFF"/>
              </a:buClr>
              <a:defRPr>
                <a:solidFill>
                  <a:srgbClr val="FFFFFF"/>
                </a:solidFill>
              </a:defRPr>
            </a:lvl2pPr>
            <a:lvl3pPr>
              <a:buClr>
                <a:srgbClr val="FFFFFF"/>
              </a:buClr>
              <a:defRPr>
                <a:solidFill>
                  <a:srgbClr val="FFFFFF"/>
                </a:solidFill>
              </a:defRPr>
            </a:lvl3pPr>
            <a:lvl4pPr>
              <a:buClr>
                <a:srgbClr val="FFFFFF"/>
              </a:buClr>
              <a:defRPr>
                <a:solidFill>
                  <a:srgbClr val="FFFFF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AD00"/>
                </a:solidFill>
              </a:defRPr>
            </a:lvl1pPr>
          </a:lstStyle>
          <a:p>
            <a:r>
              <a:rPr lang="de-DE"/>
              <a:t>Titel der Folie</a:t>
            </a:r>
          </a:p>
        </p:txBody>
      </p:sp>
    </p:spTree>
    <p:extLst>
      <p:ext uri="{BB962C8B-B14F-4D97-AF65-F5344CB8AC3E}">
        <p14:creationId xmlns:p14="http://schemas.microsoft.com/office/powerpoint/2010/main" val="1013579946"/>
      </p:ext>
    </p:extLst>
  </p:cSld>
  <p:clrMapOvr>
    <a:masterClrMapping/>
  </p:clrMapOvr>
  <p:extLst>
    <p:ext uri="{DCECCB84-F9BA-43D5-87BE-67443E8EF086}">
      <p15:sldGuideLst xmlns:p15="http://schemas.microsoft.com/office/powerpoint/2012/main"/>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INHALT + Infobox | Dunkel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grp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A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486964122"/>
      </p:ext>
    </p:extLst>
  </p:cSld>
  <p:clrMapOvr>
    <a:masterClrMapping/>
  </p:clrMapOvr>
  <p:extLst>
    <p:ext uri="{DCECCB84-F9BA-43D5-87BE-67443E8EF086}">
      <p15:sldGuideLst xmlns:p15="http://schemas.microsoft.com/office/powerpoint/2012/main"/>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INHALT + Infobox | Blau">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06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FF3EB5"/>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1245901695"/>
      </p:ext>
    </p:extLst>
  </p:cSld>
  <p:clrMapOvr>
    <a:masterClrMapping/>
  </p:clrMapOvr>
  <p:extLst>
    <p:ext uri="{DCECCB84-F9BA-43D5-87BE-67443E8EF086}">
      <p15:sldGuideLst xmlns:p15="http://schemas.microsoft.com/office/powerpoint/2012/main"/>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INHALT + Infobox | Pink">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chemeClr val="accent1"/>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3EB5"/>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06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069F"/>
                  </a:solidFill>
                  <a:latin typeface="Montserrat Black" panose="00000A00000000000000" pitchFamily="50" charset="0"/>
                  <a:sym typeface="Symbol" panose="05050102010706020507" pitchFamily="18" charset="2"/>
                </a:rPr>
                <a:t></a:t>
              </a:r>
              <a:endParaRPr lang="de-DE" sz="5400" b="1">
                <a:solidFill>
                  <a:srgbClr val="1006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3EB5"/>
              </a:buClr>
              <a:defRPr>
                <a:solidFill>
                  <a:srgbClr val="10069F"/>
                </a:solidFill>
              </a:defRPr>
            </a:lvl1pPr>
            <a:lvl2pPr>
              <a:buClr>
                <a:srgbClr val="10069F"/>
              </a:buClr>
              <a:defRPr>
                <a:solidFill>
                  <a:srgbClr val="10069F"/>
                </a:solidFill>
              </a:defRPr>
            </a:lvl2pPr>
            <a:lvl3pPr>
              <a:buClr>
                <a:srgbClr val="10069F"/>
              </a:buClr>
              <a:defRPr>
                <a:solidFill>
                  <a:srgbClr val="10069F"/>
                </a:solidFill>
              </a:defRPr>
            </a:lvl3pPr>
            <a:lvl4pPr>
              <a:buClr>
                <a:srgbClr val="10069F"/>
              </a:buClr>
              <a:defRPr>
                <a:solidFill>
                  <a:srgbClr val="10069F"/>
                </a:solidFill>
              </a:defRPr>
            </a:lvl4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490060262"/>
      </p:ext>
    </p:extLst>
  </p:cSld>
  <p:clrMapOvr>
    <a:masterClrMapping/>
  </p:clrMapOvr>
  <p:extLst>
    <p:ext uri="{DCECCB84-F9BA-43D5-87BE-67443E8EF086}">
      <p15:sldGuideLst xmlns:p15="http://schemas.microsoft.com/office/powerpoint/2012/main"/>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INHALT + Infobox | Türkis">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AA"/>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3EB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3EB5"/>
                  </a:solidFill>
                  <a:latin typeface="Montserrat Black" panose="00000A00000000000000" pitchFamily="50" charset="0"/>
                  <a:sym typeface="Symbol" panose="05050102010706020507" pitchFamily="18" charset="2"/>
                </a:rPr>
                <a:t></a:t>
              </a:r>
              <a:endParaRPr lang="de-DE" sz="5400" b="1">
                <a:solidFill>
                  <a:srgbClr val="FF3EB5"/>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AA"/>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310025354"/>
      </p:ext>
    </p:extLst>
  </p:cSld>
  <p:clrMapOvr>
    <a:masterClrMapping/>
  </p:clrMapOvr>
  <p:extLst>
    <p:ext uri="{DCECCB84-F9BA-43D5-87BE-67443E8EF086}">
      <p15:sldGuideLst xmlns:p15="http://schemas.microsoft.com/office/powerpoint/2012/main"/>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INHALT + Infobox | Violett">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8C3E9F"/>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10AD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10AD00"/>
                  </a:solidFill>
                  <a:latin typeface="Montserrat Black" panose="00000A00000000000000" pitchFamily="50" charset="0"/>
                  <a:sym typeface="Symbol" panose="05050102010706020507" pitchFamily="18" charset="2"/>
                </a:rPr>
                <a:t></a:t>
              </a:r>
              <a:endParaRPr lang="de-DE" sz="5400" b="1">
                <a:solidFill>
                  <a:srgbClr val="10AD00"/>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AD00"/>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8C3E9F"/>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042109762"/>
      </p:ext>
    </p:extLst>
  </p:cSld>
  <p:clrMapOvr>
    <a:masterClrMapping/>
  </p:clrMapOvr>
  <p:extLst>
    <p:ext uri="{DCECCB84-F9BA-43D5-87BE-67443E8EF086}">
      <p15:sldGuideLst xmlns:p15="http://schemas.microsoft.com/office/powerpoint/2012/main"/>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INHALT + Infobox | Orange">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4414"/>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4414"/>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1707228806"/>
      </p:ext>
    </p:extLst>
  </p:cSld>
  <p:clrMapOvr>
    <a:masterClrMapping/>
  </p:clrMapOvr>
  <p:extLst>
    <p:ext uri="{DCECCB84-F9BA-43D5-87BE-67443E8EF086}">
      <p15:sldGuideLst xmlns:p15="http://schemas.microsoft.com/office/powerpoint/2012/main"/>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INHALT + Infobox | Gold">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FF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8C3E9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8C3E9F"/>
                  </a:solidFill>
                  <a:latin typeface="Montserrat Black" panose="00000A00000000000000" pitchFamily="50" charset="0"/>
                  <a:sym typeface="Symbol" panose="05050102010706020507" pitchFamily="18" charset="2"/>
                </a:rPr>
                <a:t></a:t>
              </a:r>
              <a:endParaRPr lang="de-DE" sz="5400" b="1">
                <a:solidFill>
                  <a:srgbClr val="8C3E9F"/>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8C3E9F"/>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FF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2301235727"/>
      </p:ext>
    </p:extLst>
  </p:cSld>
  <p:clrMapOvr>
    <a:masterClrMapping/>
  </p:clrMapOvr>
  <p:extLst>
    <p:ext uri="{DCECCB84-F9BA-43D5-87BE-67443E8EF086}">
      <p15:sldGuideLst xmlns:p15="http://schemas.microsoft.com/office/powerpoint/2012/main"/>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INHALT + Infobox | Grün">
    <p:spTree>
      <p:nvGrpSpPr>
        <p:cNvPr id="1" name=""/>
        <p:cNvGrpSpPr/>
        <p:nvPr/>
      </p:nvGrpSpPr>
      <p:grpSpPr>
        <a:xfrm>
          <a:off x="0" y="0"/>
          <a:ext cx="0" cy="0"/>
          <a:chOff x="0" y="0"/>
          <a:chExt cx="0" cy="0"/>
        </a:xfrm>
      </p:grpSpPr>
      <p:grpSp>
        <p:nvGrpSpPr>
          <p:cNvPr id="19" name="Gruppieren 18">
            <a:extLst>
              <a:ext uri="{FF2B5EF4-FFF2-40B4-BE49-F238E27FC236}">
                <a16:creationId xmlns:a16="http://schemas.microsoft.com/office/drawing/2014/main" id="{A524A238-05C9-A3C0-64DB-9F5F7412F9D6}"/>
              </a:ext>
            </a:extLst>
          </p:cNvPr>
          <p:cNvGrpSpPr/>
          <p:nvPr userDrawn="1"/>
        </p:nvGrpSpPr>
        <p:grpSpPr>
          <a:xfrm>
            <a:off x="8008290" y="1208596"/>
            <a:ext cx="3707760" cy="4596667"/>
            <a:chOff x="8008290" y="1208596"/>
            <a:chExt cx="3707760" cy="4596667"/>
          </a:xfrm>
          <a:solidFill>
            <a:srgbClr val="10065A"/>
          </a:solidFill>
        </p:grpSpPr>
        <p:sp>
          <p:nvSpPr>
            <p:cNvPr id="18" name="Freihandform: Form 17">
              <a:extLst>
                <a:ext uri="{FF2B5EF4-FFF2-40B4-BE49-F238E27FC236}">
                  <a16:creationId xmlns:a16="http://schemas.microsoft.com/office/drawing/2014/main" id="{D73B1ACC-B614-326A-1F1E-5491E17F0725}"/>
                </a:ext>
              </a:extLst>
            </p:cNvPr>
            <p:cNvSpPr/>
            <p:nvPr userDrawn="1"/>
          </p:nvSpPr>
          <p:spPr>
            <a:xfrm>
              <a:off x="8008290" y="1497980"/>
              <a:ext cx="3707760" cy="4307283"/>
            </a:xfrm>
            <a:custGeom>
              <a:avLst/>
              <a:gdLst>
                <a:gd name="connsiteX0" fmla="*/ 0 w 3707760"/>
                <a:gd name="connsiteY0" fmla="*/ 0 h 4307283"/>
                <a:gd name="connsiteX1" fmla="*/ 1513555 w 3707760"/>
                <a:gd name="connsiteY1" fmla="*/ 0 h 4307283"/>
                <a:gd name="connsiteX2" fmla="*/ 1511880 w 3707760"/>
                <a:gd name="connsiteY2" fmla="*/ 16616 h 4307283"/>
                <a:gd name="connsiteX3" fmla="*/ 1853880 w 3707760"/>
                <a:gd name="connsiteY3" fmla="*/ 358616 h 4307283"/>
                <a:gd name="connsiteX4" fmla="*/ 2195880 w 3707760"/>
                <a:gd name="connsiteY4" fmla="*/ 16616 h 4307283"/>
                <a:gd name="connsiteX5" fmla="*/ 2194205 w 3707760"/>
                <a:gd name="connsiteY5" fmla="*/ 0 h 4307283"/>
                <a:gd name="connsiteX6" fmla="*/ 3707760 w 3707760"/>
                <a:gd name="connsiteY6" fmla="*/ 0 h 4307283"/>
                <a:gd name="connsiteX7" fmla="*/ 3707760 w 3707760"/>
                <a:gd name="connsiteY7" fmla="*/ 3845433 h 4307283"/>
                <a:gd name="connsiteX8" fmla="*/ 2957253 w 3707760"/>
                <a:gd name="connsiteY8" fmla="*/ 4307283 h 4307283"/>
                <a:gd name="connsiteX9" fmla="*/ 0 w 3707760"/>
                <a:gd name="connsiteY9" fmla="*/ 4307283 h 430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07760" h="4307283">
                  <a:moveTo>
                    <a:pt x="0" y="0"/>
                  </a:moveTo>
                  <a:lnTo>
                    <a:pt x="1513555" y="0"/>
                  </a:lnTo>
                  <a:lnTo>
                    <a:pt x="1511880" y="16616"/>
                  </a:lnTo>
                  <a:cubicBezTo>
                    <a:pt x="1511880" y="205497"/>
                    <a:pt x="1664999" y="358616"/>
                    <a:pt x="1853880" y="358616"/>
                  </a:cubicBezTo>
                  <a:cubicBezTo>
                    <a:pt x="2042761" y="358616"/>
                    <a:pt x="2195880" y="205497"/>
                    <a:pt x="2195880" y="16616"/>
                  </a:cubicBezTo>
                  <a:lnTo>
                    <a:pt x="2194205" y="0"/>
                  </a:lnTo>
                  <a:lnTo>
                    <a:pt x="3707760" y="0"/>
                  </a:lnTo>
                  <a:lnTo>
                    <a:pt x="3707760" y="3845433"/>
                  </a:lnTo>
                  <a:lnTo>
                    <a:pt x="2957253" y="4307283"/>
                  </a:lnTo>
                  <a:lnTo>
                    <a:pt x="0" y="4307283"/>
                  </a:lnTo>
                  <a:close/>
                </a:path>
              </a:pathLst>
            </a:custGeom>
            <a:solidFill>
              <a:srgbClr val="10AD00"/>
            </a:solidFill>
            <a:ln>
              <a:noFill/>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5" name="Ellipse 14">
              <a:extLst>
                <a:ext uri="{FF2B5EF4-FFF2-40B4-BE49-F238E27FC236}">
                  <a16:creationId xmlns:a16="http://schemas.microsoft.com/office/drawing/2014/main" id="{47607513-7FCB-C0F0-FF3F-EA30E1044E66}"/>
                </a:ext>
              </a:extLst>
            </p:cNvPr>
            <p:cNvSpPr>
              <a:spLocks/>
            </p:cNvSpPr>
            <p:nvPr userDrawn="1"/>
          </p:nvSpPr>
          <p:spPr>
            <a:xfrm>
              <a:off x="9556170" y="1208596"/>
              <a:ext cx="612000" cy="612000"/>
            </a:xfrm>
            <a:prstGeom prst="ellipse">
              <a:avLst/>
            </a:prstGeom>
            <a:solidFill>
              <a:schemeClr val="bg1"/>
            </a:solidFill>
            <a:ln w="28575">
              <a:solidFill>
                <a:srgbClr val="FF441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5400" b="1">
                  <a:solidFill>
                    <a:srgbClr val="FF4414"/>
                  </a:solidFill>
                  <a:latin typeface="Montserrat Black" panose="00000A00000000000000" pitchFamily="50" charset="0"/>
                  <a:sym typeface="Symbol" panose="05050102010706020507" pitchFamily="18" charset="2"/>
                </a:rPr>
                <a:t></a:t>
              </a:r>
              <a:endParaRPr lang="de-DE" sz="5400" b="1">
                <a:solidFill>
                  <a:srgbClr val="FF4414"/>
                </a:solidFill>
                <a:latin typeface="Montserrat Black" panose="00000A00000000000000" pitchFamily="50" charset="0"/>
              </a:endParaRPr>
            </a:p>
          </p:txBody>
        </p:sp>
      </p:gr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Text2">
            <a:extLst>
              <a:ext uri="{FF2B5EF4-FFF2-40B4-BE49-F238E27FC236}">
                <a16:creationId xmlns:a16="http://schemas.microsoft.com/office/drawing/2014/main" id="{E708C7A5-106D-DC0A-1DF2-A5E4E32FE5A1}"/>
              </a:ext>
            </a:extLst>
          </p:cNvPr>
          <p:cNvSpPr>
            <a:spLocks noGrp="1"/>
          </p:cNvSpPr>
          <p:nvPr userDrawn="1">
            <p:ph type="body" sz="quarter" idx="44" hasCustomPrompt="1"/>
          </p:nvPr>
        </p:nvSpPr>
        <p:spPr>
          <a:xfrm>
            <a:off x="8256240" y="2702104"/>
            <a:ext cx="3330974" cy="2815128"/>
          </a:xfrm>
          <a:prstGeom prst="rect">
            <a:avLst/>
          </a:prstGeom>
          <a:noFill/>
          <a:ln>
            <a:noFill/>
          </a:ln>
        </p:spPr>
        <p:txBody>
          <a:bodyPr lIns="0" tIns="0" rIns="0" bIns="0" anchor="t" anchorCtr="0"/>
          <a:lstStyle>
            <a:lvl1pPr marL="0" indent="0">
              <a:lnSpc>
                <a:spcPct val="130000"/>
              </a:lnSpc>
              <a:spcBef>
                <a:spcPts val="0"/>
              </a:spcBef>
              <a:buClr>
                <a:srgbClr val="FF3EB5"/>
              </a:buClr>
              <a:buFontTx/>
              <a:buNone/>
              <a:defRPr sz="2000" b="1">
                <a:solidFill>
                  <a:schemeClr val="bg1"/>
                </a:solidFill>
              </a:defRPr>
            </a:lvl1pPr>
            <a:lvl2pPr marL="287338" indent="0">
              <a:buClr>
                <a:srgbClr val="FF3EB5"/>
              </a:buClr>
              <a:buFontTx/>
              <a:buNone/>
              <a:defRPr sz="2000" b="1">
                <a:solidFill>
                  <a:schemeClr val="bg1"/>
                </a:solidFill>
              </a:defRPr>
            </a:lvl2pPr>
            <a:lvl3pPr>
              <a:buClr>
                <a:srgbClr val="FF3EB5"/>
              </a:buClr>
              <a:defRPr sz="2000" b="0">
                <a:solidFill>
                  <a:schemeClr val="bg1"/>
                </a:solidFill>
              </a:defRPr>
            </a:lvl3pPr>
            <a:lvl4pPr>
              <a:buClr>
                <a:srgbClr val="FF3EB5"/>
              </a:buClr>
              <a:defRPr sz="2000" b="0">
                <a:solidFill>
                  <a:schemeClr val="bg1"/>
                </a:solidFill>
              </a:defRPr>
            </a:lvl4pPr>
            <a:lvl5pPr>
              <a:defRPr sz="2800"/>
            </a:lvl5pPr>
          </a:lstStyle>
          <a:p>
            <a:pPr lvl="0"/>
            <a:r>
              <a:rPr lang="de-DE"/>
              <a:t>Infobox-Fließtext….</a:t>
            </a:r>
          </a:p>
        </p:txBody>
      </p:sp>
      <p:sp>
        <p:nvSpPr>
          <p:cNvPr id="11" name="Titel2">
            <a:extLst>
              <a:ext uri="{FF2B5EF4-FFF2-40B4-BE49-F238E27FC236}">
                <a16:creationId xmlns:a16="http://schemas.microsoft.com/office/drawing/2014/main" id="{312FA90C-2176-5812-71BE-91A24306D166}"/>
              </a:ext>
            </a:extLst>
          </p:cNvPr>
          <p:cNvSpPr>
            <a:spLocks noGrp="1"/>
          </p:cNvSpPr>
          <p:nvPr userDrawn="1">
            <p:ph type="body" sz="quarter" idx="45" hasCustomPrompt="1"/>
          </p:nvPr>
        </p:nvSpPr>
        <p:spPr>
          <a:xfrm>
            <a:off x="8256240" y="2154438"/>
            <a:ext cx="3330974" cy="504000"/>
          </a:xfrm>
        </p:spPr>
        <p:txBody>
          <a:bodyPr vert="horz" wrap="square" lIns="0" tIns="36000" rIns="0" bIns="36000" rtlCol="0">
            <a:noAutofit/>
          </a:bodyPr>
          <a:lstStyle>
            <a:lvl1pPr marL="0" indent="0" algn="l">
              <a:buNone/>
              <a:defRPr lang="de-DE" sz="2000" b="1" cap="all" baseline="0" dirty="0">
                <a:solidFill>
                  <a:srgbClr val="10065A"/>
                </a:solidFill>
                <a:latin typeface="Montserrat Black" panose="00000A00000000000000" pitchFamily="50" charset="0"/>
              </a:defRPr>
            </a:lvl1pPr>
          </a:lstStyle>
          <a:p>
            <a:pPr marL="342900" lvl="0" indent="-342900"/>
            <a:r>
              <a:rPr lang="de-DE"/>
              <a:t>Infobox-Titel</a:t>
            </a:r>
          </a:p>
        </p:txBody>
      </p:sp>
      <p:sp>
        <p:nvSpPr>
          <p:cNvPr id="9" name="Inhalt">
            <a:extLst>
              <a:ext uri="{FF2B5EF4-FFF2-40B4-BE49-F238E27FC236}">
                <a16:creationId xmlns:a16="http://schemas.microsoft.com/office/drawing/2014/main" id="{33EA8456-3D61-E2E4-BD33-02AE97EF90E8}"/>
              </a:ext>
            </a:extLst>
          </p:cNvPr>
          <p:cNvSpPr>
            <a:spLocks noGrp="1"/>
          </p:cNvSpPr>
          <p:nvPr>
            <p:ph sz="quarter" idx="12" hasCustomPrompt="1"/>
          </p:nvPr>
        </p:nvSpPr>
        <p:spPr>
          <a:xfrm>
            <a:off x="550863" y="1196975"/>
            <a:ext cx="7200000" cy="4752975"/>
          </a:xfrm>
        </p:spPr>
        <p:txBody>
          <a:bodyPr/>
          <a:lstStyle>
            <a:lvl1pPr>
              <a:buClr>
                <a:srgbClr val="10AD00"/>
              </a:buClr>
              <a:defRPr/>
            </a:lvl1pPr>
          </a:lstStyle>
          <a:p>
            <a:pPr lvl="0"/>
            <a:r>
              <a:rPr lang="de-DE"/>
              <a:t>Text – erste Ebene</a:t>
            </a:r>
          </a:p>
          <a:p>
            <a:pPr lvl="1"/>
            <a:r>
              <a:rPr lang="de-DE"/>
              <a:t>Zweite Ebene</a:t>
            </a:r>
          </a:p>
          <a:p>
            <a:pPr lvl="2"/>
            <a:r>
              <a:rPr lang="de-DE"/>
              <a:t>Dritte Ebene</a:t>
            </a:r>
          </a:p>
          <a:p>
            <a:pPr lvl="3"/>
            <a:r>
              <a:rPr lang="de-DE"/>
              <a:t>Vierte Ebene</a:t>
            </a:r>
          </a:p>
        </p:txBody>
      </p:sp>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540000" y="136524"/>
            <a:ext cx="11160000" cy="900000"/>
          </a:xfrm>
        </p:spPr>
        <p:txBody>
          <a:bodyPr/>
          <a:lstStyle>
            <a:lvl1pPr>
              <a:defRPr/>
            </a:lvl1pPr>
          </a:lstStyle>
          <a:p>
            <a:r>
              <a:rPr lang="de-DE"/>
              <a:t>Titel der Folie</a:t>
            </a:r>
          </a:p>
        </p:txBody>
      </p:sp>
    </p:spTree>
    <p:extLst>
      <p:ext uri="{BB962C8B-B14F-4D97-AF65-F5344CB8AC3E}">
        <p14:creationId xmlns:p14="http://schemas.microsoft.com/office/powerpoint/2010/main" val="358634065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EL V1 | Pink/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0" y="5781691"/>
            <a:ext cx="2736000"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173875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DIAGRAMM">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3800" cap="all" baseline="0">
                <a:solidFill>
                  <a:srgbClr val="FF3EB5"/>
                </a:solidFill>
                <a:latin typeface="Montserrat Black" pitchFamily="2" charset="0"/>
              </a:rPr>
              <a:t>Diagramm</a:t>
            </a:r>
          </a:p>
        </p:txBody>
      </p:sp>
    </p:spTree>
    <p:extLst>
      <p:ext uri="{BB962C8B-B14F-4D97-AF65-F5344CB8AC3E}">
        <p14:creationId xmlns:p14="http://schemas.microsoft.com/office/powerpoint/2010/main" val="38755436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DIAGRAMM | 1er / Dunkel">
    <p:spTree>
      <p:nvGrpSpPr>
        <p:cNvPr id="1" name=""/>
        <p:cNvGrpSpPr/>
        <p:nvPr/>
      </p:nvGrpSpPr>
      <p:grpSpPr>
        <a:xfrm>
          <a:off x="0" y="0"/>
          <a:ext cx="0" cy="0"/>
          <a:chOff x="0" y="0"/>
          <a:chExt cx="0" cy="0"/>
        </a:xfrm>
      </p:grpSpPr>
      <p:sp>
        <p:nvSpPr>
          <p:cNvPr id="18" name="Diagramm-Hintergrund">
            <a:extLst>
              <a:ext uri="{FF2B5EF4-FFF2-40B4-BE49-F238E27FC236}">
                <a16:creationId xmlns:a16="http://schemas.microsoft.com/office/drawing/2014/main" id="{EBC91B48-ED15-DCD2-4357-86E4B21B4334}"/>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10836000" cy="3924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2749948"/>
      </p:ext>
    </p:extLst>
  </p:cSld>
  <p:clrMapOvr>
    <a:masterClrMapping/>
  </p:clrMapOvr>
  <p:extLst>
    <p:ext uri="{DCECCB84-F9BA-43D5-87BE-67443E8EF086}">
      <p15:sldGuideLst xmlns:p15="http://schemas.microsoft.com/office/powerpoint/2012/main"/>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DIAGRAMM | 1er / Hell">
    <p:spTree>
      <p:nvGrpSpPr>
        <p:cNvPr id="1" name=""/>
        <p:cNvGrpSpPr/>
        <p:nvPr/>
      </p:nvGrpSpPr>
      <p:grpSpPr>
        <a:xfrm>
          <a:off x="0" y="0"/>
          <a:ext cx="0" cy="0"/>
          <a:chOff x="0" y="0"/>
          <a:chExt cx="0" cy="0"/>
        </a:xfrm>
      </p:grpSpPr>
      <p:sp>
        <p:nvSpPr>
          <p:cNvPr id="2" name="Diagramm-Hintergrund">
            <a:extLst>
              <a:ext uri="{FF2B5EF4-FFF2-40B4-BE49-F238E27FC236}">
                <a16:creationId xmlns:a16="http://schemas.microsoft.com/office/drawing/2014/main" id="{60E8DE59-30C6-918C-B248-262CD30BF6DC}"/>
              </a:ext>
            </a:extLst>
          </p:cNvPr>
          <p:cNvSpPr/>
          <p:nvPr userDrawn="1"/>
        </p:nvSpPr>
        <p:spPr>
          <a:xfrm>
            <a:off x="540000" y="1762183"/>
            <a:ext cx="11161240" cy="4176000"/>
          </a:xfrm>
          <a:custGeom>
            <a:avLst/>
            <a:gdLst>
              <a:gd name="connsiteX0" fmla="*/ 11161239 w 11161240"/>
              <a:gd name="connsiteY0" fmla="*/ 3635999 h 4176000"/>
              <a:gd name="connsiteX1" fmla="*/ 10261239 w 11161240"/>
              <a:gd name="connsiteY1" fmla="*/ 4158965 h 4176000"/>
              <a:gd name="connsiteX2" fmla="*/ 10261239 w 11161240"/>
              <a:gd name="connsiteY2" fmla="*/ 4175999 h 4176000"/>
              <a:gd name="connsiteX3" fmla="*/ 11161239 w 11161240"/>
              <a:gd name="connsiteY3" fmla="*/ 4175999 h 4176000"/>
              <a:gd name="connsiteX4" fmla="*/ 0 w 11161240"/>
              <a:gd name="connsiteY4" fmla="*/ 0 h 4176000"/>
              <a:gd name="connsiteX5" fmla="*/ 11161240 w 11161240"/>
              <a:gd name="connsiteY5" fmla="*/ 0 h 4176000"/>
              <a:gd name="connsiteX6" fmla="*/ 11161240 w 11161240"/>
              <a:gd name="connsiteY6" fmla="*/ 4176000 h 4176000"/>
              <a:gd name="connsiteX7" fmla="*/ 0 w 11161240"/>
              <a:gd name="connsiteY7"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61240" h="4176000">
                <a:moveTo>
                  <a:pt x="11161239" y="3635999"/>
                </a:moveTo>
                <a:lnTo>
                  <a:pt x="10261239" y="4158965"/>
                </a:lnTo>
                <a:lnTo>
                  <a:pt x="10261239" y="4175999"/>
                </a:lnTo>
                <a:lnTo>
                  <a:pt x="11161239" y="4175999"/>
                </a:lnTo>
                <a:close/>
                <a:moveTo>
                  <a:pt x="0" y="0"/>
                </a:moveTo>
                <a:lnTo>
                  <a:pt x="11161240" y="0"/>
                </a:lnTo>
                <a:lnTo>
                  <a:pt x="1116124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540000" y="1872000"/>
            <a:ext cx="11160000" cy="4032000"/>
          </a:xfrm>
        </p:spPr>
        <p:txBody>
          <a:bodyPr vert="horz" lIns="0" tIns="0" rIns="0" bIns="864000" rtlCol="0" anchor="ctr" anchorCtr="1">
            <a:noAutofit/>
          </a:bodyPr>
          <a:lstStyle>
            <a:lvl1pPr marL="270000" indent="-270000">
              <a:buFont typeface="Arial" panose="020B0604020202020204" pitchFamily="34" charset="0"/>
              <a:buNone/>
              <a:defRPr lang="de-DE" sz="20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022622735"/>
      </p:ext>
    </p:extLst>
  </p:cSld>
  <p:clrMapOvr>
    <a:masterClrMapping/>
  </p:clrMapOvr>
  <p:extLst>
    <p:ext uri="{DCECCB84-F9BA-43D5-87BE-67443E8EF086}">
      <p15:sldGuideLst xmlns:p15="http://schemas.microsoft.com/office/powerpoint/2012/main"/>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DIAGRAMM + Text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322468320"/>
      </p:ext>
    </p:extLst>
  </p:cSld>
  <p:clrMapOvr>
    <a:masterClrMapping/>
  </p:clrMapOvr>
  <p:extLst>
    <p:ext uri="{DCECCB84-F9BA-43D5-87BE-67443E8EF086}">
      <p15:sldGuideLst xmlns:p15="http://schemas.microsoft.com/office/powerpoint/2012/main"/>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DIAGRAMM + Text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21" name="Text-Platzhalter">
            <a:extLst>
              <a:ext uri="{FF2B5EF4-FFF2-40B4-BE49-F238E27FC236}">
                <a16:creationId xmlns:a16="http://schemas.microsoft.com/office/drawing/2014/main" id="{9C3A5A95-3264-844E-33E3-92060F1D0DBA}"/>
              </a:ext>
            </a:extLst>
          </p:cNvPr>
          <p:cNvSpPr>
            <a:spLocks noGrp="1"/>
          </p:cNvSpPr>
          <p:nvPr>
            <p:ph type="body" sz="quarter" idx="43" hasCustomPrompt="1"/>
          </p:nvPr>
        </p:nvSpPr>
        <p:spPr>
          <a:xfrm>
            <a:off x="8244013" y="1762183"/>
            <a:ext cx="3455987" cy="4032000"/>
          </a:xfrm>
        </p:spPr>
        <p:txBody>
          <a:bodyPr/>
          <a:lstStyle>
            <a:lvl1pPr>
              <a:buClr>
                <a:srgbClr val="10065A"/>
              </a:buClr>
              <a:defRPr sz="2000"/>
            </a:lvl1pPr>
            <a:lvl2pPr>
              <a:defRPr sz="2000"/>
            </a:lvl2pPr>
            <a:lvl3pPr>
              <a:defRPr sz="2000"/>
            </a:lvl3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94353805"/>
      </p:ext>
    </p:extLst>
  </p:cSld>
  <p:clrMapOvr>
    <a:masterClrMapping/>
  </p:clrMapOvr>
  <p:extLst>
    <p:ext uri="{DCECCB84-F9BA-43D5-87BE-67443E8EF086}">
      <p15:sldGuideLst xmlns:p15="http://schemas.microsoft.com/office/powerpoint/2012/main"/>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DIAGRAMM + Bild | 2: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410206665"/>
      </p:ext>
    </p:extLst>
  </p:cSld>
  <p:clrMapOvr>
    <a:masterClrMapping/>
  </p:clrMapOvr>
  <p:extLst>
    <p:ext uri="{DCECCB84-F9BA-43D5-87BE-67443E8EF086}">
      <p15:sldGuideLst xmlns:p15="http://schemas.microsoft.com/office/powerpoint/2012/main">
        <p15:guide id="1" orient="horz" pos="3430" userDrawn="1">
          <p15:clr>
            <a:srgbClr val="FBAE40"/>
          </p15:clr>
        </p15:guide>
        <p15:guide id="2" pos="7378" userDrawn="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DIAGRAMM + Bild | 2: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E7C702FC-5BE2-DF76-7F4B-602618953183}"/>
              </a:ext>
            </a:extLst>
          </p:cNvPr>
          <p:cNvSpPr/>
          <p:nvPr userDrawn="1"/>
        </p:nvSpPr>
        <p:spPr>
          <a:xfrm>
            <a:off x="540000" y="1762183"/>
            <a:ext cx="7524000" cy="4176000"/>
          </a:xfrm>
          <a:custGeom>
            <a:avLst/>
            <a:gdLst>
              <a:gd name="connsiteX0" fmla="*/ 0 w 7560000"/>
              <a:gd name="connsiteY0" fmla="*/ 0 h 4176000"/>
              <a:gd name="connsiteX1" fmla="*/ 7560000 w 7560000"/>
              <a:gd name="connsiteY1" fmla="*/ 0 h 4176000"/>
              <a:gd name="connsiteX2" fmla="*/ 7560000 w 7560000"/>
              <a:gd name="connsiteY2" fmla="*/ 3657600 h 4176000"/>
              <a:gd name="connsiteX3" fmla="*/ 6696000 w 7560000"/>
              <a:gd name="connsiteY3" fmla="*/ 4159648 h 4176000"/>
              <a:gd name="connsiteX4" fmla="*/ 6696000 w 7560000"/>
              <a:gd name="connsiteY4" fmla="*/ 4176000 h 4176000"/>
              <a:gd name="connsiteX5" fmla="*/ 0 w 7560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60000" h="4176000">
                <a:moveTo>
                  <a:pt x="0" y="0"/>
                </a:moveTo>
                <a:lnTo>
                  <a:pt x="7560000" y="0"/>
                </a:lnTo>
                <a:lnTo>
                  <a:pt x="7560000" y="3657600"/>
                </a:lnTo>
                <a:lnTo>
                  <a:pt x="6696000" y="4159648"/>
                </a:lnTo>
                <a:lnTo>
                  <a:pt x="6696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9" name="Bild-Platzhalter">
            <a:extLst>
              <a:ext uri="{FF2B5EF4-FFF2-40B4-BE49-F238E27FC236}">
                <a16:creationId xmlns:a16="http://schemas.microsoft.com/office/drawing/2014/main" id="{5F4BA78C-4EF0-14FB-183B-A653567EE235}"/>
              </a:ext>
            </a:extLst>
          </p:cNvPr>
          <p:cNvSpPr>
            <a:spLocks noGrp="1"/>
          </p:cNvSpPr>
          <p:nvPr>
            <p:ph type="pic" sz="quarter" idx="43" hasCustomPrompt="1"/>
          </p:nvPr>
        </p:nvSpPr>
        <p:spPr>
          <a:xfrm>
            <a:off x="8142041" y="1762182"/>
            <a:ext cx="3570534" cy="3636000"/>
          </a:xfrm>
          <a:solidFill>
            <a:srgbClr val="F0F3F7"/>
          </a:solidFill>
        </p:spPr>
        <p:txBody>
          <a:bodyPr tIns="0" bIns="540000" anchor="ctr" anchorCtr="1"/>
          <a:lstStyle>
            <a:lvl1pPr marL="0" indent="0">
              <a:buNone/>
              <a:defRPr/>
            </a:lvl1pPr>
          </a:lstStyle>
          <a:p>
            <a:r>
              <a:rPr lang="de-DE"/>
              <a:t>Hier Bild einfügen</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727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581763644"/>
      </p:ext>
    </p:extLst>
  </p:cSld>
  <p:clrMapOvr>
    <a:masterClrMapping/>
  </p:clrMapOvr>
  <p:extLst>
    <p:ext uri="{DCECCB84-F9BA-43D5-87BE-67443E8EF086}">
      <p15:sldGuideLst xmlns:p15="http://schemas.microsoft.com/office/powerpoint/2012/main"/>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DIAGRAMM | 2er / Dunke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35545443"/>
      </p:ext>
    </p:extLst>
  </p:cSld>
  <p:clrMapOvr>
    <a:masterClrMapping/>
  </p:clrMapOvr>
  <p:extLst>
    <p:ext uri="{DCECCB84-F9BA-43D5-87BE-67443E8EF086}">
      <p15:sldGuideLst xmlns:p15="http://schemas.microsoft.com/office/powerpoint/2012/main"/>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DIAGRAMM | 2er / Hell">
    <p:spTree>
      <p:nvGrpSpPr>
        <p:cNvPr id="1" name=""/>
        <p:cNvGrpSpPr/>
        <p:nvPr/>
      </p:nvGrpSpPr>
      <p:grpSpPr>
        <a:xfrm>
          <a:off x="0" y="0"/>
          <a:ext cx="0" cy="0"/>
          <a:chOff x="0" y="0"/>
          <a:chExt cx="0" cy="0"/>
        </a:xfrm>
      </p:grpSpPr>
      <p:sp>
        <p:nvSpPr>
          <p:cNvPr id="2" name="Diagramm-Hintergrund2">
            <a:extLst>
              <a:ext uri="{FF2B5EF4-FFF2-40B4-BE49-F238E27FC236}">
                <a16:creationId xmlns:a16="http://schemas.microsoft.com/office/drawing/2014/main" id="{4F3649A3-7EE8-5342-A011-4DFB307DE948}"/>
              </a:ext>
            </a:extLst>
          </p:cNvPr>
          <p:cNvSpPr/>
          <p:nvPr userDrawn="1"/>
        </p:nvSpPr>
        <p:spPr>
          <a:xfrm>
            <a:off x="6197825"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4" name="Diagramm-Hintergrund1">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3" name="Diagramm-Quelle2">
            <a:extLst>
              <a:ext uri="{FF2B5EF4-FFF2-40B4-BE49-F238E27FC236}">
                <a16:creationId xmlns:a16="http://schemas.microsoft.com/office/drawing/2014/main" id="{E57BB12F-CFB3-9722-EE8F-50F8DCA0A7E3}"/>
              </a:ext>
            </a:extLst>
          </p:cNvPr>
          <p:cNvSpPr>
            <a:spLocks noGrp="1"/>
          </p:cNvSpPr>
          <p:nvPr>
            <p:ph type="body" sz="quarter" idx="44" hasCustomPrompt="1"/>
          </p:nvPr>
        </p:nvSpPr>
        <p:spPr>
          <a:xfrm>
            <a:off x="6197825"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9" name="Diagramm-Platzhalter2">
            <a:extLst>
              <a:ext uri="{FF2B5EF4-FFF2-40B4-BE49-F238E27FC236}">
                <a16:creationId xmlns:a16="http://schemas.microsoft.com/office/drawing/2014/main" id="{F5634D1F-F163-B778-37D9-6348A662720F}"/>
              </a:ext>
            </a:extLst>
          </p:cNvPr>
          <p:cNvSpPr>
            <a:spLocks noGrp="1"/>
          </p:cNvSpPr>
          <p:nvPr>
            <p:ph type="chart" sz="quarter" idx="41" hasCustomPrompt="1"/>
          </p:nvPr>
        </p:nvSpPr>
        <p:spPr>
          <a:xfrm>
            <a:off x="6281217"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11" name="Diagramm-Untertitel2">
            <a:extLst>
              <a:ext uri="{FF2B5EF4-FFF2-40B4-BE49-F238E27FC236}">
                <a16:creationId xmlns:a16="http://schemas.microsoft.com/office/drawing/2014/main" id="{B8BC0DBA-415B-3834-EBBA-9EC131AC1FF7}"/>
              </a:ext>
            </a:extLst>
          </p:cNvPr>
          <p:cNvSpPr>
            <a:spLocks noGrp="1"/>
          </p:cNvSpPr>
          <p:nvPr>
            <p:ph type="body" sz="quarter" idx="42" hasCustomPrompt="1"/>
          </p:nvPr>
        </p:nvSpPr>
        <p:spPr>
          <a:xfrm>
            <a:off x="6197825"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2-Untertitel</a:t>
            </a:r>
          </a:p>
        </p:txBody>
      </p:sp>
      <p:sp>
        <p:nvSpPr>
          <p:cNvPr id="12" name="Diagramm-Titel2">
            <a:extLst>
              <a:ext uri="{FF2B5EF4-FFF2-40B4-BE49-F238E27FC236}">
                <a16:creationId xmlns:a16="http://schemas.microsoft.com/office/drawing/2014/main" id="{CA3C2690-22CD-29D8-89E0-669E219C720B}"/>
              </a:ext>
            </a:extLst>
          </p:cNvPr>
          <p:cNvSpPr>
            <a:spLocks noGrp="1"/>
          </p:cNvSpPr>
          <p:nvPr>
            <p:ph type="body" sz="quarter" idx="43" hasCustomPrompt="1"/>
          </p:nvPr>
        </p:nvSpPr>
        <p:spPr>
          <a:xfrm>
            <a:off x="6197825"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2-Titel</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4644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5508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 1-Untertitel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5508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 1-Titel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067799330"/>
      </p:ext>
    </p:extLst>
  </p:cSld>
  <p:clrMapOvr>
    <a:masterClrMapping/>
  </p:clrMapOvr>
  <p:extLst>
    <p:ext uri="{DCECCB84-F9BA-43D5-87BE-67443E8EF086}">
      <p15:sldGuideLst xmlns:p15="http://schemas.microsoft.com/office/powerpoint/2012/main"/>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DIAGRAMM + Inhalt | 1:1 / Dunke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FFFFFF"/>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FF3EB5"/>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16889144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 V1 | Pink/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6" y="5781691"/>
            <a:ext cx="2735347" cy="1076181"/>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3EB5"/>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642514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DIAGRAMM + Inhalt | 1:1 / Hell">
    <p:spTree>
      <p:nvGrpSpPr>
        <p:cNvPr id="1" name=""/>
        <p:cNvGrpSpPr/>
        <p:nvPr/>
      </p:nvGrpSpPr>
      <p:grpSpPr>
        <a:xfrm>
          <a:off x="0" y="0"/>
          <a:ext cx="0" cy="0"/>
          <a:chOff x="0" y="0"/>
          <a:chExt cx="0" cy="0"/>
        </a:xfrm>
      </p:grpSpPr>
      <p:sp>
        <p:nvSpPr>
          <p:cNvPr id="14" name="Diagramm-Hintergrund">
            <a:extLst>
              <a:ext uri="{FF2B5EF4-FFF2-40B4-BE49-F238E27FC236}">
                <a16:creationId xmlns:a16="http://schemas.microsoft.com/office/drawing/2014/main" id="{FA39207E-2CD0-54FD-E6A4-E471023DAC9C}"/>
              </a:ext>
            </a:extLst>
          </p:cNvPr>
          <p:cNvSpPr/>
          <p:nvPr userDrawn="1"/>
        </p:nvSpPr>
        <p:spPr>
          <a:xfrm>
            <a:off x="540000" y="1762183"/>
            <a:ext cx="5508000" cy="4176000"/>
          </a:xfrm>
          <a:custGeom>
            <a:avLst/>
            <a:gdLst>
              <a:gd name="connsiteX0" fmla="*/ 0 w 5508000"/>
              <a:gd name="connsiteY0" fmla="*/ 0 h 4176000"/>
              <a:gd name="connsiteX1" fmla="*/ 5508000 w 5508000"/>
              <a:gd name="connsiteY1" fmla="*/ 0 h 4176000"/>
              <a:gd name="connsiteX2" fmla="*/ 5508000 w 5508000"/>
              <a:gd name="connsiteY2" fmla="*/ 3672000 h 4176000"/>
              <a:gd name="connsiteX3" fmla="*/ 4668000 w 5508000"/>
              <a:gd name="connsiteY3" fmla="*/ 4160102 h 4176000"/>
              <a:gd name="connsiteX4" fmla="*/ 4668000 w 5508000"/>
              <a:gd name="connsiteY4" fmla="*/ 4176000 h 4176000"/>
              <a:gd name="connsiteX5" fmla="*/ 0 w 5508000"/>
              <a:gd name="connsiteY5" fmla="*/ 4176000 h 417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8000" h="4176000">
                <a:moveTo>
                  <a:pt x="0" y="0"/>
                </a:moveTo>
                <a:lnTo>
                  <a:pt x="5508000" y="0"/>
                </a:lnTo>
                <a:lnTo>
                  <a:pt x="5508000" y="3672000"/>
                </a:lnTo>
                <a:lnTo>
                  <a:pt x="4668000" y="4160102"/>
                </a:lnTo>
                <a:lnTo>
                  <a:pt x="4668000" y="4176000"/>
                </a:lnTo>
                <a:lnTo>
                  <a:pt x="0" y="4176000"/>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3" name="Foliennummer">
            <a:extLst>
              <a:ext uri="{FF2B5EF4-FFF2-40B4-BE49-F238E27FC236}">
                <a16:creationId xmlns:a16="http://schemas.microsoft.com/office/drawing/2014/main" id="{F52AA732-5B93-9DA5-AFB4-0F716B3939E9}"/>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4" name="Datum">
            <a:extLst>
              <a:ext uri="{FF2B5EF4-FFF2-40B4-BE49-F238E27FC236}">
                <a16:creationId xmlns:a16="http://schemas.microsoft.com/office/drawing/2014/main" id="{BB271BAC-3150-842B-B738-785AA629E125}"/>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15" name="Inhalt">
            <a:extLst>
              <a:ext uri="{FF2B5EF4-FFF2-40B4-BE49-F238E27FC236}">
                <a16:creationId xmlns:a16="http://schemas.microsoft.com/office/drawing/2014/main" id="{71AA669D-592A-6CA6-40EE-453AF035B00C}"/>
              </a:ext>
            </a:extLst>
          </p:cNvPr>
          <p:cNvSpPr>
            <a:spLocks noGrp="1"/>
          </p:cNvSpPr>
          <p:nvPr>
            <p:ph sz="quarter" idx="42" hasCustomPrompt="1"/>
          </p:nvPr>
        </p:nvSpPr>
        <p:spPr>
          <a:xfrm>
            <a:off x="6312024" y="1762183"/>
            <a:ext cx="5387977" cy="4032250"/>
          </a:xfrm>
        </p:spPr>
        <p:txBody>
          <a:bodyPr/>
          <a:lstStyle>
            <a:lvl1pPr>
              <a:buClr>
                <a:srgbClr val="10065A"/>
              </a:buClr>
              <a:defRPr sz="2200"/>
            </a:lvl1pPr>
            <a:lvl2pPr marL="714375" indent="-427038">
              <a:defRPr sz="2200"/>
            </a:lvl2pPr>
            <a:lvl3pPr>
              <a:defRPr sz="2200"/>
            </a:lvl3pPr>
            <a:lvl4pPr>
              <a:defRPr sz="2200"/>
            </a:lvl4pPr>
            <a:lvl5pPr>
              <a:defRPr sz="2000"/>
            </a:lvl5pPr>
          </a:lstStyle>
          <a:p>
            <a:pPr lvl="0"/>
            <a:r>
              <a:rPr lang="de-DE"/>
              <a:t>Text</a:t>
            </a:r>
          </a:p>
          <a:p>
            <a:pPr lvl="1"/>
            <a:r>
              <a:rPr lang="de-DE"/>
              <a:t>Zweite Ebene</a:t>
            </a:r>
          </a:p>
          <a:p>
            <a:pPr lvl="2"/>
            <a:r>
              <a:rPr lang="de-DE"/>
              <a:t>Dritte Ebene</a:t>
            </a:r>
          </a:p>
        </p:txBody>
      </p:sp>
      <p:sp>
        <p:nvSpPr>
          <p:cNvPr id="10" name="Diagramm-Quelle">
            <a:extLst>
              <a:ext uri="{FF2B5EF4-FFF2-40B4-BE49-F238E27FC236}">
                <a16:creationId xmlns:a16="http://schemas.microsoft.com/office/drawing/2014/main" id="{6C744941-82E0-CEA2-F9D5-E0379AF6D6FE}"/>
              </a:ext>
            </a:extLst>
          </p:cNvPr>
          <p:cNvSpPr>
            <a:spLocks noGrp="1"/>
          </p:cNvSpPr>
          <p:nvPr>
            <p:ph type="body" sz="quarter" idx="40" hasCustomPrompt="1"/>
          </p:nvPr>
        </p:nvSpPr>
        <p:spPr>
          <a:xfrm>
            <a:off x="540000" y="5977438"/>
            <a:ext cx="10080000" cy="115858"/>
          </a:xfrm>
        </p:spPr>
        <p:txBody>
          <a:bodyPr lIns="0" tIns="0" rIns="0" bIns="0"/>
          <a:lstStyle>
            <a:lvl1pPr marL="0" indent="0">
              <a:lnSpc>
                <a:spcPct val="100000"/>
              </a:lnSpc>
              <a:spcBef>
                <a:spcPts val="0"/>
              </a:spcBef>
              <a:spcAft>
                <a:spcPts val="0"/>
              </a:spcAft>
              <a:buFontTx/>
              <a:buNone/>
              <a:defRPr sz="800">
                <a:solidFill>
                  <a:srgbClr val="8C3E9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marR="0" lvl="0" indent="0" algn="l" defTabSz="914400" rtl="0" eaLnBrk="1" fontAlgn="auto" latinLnBrk="0" hangingPunct="1">
              <a:lnSpc>
                <a:spcPct val="100000"/>
              </a:lnSpc>
              <a:spcBef>
                <a:spcPts val="0"/>
              </a:spcBef>
              <a:spcAft>
                <a:spcPts val="0"/>
              </a:spcAft>
              <a:buClr>
                <a:srgbClr val="10065A"/>
              </a:buClr>
              <a:buSzTx/>
              <a:buFontTx/>
              <a:buNone/>
              <a:tabLst/>
              <a:defRPr/>
            </a:pPr>
            <a:r>
              <a:rPr lang="de-DE"/>
              <a:t>Quelle / Autor/Zusatzinfos hier angeben!</a:t>
            </a:r>
          </a:p>
        </p:txBody>
      </p:sp>
      <p:sp>
        <p:nvSpPr>
          <p:cNvPr id="6" name="Diagramm-Platzhalter">
            <a:extLst>
              <a:ext uri="{FF2B5EF4-FFF2-40B4-BE49-F238E27FC236}">
                <a16:creationId xmlns:a16="http://schemas.microsoft.com/office/drawing/2014/main" id="{7E8C02E1-CF7B-07BE-376E-EF8C00087584}"/>
              </a:ext>
            </a:extLst>
          </p:cNvPr>
          <p:cNvSpPr>
            <a:spLocks noGrp="1"/>
          </p:cNvSpPr>
          <p:nvPr>
            <p:ph type="chart" sz="quarter" idx="18" hasCustomPrompt="1"/>
          </p:nvPr>
        </p:nvSpPr>
        <p:spPr>
          <a:xfrm>
            <a:off x="623392" y="1872000"/>
            <a:ext cx="5292000" cy="3924000"/>
          </a:xfrm>
        </p:spPr>
        <p:txBody>
          <a:bodyPr vert="horz" lIns="0" tIns="0" rIns="0" bIns="864000" rtlCol="0" anchor="ctr" anchorCtr="1">
            <a:noAutofit/>
          </a:bodyPr>
          <a:lstStyle>
            <a:lvl1pPr marL="270000" indent="-270000">
              <a:buFont typeface="Arial" panose="020B0604020202020204" pitchFamily="34" charset="0"/>
              <a:buNone/>
              <a:defRPr lang="de-DE" sz="1800" b="1" dirty="0">
                <a:solidFill>
                  <a:srgbClr val="10065A"/>
                </a:solidFill>
              </a:defRPr>
            </a:lvl1pPr>
          </a:lstStyle>
          <a:p>
            <a:pPr marL="0" lvl="0" indent="0"/>
            <a:r>
              <a:rPr lang="de-DE"/>
              <a:t>Diagramm durch Klicken auf Symbol erstellen!</a:t>
            </a:r>
          </a:p>
        </p:txBody>
      </p:sp>
      <p:sp>
        <p:nvSpPr>
          <p:cNvPr id="8" name="Diagramm-Untertitel">
            <a:extLst>
              <a:ext uri="{FF2B5EF4-FFF2-40B4-BE49-F238E27FC236}">
                <a16:creationId xmlns:a16="http://schemas.microsoft.com/office/drawing/2014/main" id="{611CB02D-5ED8-E5E7-A444-F8F15444D004}"/>
              </a:ext>
            </a:extLst>
          </p:cNvPr>
          <p:cNvSpPr>
            <a:spLocks noGrp="1"/>
          </p:cNvSpPr>
          <p:nvPr>
            <p:ph type="body" sz="quarter" idx="19" hasCustomPrompt="1"/>
          </p:nvPr>
        </p:nvSpPr>
        <p:spPr>
          <a:xfrm>
            <a:off x="540000" y="1399449"/>
            <a:ext cx="11160000"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7" name="Diagramm-Titel">
            <a:extLst>
              <a:ext uri="{FF2B5EF4-FFF2-40B4-BE49-F238E27FC236}">
                <a16:creationId xmlns:a16="http://schemas.microsoft.com/office/drawing/2014/main" id="{CFF9721D-0547-88BE-1274-BDBC625D4550}"/>
              </a:ext>
            </a:extLst>
          </p:cNvPr>
          <p:cNvSpPr>
            <a:spLocks noGrp="1"/>
          </p:cNvSpPr>
          <p:nvPr>
            <p:ph type="body" sz="quarter" idx="13" hasCustomPrompt="1"/>
          </p:nvPr>
        </p:nvSpPr>
        <p:spPr>
          <a:xfrm>
            <a:off x="540000" y="1090901"/>
            <a:ext cx="11160000" cy="288000"/>
          </a:xfrm>
          <a:prstGeom prst="rect">
            <a:avLst/>
          </a:prstGeom>
        </p:spPr>
        <p:txBody>
          <a:bodyPr vert="horz" lIns="0" tIns="0" rIns="0" bIns="0" rtlCol="0">
            <a:noAutofit/>
          </a:bodyPr>
          <a:lstStyle>
            <a:lvl1pPr marL="0" indent="0">
              <a:buFont typeface="Arial" panose="020B0604020202020204" pitchFamily="34" charset="0"/>
              <a:buNone/>
              <a:defRPr lang="en-US" sz="2000" b="1" baseline="0" dirty="0">
                <a:solidFill>
                  <a:srgbClr val="10ADAA"/>
                </a:solidFill>
              </a:defRPr>
            </a:lvl1pPr>
          </a:lstStyle>
          <a:p>
            <a:pPr lvl="0"/>
            <a:r>
              <a:rPr lang="de-DE" noProof="0"/>
              <a:t>Diagramm-Titel</a:t>
            </a:r>
          </a:p>
        </p:txBody>
      </p:sp>
      <p:sp>
        <p:nvSpPr>
          <p:cNvPr id="5" name="Titel">
            <a:extLst>
              <a:ext uri="{FF2B5EF4-FFF2-40B4-BE49-F238E27FC236}">
                <a16:creationId xmlns:a16="http://schemas.microsoft.com/office/drawing/2014/main" id="{1AC391F8-146D-F152-51B5-8DC6548FBAA0}"/>
              </a:ext>
            </a:extLst>
          </p:cNvPr>
          <p:cNvSpPr>
            <a:spLocks noGrp="1"/>
          </p:cNvSpPr>
          <p:nvPr>
            <p:ph type="title" hasCustomPrompt="1"/>
          </p:nvPr>
        </p:nvSpPr>
        <p:spPr/>
        <p:txBody>
          <a:bodyPr/>
          <a:lstStyle>
            <a:lvl1pPr>
              <a:defRPr sz="2600"/>
            </a:lvl1pPr>
          </a:lstStyle>
          <a:p>
            <a:r>
              <a:rPr lang="de-DE"/>
              <a:t>Titel der Diagramm-Folie</a:t>
            </a:r>
          </a:p>
        </p:txBody>
      </p:sp>
    </p:spTree>
    <p:extLst>
      <p:ext uri="{BB962C8B-B14F-4D97-AF65-F5344CB8AC3E}">
        <p14:creationId xmlns:p14="http://schemas.microsoft.com/office/powerpoint/2010/main" val="425840021"/>
      </p:ext>
    </p:extLst>
  </p:cSld>
  <p:clrMapOvr>
    <a:masterClrMapping/>
  </p:clrMapOvr>
  <p:extLst>
    <p:ext uri="{DCECCB84-F9BA-43D5-87BE-67443E8EF086}">
      <p15:sldGuideLst xmlns:p15="http://schemas.microsoft.com/office/powerpoint/2012/main"/>
    </p:ext>
  </p:extLs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BILDER">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Bilder</a:t>
            </a:r>
          </a:p>
        </p:txBody>
      </p:sp>
    </p:spTree>
    <p:extLst>
      <p:ext uri="{BB962C8B-B14F-4D97-AF65-F5344CB8AC3E}">
        <p14:creationId xmlns:p14="http://schemas.microsoft.com/office/powerpoint/2010/main" val="32918835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16971920"/>
      </p:ext>
    </p:extLst>
  </p:cSld>
  <p:clrMapOvr>
    <a:masterClrMapping/>
  </p:clrMapOvr>
  <p:extLst>
    <p:ext uri="{DCECCB84-F9BA-43D5-87BE-67443E8EF086}">
      <p15:sldGuideLst xmlns:p15="http://schemas.microsoft.com/office/powerpoint/2012/main"/>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173368550"/>
      </p:ext>
    </p:extLst>
  </p:cSld>
  <p:clrMapOvr>
    <a:masterClrMapping/>
  </p:clrMapOvr>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505892597"/>
      </p:ext>
    </p:extLst>
  </p:cSld>
  <p:clrMapOvr>
    <a:masterClrMapping/>
  </p:clrMapOvr>
  <p:extLst>
    <p:ext uri="{DCECCB84-F9BA-43D5-87BE-67443E8EF086}">
      <p15:sldGuideLst xmlns:p15="http://schemas.microsoft.com/office/powerpoint/2012/main"/>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91552197"/>
      </p:ext>
    </p:extLst>
  </p:cSld>
  <p:clrMapOvr>
    <a:masterClrMapping/>
  </p:clrMapOvr>
  <p:extLst>
    <p:ext uri="{DCECCB84-F9BA-43D5-87BE-67443E8EF086}">
      <p15:sldGuideLst xmlns:p15="http://schemas.microsoft.com/office/powerpoint/2012/main"/>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502380726"/>
      </p:ext>
    </p:extLst>
  </p:cSld>
  <p:clrMapOvr>
    <a:masterClrMapping/>
  </p:clrMapOvr>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631330995"/>
      </p:ext>
    </p:extLst>
  </p:cSld>
  <p:clrMapOvr>
    <a:masterClrMapping/>
  </p:clrMapOvr>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767684503"/>
      </p:ext>
    </p:extLst>
  </p:cSld>
  <p:clrMapOvr>
    <a:masterClrMapping/>
  </p:clrMapOvr>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BILDER groß | 3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Tx/>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720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599846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 V1 / Gruß | Pink/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FF3EB5"/>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FF3EB5"/>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2565610130"/>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 V1 | Türkis/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26782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ILDER groß | 3er / Dunkel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5A"/>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113711834"/>
      </p:ext>
    </p:extLst>
  </p:cSld>
  <p:clrMapOvr>
    <a:masterClrMapping/>
  </p:clrMapOvr>
  <p:extLst>
    <p:ext uri="{DCECCB84-F9BA-43D5-87BE-67443E8EF086}">
      <p15:sldGuideLst xmlns:p15="http://schemas.microsoft.com/office/powerpoint/2012/main"/>
    </p:ext>
  </p:extLst>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ILDER groß | 3er / Blau-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4062158448"/>
      </p:ext>
    </p:extLst>
  </p:cSld>
  <p:clrMapOvr>
    <a:masterClrMapping/>
  </p:clrMapOvr>
  <p:extLst>
    <p:ext uri="{DCECCB84-F9BA-43D5-87BE-67443E8EF086}">
      <p15:sldGuideLst xmlns:p15="http://schemas.microsoft.com/office/powerpoint/2012/main"/>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ILDER groß | 3er / Pink-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chemeClr val="accent1"/>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chemeClr val="accent1"/>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45693240"/>
      </p:ext>
    </p:extLst>
  </p:cSld>
  <p:clrMapOvr>
    <a:masterClrMapping/>
  </p:clrMapOvr>
  <p:extLst>
    <p:ext uri="{DCECCB84-F9BA-43D5-87BE-67443E8EF086}">
      <p15:sldGuideLst xmlns:p15="http://schemas.microsoft.com/office/powerpoint/2012/main"/>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ILDER groß | 3er / Türkis-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646947703"/>
      </p:ext>
    </p:extLst>
  </p:cSld>
  <p:clrMapOvr>
    <a:masterClrMapping/>
  </p:clrMapOvr>
  <p:extLst>
    <p:ext uri="{DCECCB84-F9BA-43D5-87BE-67443E8EF086}">
      <p15:sldGuideLst xmlns:p15="http://schemas.microsoft.com/office/powerpoint/2012/main"/>
    </p:ext>
  </p:extLst>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ILDER groß | 3er / Violett-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888429728"/>
      </p:ext>
    </p:extLst>
  </p:cSld>
  <p:clrMapOvr>
    <a:masterClrMapping/>
  </p:clrMapOvr>
  <p:extLst>
    <p:ext uri="{DCECCB84-F9BA-43D5-87BE-67443E8EF086}">
      <p15:sldGuideLst xmlns:p15="http://schemas.microsoft.com/office/powerpoint/2012/main"/>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BILDER groß | 3er / Orange-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311620733"/>
      </p:ext>
    </p:extLst>
  </p:cSld>
  <p:clrMapOvr>
    <a:masterClrMapping/>
  </p:clrMapOvr>
  <p:extLst>
    <p:ext uri="{DCECCB84-F9BA-43D5-87BE-67443E8EF086}">
      <p15:sldGuideLst xmlns:p15="http://schemas.microsoft.com/office/powerpoint/2012/main"/>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ILDER groß | 3er / Gold-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30199398"/>
      </p:ext>
    </p:extLst>
  </p:cSld>
  <p:clrMapOvr>
    <a:masterClrMapping/>
  </p:clrMapOvr>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BILDER groß | 3er / Grün-Weiß">
    <p:bg>
      <p:bgPr>
        <a:solidFill>
          <a:srgbClr val="FFFFFF"/>
        </a:solidFill>
        <a:effectLst/>
      </p:bgPr>
    </p:bg>
    <p:spTree>
      <p:nvGrpSpPr>
        <p:cNvPr id="1" name=""/>
        <p:cNvGrpSpPr/>
        <p:nvPr/>
      </p:nvGrpSpPr>
      <p:grpSpPr>
        <a:xfrm>
          <a:off x="0" y="0"/>
          <a:ext cx="0" cy="0"/>
          <a:chOff x="0" y="0"/>
          <a:chExt cx="0" cy="0"/>
        </a:xfrm>
      </p:grpSpPr>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46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50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4783435"/>
            <a:ext cx="3240000" cy="1151756"/>
          </a:xfrm>
        </p:spPr>
        <p:txBody>
          <a:bodyPr>
            <a:noAutofit/>
          </a:bodyPr>
          <a:lstStyle>
            <a:lvl1pPr marL="0" indent="0" algn="l">
              <a:spcBef>
                <a:spcPts val="0"/>
              </a:spcBef>
              <a:buClr>
                <a:schemeClr val="bg1"/>
              </a:buClr>
              <a:buSzPct val="25000"/>
              <a:buFont typeface="Arial" panose="020B0604020202020204" pitchFamily="34" charset="0"/>
              <a:buChar char="•"/>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4365104"/>
            <a:ext cx="324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57901"/>
            <a:ext cx="3240000" cy="2880000"/>
          </a:xfrm>
          <a:prstGeom prst="snip2DiagRect">
            <a:avLst>
              <a:gd name="adj1" fmla="val 13890"/>
              <a:gd name="adj2" fmla="val 0"/>
            </a:avLst>
          </a:prstGeom>
          <a:solidFill>
            <a:srgbClr val="F0F3F7"/>
          </a:solidFill>
        </p:spPr>
        <p:txBody>
          <a:bodyPr tIns="18000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715473399"/>
      </p:ext>
    </p:extLst>
  </p:cSld>
  <p:clrMapOvr>
    <a:masterClrMapping/>
  </p:clrMapOvr>
  <p:extLst>
    <p:ext uri="{DCECCB84-F9BA-43D5-87BE-67443E8EF086}">
      <p15:sldGuideLst xmlns:p15="http://schemas.microsoft.com/office/powerpoint/2012/main"/>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431438383"/>
      </p:ext>
    </p:extLst>
  </p:cSld>
  <p:clrMapOvr>
    <a:masterClrMapping/>
  </p:clrMapOvr>
  <p:extLst>
    <p:ext uri="{DCECCB84-F9BA-43D5-87BE-67443E8EF086}">
      <p15:sldGuideLst xmlns:p15="http://schemas.microsoft.com/office/powerpoint/2012/main"/>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387414960"/>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 V1 | Türkis/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AA"/>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898645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91599728"/>
      </p:ext>
    </p:extLst>
  </p:cSld>
  <p:clrMapOvr>
    <a:masterClrMapping/>
  </p:clrMapOvr>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9"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431154538"/>
      </p:ext>
    </p:extLst>
  </p:cSld>
  <p:clrMapOvr>
    <a:masterClrMapping/>
  </p:clrMapOvr>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4211700910"/>
      </p:ext>
    </p:extLst>
  </p:cSld>
  <p:clrMapOvr>
    <a:masterClrMapping/>
  </p:clrMapOvr>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Orange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1"/>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3926603953"/>
      </p:ext>
    </p:extLst>
  </p:cSld>
  <p:clrMapOvr>
    <a:masterClrMapping/>
  </p:clrMapOvr>
  <p:extLst>
    <p:ext uri="{DCECCB84-F9BA-43D5-87BE-67443E8EF086}">
      <p15:sldGuideLst xmlns:p15="http://schemas.microsoft.com/office/powerpoint/2012/main"/>
    </p:ext>
  </p:extLs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1163201223"/>
      </p:ext>
    </p:extLst>
  </p:cSld>
  <p:clrMapOvr>
    <a:masterClrMapping/>
  </p:clrMapOvr>
  <p:extLst>
    <p:ext uri="{DCECCB84-F9BA-43D5-87BE-67443E8EF086}">
      <p15:sldGuideLst xmlns:p15="http://schemas.microsoft.com/office/powerpoint/2012/main"/>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BILDER klein | 3er  / Grü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8"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chemeClr val="bg1"/>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chemeClr val="bg1"/>
                </a:solidFill>
              </a:defRPr>
            </a:lvl1pPr>
          </a:lstStyle>
          <a:p>
            <a:fld id="{CE004AA5-A40C-4A9E-83BD-743393A1E7F8}" type="datetime4">
              <a:rPr lang="de-DE" smtClean="0"/>
              <a:pPr/>
              <a:t>22. Mai 2025</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tIns="0"/>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111600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chemeClr val="bg1"/>
                </a:solidFill>
              </a:defRPr>
            </a:lvl1pPr>
          </a:lstStyle>
          <a:p>
            <a:r>
              <a:rPr lang="de-DE"/>
              <a:t>Titel der Folie</a:t>
            </a:r>
          </a:p>
        </p:txBody>
      </p:sp>
    </p:spTree>
    <p:extLst>
      <p:ext uri="{BB962C8B-B14F-4D97-AF65-F5344CB8AC3E}">
        <p14:creationId xmlns:p14="http://schemas.microsoft.com/office/powerpoint/2010/main" val="2150149864"/>
      </p:ext>
    </p:extLst>
  </p:cSld>
  <p:clrMapOvr>
    <a:masterClrMapping/>
  </p:clrMapOvr>
  <p:extLst>
    <p:ext uri="{DCECCB84-F9BA-43D5-87BE-67443E8EF086}">
      <p15:sldGuideLst xmlns:p15="http://schemas.microsoft.com/office/powerpoint/2012/main"/>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ILDER klein | 3er  / Dunkel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5A"/>
                </a:solidFill>
              </a:defRPr>
            </a:lvl1p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3923763"/>
      </p:ext>
    </p:extLst>
  </p:cSld>
  <p:clrMapOvr>
    <a:masterClrMapping/>
  </p:clrMapOvr>
  <p:extLst>
    <p:ext uri="{DCECCB84-F9BA-43D5-87BE-67443E8EF086}">
      <p15:sldGuideLst xmlns:p15="http://schemas.microsoft.com/office/powerpoint/2012/main"/>
    </p:ext>
  </p:extLst>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BILDER klein | 3er  / Blau-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2931505412"/>
      </p:ext>
    </p:extLst>
  </p:cSld>
  <p:clrMapOvr>
    <a:masterClrMapping/>
  </p:clrMapOvr>
  <p:extLst>
    <p:ext uri="{DCECCB84-F9BA-43D5-87BE-67443E8EF086}">
      <p15:sldGuideLst xmlns:p15="http://schemas.microsoft.com/office/powerpoint/2012/main"/>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BILDER klein | 3er  / Pink-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801882633"/>
      </p:ext>
    </p:extLst>
  </p:cSld>
  <p:clrMapOvr>
    <a:masterClrMapping/>
  </p:clrMapOvr>
  <p:extLst>
    <p:ext uri="{DCECCB84-F9BA-43D5-87BE-67443E8EF086}">
      <p15:sldGuideLst xmlns:p15="http://schemas.microsoft.com/office/powerpoint/2012/main"/>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BILDER klein | 3er  / Türkis-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chemeClr val="accent2"/>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chemeClr val="accent2"/>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04187149"/>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 V1 | Violett/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68470868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BILDER klein | 3er  / Violett-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6749919"/>
      </p:ext>
    </p:extLst>
  </p:cSld>
  <p:clrMapOvr>
    <a:masterClrMapping/>
  </p:clrMapOvr>
  <p:extLst>
    <p:ext uri="{DCECCB84-F9BA-43D5-87BE-67443E8EF086}">
      <p15:sldGuideLst xmlns:p15="http://schemas.microsoft.com/office/powerpoint/2012/main"/>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BILDER klein | 3er  / Orange-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668689035"/>
      </p:ext>
    </p:extLst>
  </p:cSld>
  <p:clrMapOvr>
    <a:masterClrMapping/>
  </p:clrMapOvr>
  <p:extLst>
    <p:ext uri="{DCECCB84-F9BA-43D5-87BE-67443E8EF086}">
      <p15:sldGuideLst xmlns:p15="http://schemas.microsoft.com/office/powerpoint/2012/main"/>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BILDER klein | 3er  / Gold-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628969785"/>
      </p:ext>
    </p:extLst>
  </p:cSld>
  <p:clrMapOvr>
    <a:masterClrMapping/>
  </p:clrMapOvr>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BILDER klein | 3er  / Grün-Weiß">
    <p:bg>
      <p:bgPr>
        <a:solidFill>
          <a:srgbClr val="FFFFFF"/>
        </a:solidFill>
        <a:effectLst/>
      </p:bgPr>
    </p:bg>
    <p:spTree>
      <p:nvGrpSpPr>
        <p:cNvPr id="1" name=""/>
        <p:cNvGrpSpPr/>
        <p:nvPr/>
      </p:nvGrpSpPr>
      <p:grpSpPr>
        <a:xfrm>
          <a:off x="0" y="0"/>
          <a:ext cx="0" cy="0"/>
          <a:chOff x="0" y="0"/>
          <a:chExt cx="0" cy="0"/>
        </a:xfrm>
      </p:grpSpPr>
      <p:sp>
        <p:nvSpPr>
          <p:cNvPr id="9" name="Datum">
            <a:extLst>
              <a:ext uri="{FF2B5EF4-FFF2-40B4-BE49-F238E27FC236}">
                <a16:creationId xmlns:a16="http://schemas.microsoft.com/office/drawing/2014/main" id="{BCC2C41B-74C8-332A-99E1-747BB4322BE6}"/>
              </a:ext>
            </a:extLst>
          </p:cNvPr>
          <p:cNvSpPr>
            <a:spLocks noGrp="1"/>
          </p:cNvSpPr>
          <p:nvPr>
            <p:ph type="dt" sz="half" idx="33"/>
          </p:nvPr>
        </p:nvSpPr>
        <p:spPr/>
        <p:txBody>
          <a:bodyPr/>
          <a:lstStyle/>
          <a:p>
            <a:fld id="{CE004AA5-A40C-4A9E-83BD-743393A1E7F8}" type="datetime4">
              <a:rPr lang="de-DE" smtClean="0"/>
              <a:pPr/>
              <a:t>22. Mai 2025</a:t>
            </a:fld>
            <a:endParaRPr lang="de-DE"/>
          </a:p>
        </p:txBody>
      </p:sp>
      <p:sp>
        <p:nvSpPr>
          <p:cNvPr id="10" name="Foliennummer">
            <a:extLst>
              <a:ext uri="{FF2B5EF4-FFF2-40B4-BE49-F238E27FC236}">
                <a16:creationId xmlns:a16="http://schemas.microsoft.com/office/drawing/2014/main" id="{23C98F38-7805-70CF-1CB2-BCD64AB73888}"/>
              </a:ext>
            </a:extLst>
          </p:cNvPr>
          <p:cNvSpPr>
            <a:spLocks noGrp="1"/>
          </p:cNvSpPr>
          <p:nvPr>
            <p:ph type="sldNum" sz="quarter" idx="34"/>
          </p:nvPr>
        </p:nvSpPr>
        <p:spPr/>
        <p:txBody>
          <a:bodyPr/>
          <a:lstStyle/>
          <a:p>
            <a:fld id="{0EDB35FF-48FE-4539-886A-6B3E6CAB12DA}" type="slidenum">
              <a:rPr lang="de-DE" smtClean="0"/>
              <a:pPr/>
              <a:t>‹Nr.›</a:t>
            </a:fld>
            <a:endParaRPr lang="de-DE"/>
          </a:p>
        </p:txBody>
      </p:sp>
      <p:sp>
        <p:nvSpPr>
          <p:cNvPr id="15" name="Text-Platzhalter3">
            <a:extLst>
              <a:ext uri="{FF2B5EF4-FFF2-40B4-BE49-F238E27FC236}">
                <a16:creationId xmlns:a16="http://schemas.microsoft.com/office/drawing/2014/main" id="{5DE1E801-3817-583D-2850-C7AA058BA44D}"/>
              </a:ext>
            </a:extLst>
          </p:cNvPr>
          <p:cNvSpPr>
            <a:spLocks noGrp="1"/>
          </p:cNvSpPr>
          <p:nvPr>
            <p:ph type="body" sz="quarter" idx="31" hasCustomPrompt="1"/>
          </p:nvPr>
        </p:nvSpPr>
        <p:spPr>
          <a:xfrm>
            <a:off x="846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6" name="Bild-Unterschrift3">
            <a:extLst>
              <a:ext uri="{FF2B5EF4-FFF2-40B4-BE49-F238E27FC236}">
                <a16:creationId xmlns:a16="http://schemas.microsoft.com/office/drawing/2014/main" id="{240A1EEC-3AA5-5356-1274-290D97DF95EE}"/>
              </a:ext>
            </a:extLst>
          </p:cNvPr>
          <p:cNvSpPr>
            <a:spLocks noGrp="1"/>
          </p:cNvSpPr>
          <p:nvPr>
            <p:ph type="body" sz="quarter" idx="32" hasCustomPrompt="1"/>
          </p:nvPr>
        </p:nvSpPr>
        <p:spPr>
          <a:xfrm>
            <a:off x="846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3">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882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8" name="Text-Platzhalter2">
            <a:extLst>
              <a:ext uri="{FF2B5EF4-FFF2-40B4-BE49-F238E27FC236}">
                <a16:creationId xmlns:a16="http://schemas.microsoft.com/office/drawing/2014/main" id="{3E4A76AB-166B-C814-6E57-728032FA54AC}"/>
              </a:ext>
            </a:extLst>
          </p:cNvPr>
          <p:cNvSpPr>
            <a:spLocks noGrp="1"/>
          </p:cNvSpPr>
          <p:nvPr>
            <p:ph type="body" sz="quarter" idx="28" hasCustomPrompt="1"/>
          </p:nvPr>
        </p:nvSpPr>
        <p:spPr>
          <a:xfrm>
            <a:off x="450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3" name="Bild-Unterschrift2">
            <a:extLst>
              <a:ext uri="{FF2B5EF4-FFF2-40B4-BE49-F238E27FC236}">
                <a16:creationId xmlns:a16="http://schemas.microsoft.com/office/drawing/2014/main" id="{F9FC3F8E-3DCB-4CE3-5C46-9FD983EAC085}"/>
              </a:ext>
            </a:extLst>
          </p:cNvPr>
          <p:cNvSpPr>
            <a:spLocks noGrp="1"/>
          </p:cNvSpPr>
          <p:nvPr>
            <p:ph type="body" sz="quarter" idx="29" hasCustomPrompt="1"/>
          </p:nvPr>
        </p:nvSpPr>
        <p:spPr>
          <a:xfrm>
            <a:off x="450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2">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486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3240000" cy="1908000"/>
          </a:xfrm>
        </p:spPr>
        <p:txBody>
          <a:bodyPr>
            <a:noAutofit/>
          </a:bodyPr>
          <a:lstStyle>
            <a:lvl1pPr marL="0" indent="0" algn="ctr">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3240000" cy="360000"/>
          </a:xfrm>
        </p:spPr>
        <p:txBody>
          <a:bodyPr/>
          <a:lstStyle>
            <a:lvl1pPr marL="0" indent="0" algn="ctr">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90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3207942148"/>
      </p:ext>
    </p:extLst>
  </p:cSld>
  <p:clrMapOvr>
    <a:masterClrMapping/>
  </p:clrMapOvr>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19421901"/>
      </p:ext>
    </p:extLst>
  </p:cSld>
  <p:clrMapOvr>
    <a:masterClrMapping/>
  </p:clrMapOvr>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Pink-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596016992"/>
      </p:ext>
    </p:extLst>
  </p:cSld>
  <p:clrMapOvr>
    <a:masterClrMapping/>
  </p:clrMapOvr>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40202073"/>
      </p:ext>
    </p:extLst>
  </p:cSld>
  <p:clrMapOvr>
    <a:masterClrMapping/>
  </p:clrMapOvr>
  <p:extLst>
    <p:ext uri="{DCECCB84-F9BA-43D5-87BE-67443E8EF086}">
      <p15:sldGuideLst xmlns:p15="http://schemas.microsoft.com/office/powerpoint/2012/main"/>
    </p:ext>
  </p:extLs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Türkis-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7" y="5814207"/>
            <a:ext cx="1367995"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469481268"/>
      </p:ext>
    </p:extLst>
  </p:cSld>
  <p:clrMapOvr>
    <a:masterClrMapping/>
  </p:clrMapOvr>
  <p:extLst>
    <p:ext uri="{DCECCB84-F9BA-43D5-87BE-67443E8EF086}">
      <p15:sldGuideLst xmlns:p15="http://schemas.microsoft.com/office/powerpoint/2012/main"/>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72401116"/>
      </p:ext>
    </p:extLst>
  </p:cSld>
  <p:clrMapOvr>
    <a:masterClrMapping/>
  </p:clrMapOvr>
  <p:extLst>
    <p:ext uri="{DCECCB84-F9BA-43D5-87BE-67443E8EF086}">
      <p15:sldGuideLst xmlns:p15="http://schemas.microsoft.com/office/powerpoint/2012/main"/>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Orange-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599"/>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395900152"/>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 V1 | Violett/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8C3E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43541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30.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Dunkelblau">
    <p:bg>
      <p:bgPr>
        <a:solidFill>
          <a:srgbClr val="10065A"/>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112929034"/>
      </p:ext>
    </p:extLst>
  </p:cSld>
  <p:clrMapOvr>
    <a:masterClrMapping/>
  </p:clrMapOvr>
  <p:extLst>
    <p:ext uri="{DCECCB84-F9BA-43D5-87BE-67443E8EF086}">
      <p15:sldGuideLst xmlns:p15="http://schemas.microsoft.com/office/powerpoint/2012/main"/>
    </p:ext>
  </p:extLst>
</p:sldLayout>
</file>

<file path=ppt/slideLayouts/slideLayout331.xml><?xml version="1.0" encoding="utf-8"?>
<p:sldLayout xmlns:a="http://schemas.openxmlformats.org/drawingml/2006/main" xmlns:r="http://schemas.openxmlformats.org/officeDocument/2006/relationships" xmlns:p="http://schemas.openxmlformats.org/presentationml/2006/main" showMasterSp="0" preserve="1" userDrawn="1">
  <p:cSld name="BILDER klein | 4er  / Grün-Blau">
    <p:bg>
      <p:bgPr>
        <a:solidFill>
          <a:srgbClr val="10069F"/>
        </a:solidFill>
        <a:effectLst/>
      </p:bgPr>
    </p:bg>
    <p:spTree>
      <p:nvGrpSpPr>
        <p:cNvPr id="1" name=""/>
        <p:cNvGrpSpPr/>
        <p:nvPr/>
      </p:nvGrpSpPr>
      <p:grpSpPr>
        <a:xfrm>
          <a:off x="0" y="0"/>
          <a:ext cx="0" cy="0"/>
          <a:chOff x="0" y="0"/>
          <a:chExt cx="0" cy="0"/>
        </a:xfrm>
      </p:grpSpPr>
      <p:pic>
        <p:nvPicPr>
          <p:cNvPr id="2" name="Logo">
            <a:extLst>
              <a:ext uri="{FF2B5EF4-FFF2-40B4-BE49-F238E27FC236}">
                <a16:creationId xmlns:a16="http://schemas.microsoft.com/office/drawing/2014/main" id="{E371AF68-714A-B209-80F0-873DAE9D1E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579546" y="5814207"/>
            <a:ext cx="1367997" cy="1042600"/>
          </a:xfrm>
          <a:prstGeom prst="rect">
            <a:avLst/>
          </a:prstGeom>
        </p:spPr>
      </p:pic>
      <p:sp>
        <p:nvSpPr>
          <p:cNvPr id="10" name="Foliennummer">
            <a:extLst>
              <a:ext uri="{FF2B5EF4-FFF2-40B4-BE49-F238E27FC236}">
                <a16:creationId xmlns:a16="http://schemas.microsoft.com/office/drawing/2014/main" id="{12BC47F1-35D2-7B49-52CC-5E6F011E1F98}"/>
              </a:ext>
            </a:extLst>
          </p:cNvPr>
          <p:cNvSpPr>
            <a:spLocks noGrp="1"/>
          </p:cNvSpPr>
          <p:nvPr>
            <p:ph type="sldNum" sz="quarter" idx="24"/>
          </p:nvPr>
        </p:nvSpPr>
        <p:spPr/>
        <p:txBody>
          <a:bodyPr/>
          <a:lstStyle>
            <a:lvl1pPr>
              <a:defRPr>
                <a:solidFill>
                  <a:srgbClr val="FFFFFF"/>
                </a:solidFill>
              </a:defRPr>
            </a:lvl1pPr>
          </a:lstStyle>
          <a:p>
            <a:fld id="{0EDB35FF-48FE-4539-886A-6B3E6CAB12DA}" type="slidenum">
              <a:rPr lang="de-DE" smtClean="0"/>
              <a:pPr/>
              <a:t>‹Nr.›</a:t>
            </a:fld>
            <a:endParaRPr lang="de-DE"/>
          </a:p>
        </p:txBody>
      </p:sp>
      <p:sp>
        <p:nvSpPr>
          <p:cNvPr id="9" name="Datum">
            <a:extLst>
              <a:ext uri="{FF2B5EF4-FFF2-40B4-BE49-F238E27FC236}">
                <a16:creationId xmlns:a16="http://schemas.microsoft.com/office/drawing/2014/main" id="{4BA09AC2-7C11-3A0E-0767-7944B4343448}"/>
              </a:ext>
            </a:extLst>
          </p:cNvPr>
          <p:cNvSpPr>
            <a:spLocks noGrp="1"/>
          </p:cNvSpPr>
          <p:nvPr>
            <p:ph type="dt" sz="half" idx="23"/>
          </p:nvPr>
        </p:nvSpPr>
        <p:spPr/>
        <p:txBody>
          <a:bodyPr/>
          <a:lstStyle>
            <a:lvl1pPr>
              <a:defRPr>
                <a:solidFill>
                  <a:srgbClr val="FFFFFF"/>
                </a:solidFill>
              </a:defRPr>
            </a:lvl1pPr>
          </a:lstStyle>
          <a:p>
            <a:fld id="{CE004AA5-A40C-4A9E-83BD-743393A1E7F8}" type="datetime4">
              <a:rPr lang="de-DE" smtClean="0"/>
              <a:pPr/>
              <a:t>22. Mai 2025</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FFFFF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FFFFFF"/>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FFFFFF"/>
                </a:solidFill>
              </a:defRPr>
            </a:lvl1pPr>
          </a:lstStyle>
          <a:p>
            <a:r>
              <a:rPr lang="de-DE"/>
              <a:t>Titel der Folie</a:t>
            </a:r>
          </a:p>
        </p:txBody>
      </p:sp>
    </p:spTree>
    <p:extLst>
      <p:ext uri="{BB962C8B-B14F-4D97-AF65-F5344CB8AC3E}">
        <p14:creationId xmlns:p14="http://schemas.microsoft.com/office/powerpoint/2010/main" val="1683307859"/>
      </p:ext>
    </p:extLst>
  </p:cSld>
  <p:clrMapOvr>
    <a:masterClrMapping/>
  </p:clrMapOvr>
  <p:extLst>
    <p:ext uri="{DCECCB84-F9BA-43D5-87BE-67443E8EF086}">
      <p15:sldGuideLst xmlns:p15="http://schemas.microsoft.com/office/powerpoint/2012/main"/>
    </p:ext>
  </p:extLst>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BILDER klein | 4er / Dunkel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5A"/>
                </a:solidFill>
              </a:defRPr>
            </a:lvl1p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5A"/>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5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5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51255126"/>
      </p:ext>
    </p:extLst>
  </p:cSld>
  <p:clrMapOvr>
    <a:masterClrMapping/>
  </p:clrMapOvr>
  <p:extLst>
    <p:ext uri="{DCECCB84-F9BA-43D5-87BE-67443E8EF086}">
      <p15:sldGuideLst xmlns:p15="http://schemas.microsoft.com/office/powerpoint/2012/main"/>
    </p:ext>
  </p:extLst>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BILDER klein | 4er / Blau-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lvl1pPr>
              <a:defRPr>
                <a:solidFill>
                  <a:srgbClr val="10069F"/>
                </a:solidFill>
              </a:defRPr>
            </a:lvl1p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lvl1pPr>
              <a:defRPr>
                <a:solidFill>
                  <a:srgbClr val="10069F"/>
                </a:solidFill>
              </a:defRPr>
            </a:lvl1p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9F"/>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06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06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9F"/>
                </a:solidFill>
              </a:defRPr>
            </a:lvl1pPr>
          </a:lstStyle>
          <a:p>
            <a:r>
              <a:rPr lang="de-DE"/>
              <a:t>Titel der Folie</a:t>
            </a:r>
          </a:p>
        </p:txBody>
      </p:sp>
    </p:spTree>
    <p:extLst>
      <p:ext uri="{BB962C8B-B14F-4D97-AF65-F5344CB8AC3E}">
        <p14:creationId xmlns:p14="http://schemas.microsoft.com/office/powerpoint/2010/main" val="378860983"/>
      </p:ext>
    </p:extLst>
  </p:cSld>
  <p:clrMapOvr>
    <a:masterClrMapping/>
  </p:clrMapOvr>
  <p:extLst>
    <p:ext uri="{DCECCB84-F9BA-43D5-87BE-67443E8EF086}">
      <p15:sldGuideLst xmlns:p15="http://schemas.microsoft.com/office/powerpoint/2012/main"/>
    </p:ext>
  </p:extLst>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ILDER klein | 4er / Pink-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3EB5"/>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3EB5"/>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8331421"/>
      </p:ext>
    </p:extLst>
  </p:cSld>
  <p:clrMapOvr>
    <a:masterClrMapping/>
  </p:clrMapOvr>
  <p:extLst>
    <p:ext uri="{DCECCB84-F9BA-43D5-87BE-67443E8EF086}">
      <p15:sldGuideLst xmlns:p15="http://schemas.microsoft.com/office/powerpoint/2012/main"/>
    </p:ext>
  </p:extLst>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userDrawn="1">
  <p:cSld name="BILDER klein | 4er / Türkis-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AA"/>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AA"/>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966548600"/>
      </p:ext>
    </p:extLst>
  </p:cSld>
  <p:clrMapOvr>
    <a:masterClrMapping/>
  </p:clrMapOvr>
  <p:extLst>
    <p:ext uri="{DCECCB84-F9BA-43D5-87BE-67443E8EF086}">
      <p15:sldGuideLst xmlns:p15="http://schemas.microsoft.com/office/powerpoint/2012/main"/>
    </p:ext>
  </p:extLst>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BILDER klein | 4er / Violett-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8C3E9F"/>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8C3E9F"/>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1273916399"/>
      </p:ext>
    </p:extLst>
  </p:cSld>
  <p:clrMapOvr>
    <a:masterClrMapping/>
  </p:clrMapOvr>
  <p:extLst>
    <p:ext uri="{DCECCB84-F9BA-43D5-87BE-67443E8EF086}">
      <p15:sldGuideLst xmlns:p15="http://schemas.microsoft.com/office/powerpoint/2012/main"/>
    </p:ext>
  </p:extLst>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BILDER klein | 4er / Orange-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4414"/>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4414"/>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2531059432"/>
      </p:ext>
    </p:extLst>
  </p:cSld>
  <p:clrMapOvr>
    <a:masterClrMapping/>
  </p:clrMapOvr>
  <p:extLst>
    <p:ext uri="{DCECCB84-F9BA-43D5-87BE-67443E8EF086}">
      <p15:sldGuideLst xmlns:p15="http://schemas.microsoft.com/office/powerpoint/2012/main"/>
    </p:ext>
  </p:extLst>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userDrawn="1">
  <p:cSld name="BILDER klein | 4er /  Gold-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FF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FF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955752208"/>
      </p:ext>
    </p:extLst>
  </p:cSld>
  <p:clrMapOvr>
    <a:masterClrMapping/>
  </p:clrMapOvr>
  <p:extLst>
    <p:ext uri="{DCECCB84-F9BA-43D5-87BE-67443E8EF086}">
      <p15:sldGuideLst xmlns:p15="http://schemas.microsoft.com/office/powerpoint/2012/main"/>
    </p:ext>
  </p:extLst>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BILDER klein | 4er / Grün-Weiß">
    <p:bg>
      <p:bgPr>
        <a:solidFill>
          <a:srgbClr val="FFFFFF"/>
        </a:solidFill>
        <a:effectLst/>
      </p:bgPr>
    </p:bg>
    <p:spTree>
      <p:nvGrpSpPr>
        <p:cNvPr id="1" name=""/>
        <p:cNvGrpSpPr/>
        <p:nvPr/>
      </p:nvGrpSpPr>
      <p:grpSpPr>
        <a:xfrm>
          <a:off x="0" y="0"/>
          <a:ext cx="0" cy="0"/>
          <a:chOff x="0" y="0"/>
          <a:chExt cx="0" cy="0"/>
        </a:xfrm>
      </p:grpSpPr>
      <p:sp>
        <p:nvSpPr>
          <p:cNvPr id="8" name="Datum">
            <a:extLst>
              <a:ext uri="{FF2B5EF4-FFF2-40B4-BE49-F238E27FC236}">
                <a16:creationId xmlns:a16="http://schemas.microsoft.com/office/drawing/2014/main" id="{E7B3EC3F-EA9D-9918-4B6D-D2F496884FC7}"/>
              </a:ext>
            </a:extLst>
          </p:cNvPr>
          <p:cNvSpPr>
            <a:spLocks noGrp="1"/>
          </p:cNvSpPr>
          <p:nvPr>
            <p:ph type="dt" sz="half" idx="40"/>
          </p:nvPr>
        </p:nvSpPr>
        <p:spPr/>
        <p:txBody>
          <a:bodyPr/>
          <a:lstStyle/>
          <a:p>
            <a:fld id="{CE004AA5-A40C-4A9E-83BD-743393A1E7F8}" type="datetime4">
              <a:rPr lang="de-DE" smtClean="0"/>
              <a:pPr/>
              <a:t>22. Mai 2025</a:t>
            </a:fld>
            <a:endParaRPr lang="de-DE"/>
          </a:p>
        </p:txBody>
      </p:sp>
      <p:sp>
        <p:nvSpPr>
          <p:cNvPr id="13" name="Foliennummer">
            <a:extLst>
              <a:ext uri="{FF2B5EF4-FFF2-40B4-BE49-F238E27FC236}">
                <a16:creationId xmlns:a16="http://schemas.microsoft.com/office/drawing/2014/main" id="{D61E905C-EB5F-992D-BF1D-D02DD7FC313A}"/>
              </a:ext>
            </a:extLst>
          </p:cNvPr>
          <p:cNvSpPr>
            <a:spLocks noGrp="1"/>
          </p:cNvSpPr>
          <p:nvPr>
            <p:ph type="sldNum" sz="quarter" idx="41"/>
          </p:nvPr>
        </p:nvSpPr>
        <p:spPr/>
        <p:txBody>
          <a:bodyPr/>
          <a:lstStyle/>
          <a:p>
            <a:fld id="{0EDB35FF-48FE-4539-886A-6B3E6CAB12DA}" type="slidenum">
              <a:rPr lang="de-DE" smtClean="0"/>
              <a:pPr/>
              <a:t>‹Nr.›</a:t>
            </a:fld>
            <a:endParaRPr lang="de-DE"/>
          </a:p>
        </p:txBody>
      </p:sp>
      <p:sp>
        <p:nvSpPr>
          <p:cNvPr id="19" name="Text-Platzhalter4">
            <a:extLst>
              <a:ext uri="{FF2B5EF4-FFF2-40B4-BE49-F238E27FC236}">
                <a16:creationId xmlns:a16="http://schemas.microsoft.com/office/drawing/2014/main" id="{F906E824-E803-C3DB-227F-34A370CD61E4}"/>
              </a:ext>
            </a:extLst>
          </p:cNvPr>
          <p:cNvSpPr>
            <a:spLocks noGrp="1"/>
          </p:cNvSpPr>
          <p:nvPr>
            <p:ph type="body" sz="quarter" idx="38" hasCustomPrompt="1"/>
          </p:nvPr>
        </p:nvSpPr>
        <p:spPr>
          <a:xfrm>
            <a:off x="918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20" name="Bild-Unterschrift4">
            <a:extLst>
              <a:ext uri="{FF2B5EF4-FFF2-40B4-BE49-F238E27FC236}">
                <a16:creationId xmlns:a16="http://schemas.microsoft.com/office/drawing/2014/main" id="{76FBC499-CFDF-764A-7075-6A43D3ED1BF5}"/>
              </a:ext>
            </a:extLst>
          </p:cNvPr>
          <p:cNvSpPr>
            <a:spLocks noGrp="1"/>
          </p:cNvSpPr>
          <p:nvPr>
            <p:ph type="body" sz="quarter" idx="39" hasCustomPrompt="1"/>
          </p:nvPr>
        </p:nvSpPr>
        <p:spPr>
          <a:xfrm>
            <a:off x="918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4" name="Bild-Platzhalter4">
            <a:extLst>
              <a:ext uri="{FF2B5EF4-FFF2-40B4-BE49-F238E27FC236}">
                <a16:creationId xmlns:a16="http://schemas.microsoft.com/office/drawing/2014/main" id="{ECEC371A-89CF-3B8D-F696-DABD088B3DCE}"/>
              </a:ext>
            </a:extLst>
          </p:cNvPr>
          <p:cNvSpPr>
            <a:spLocks noGrp="1"/>
          </p:cNvSpPr>
          <p:nvPr>
            <p:ph type="pic" sz="quarter" idx="30" hasCustomPrompt="1"/>
          </p:nvPr>
        </p:nvSpPr>
        <p:spPr>
          <a:xfrm>
            <a:off x="9180000" y="1257901"/>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17" name="Text-Platzhalter3">
            <a:extLst>
              <a:ext uri="{FF2B5EF4-FFF2-40B4-BE49-F238E27FC236}">
                <a16:creationId xmlns:a16="http://schemas.microsoft.com/office/drawing/2014/main" id="{8A6BA438-FBCD-9BC7-AFFE-1778B1E87C8A}"/>
              </a:ext>
            </a:extLst>
          </p:cNvPr>
          <p:cNvSpPr>
            <a:spLocks noGrp="1"/>
          </p:cNvSpPr>
          <p:nvPr>
            <p:ph type="body" sz="quarter" idx="36" hasCustomPrompt="1"/>
          </p:nvPr>
        </p:nvSpPr>
        <p:spPr>
          <a:xfrm>
            <a:off x="630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8" name="Bild-Unterschrift3">
            <a:extLst>
              <a:ext uri="{FF2B5EF4-FFF2-40B4-BE49-F238E27FC236}">
                <a16:creationId xmlns:a16="http://schemas.microsoft.com/office/drawing/2014/main" id="{55BA685A-EE0D-0A90-6D94-54A8CBF2383F}"/>
              </a:ext>
            </a:extLst>
          </p:cNvPr>
          <p:cNvSpPr>
            <a:spLocks noGrp="1"/>
          </p:cNvSpPr>
          <p:nvPr>
            <p:ph type="body" sz="quarter" idx="37" hasCustomPrompt="1"/>
          </p:nvPr>
        </p:nvSpPr>
        <p:spPr>
          <a:xfrm>
            <a:off x="630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7" name="Bild-Platzhalter3">
            <a:extLst>
              <a:ext uri="{FF2B5EF4-FFF2-40B4-BE49-F238E27FC236}">
                <a16:creationId xmlns:a16="http://schemas.microsoft.com/office/drawing/2014/main" id="{A045EEA4-DC71-E69C-A5E3-888E4C002D3A}"/>
              </a:ext>
            </a:extLst>
          </p:cNvPr>
          <p:cNvSpPr>
            <a:spLocks noGrp="1"/>
          </p:cNvSpPr>
          <p:nvPr>
            <p:ph type="pic" sz="quarter" idx="27" hasCustomPrompt="1"/>
          </p:nvPr>
        </p:nvSpPr>
        <p:spPr>
          <a:xfrm>
            <a:off x="6303794"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5" name="Text-Platzhalter2">
            <a:extLst>
              <a:ext uri="{FF2B5EF4-FFF2-40B4-BE49-F238E27FC236}">
                <a16:creationId xmlns:a16="http://schemas.microsoft.com/office/drawing/2014/main" id="{2A146FCD-06F5-07EA-AEF1-420CC14844A9}"/>
              </a:ext>
            </a:extLst>
          </p:cNvPr>
          <p:cNvSpPr>
            <a:spLocks noGrp="1"/>
          </p:cNvSpPr>
          <p:nvPr>
            <p:ph type="body" sz="quarter" idx="34" hasCustomPrompt="1"/>
          </p:nvPr>
        </p:nvSpPr>
        <p:spPr>
          <a:xfrm>
            <a:off x="342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12" name="Bild-Unterschrift2">
            <a:extLst>
              <a:ext uri="{FF2B5EF4-FFF2-40B4-BE49-F238E27FC236}">
                <a16:creationId xmlns:a16="http://schemas.microsoft.com/office/drawing/2014/main" id="{1C10FC21-882B-C429-DA33-2739530363EF}"/>
              </a:ext>
            </a:extLst>
          </p:cNvPr>
          <p:cNvSpPr>
            <a:spLocks noGrp="1"/>
          </p:cNvSpPr>
          <p:nvPr>
            <p:ph type="body" sz="quarter" idx="35" hasCustomPrompt="1"/>
          </p:nvPr>
        </p:nvSpPr>
        <p:spPr>
          <a:xfrm>
            <a:off x="342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4" name="Bild-Platzhalter2">
            <a:extLst>
              <a:ext uri="{FF2B5EF4-FFF2-40B4-BE49-F238E27FC236}">
                <a16:creationId xmlns:a16="http://schemas.microsoft.com/office/drawing/2014/main" id="{8919E51D-414E-5A5D-7EEB-BF2EC93521D0}"/>
              </a:ext>
            </a:extLst>
          </p:cNvPr>
          <p:cNvSpPr>
            <a:spLocks noGrp="1"/>
          </p:cNvSpPr>
          <p:nvPr>
            <p:ph type="pic" sz="quarter" idx="33" hasCustomPrompt="1"/>
          </p:nvPr>
        </p:nvSpPr>
        <p:spPr>
          <a:xfrm>
            <a:off x="3427589"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28" name="Text-Platzhalter">
            <a:extLst>
              <a:ext uri="{FF2B5EF4-FFF2-40B4-BE49-F238E27FC236}">
                <a16:creationId xmlns:a16="http://schemas.microsoft.com/office/drawing/2014/main" id="{85C1B675-AECF-E649-8936-9A78BB90BA99}"/>
              </a:ext>
            </a:extLst>
          </p:cNvPr>
          <p:cNvSpPr>
            <a:spLocks noGrp="1"/>
          </p:cNvSpPr>
          <p:nvPr>
            <p:ph type="body" sz="quarter" idx="20" hasCustomPrompt="1"/>
          </p:nvPr>
        </p:nvSpPr>
        <p:spPr>
          <a:xfrm>
            <a:off x="540000" y="3888085"/>
            <a:ext cx="2520000" cy="1908000"/>
          </a:xfrm>
        </p:spPr>
        <p:txBody>
          <a:bodyPr>
            <a:noAutofit/>
          </a:bodyPr>
          <a:lstStyle>
            <a:lvl1pPr marL="0" indent="0" algn="l">
              <a:spcBef>
                <a:spcPts val="0"/>
              </a:spcBef>
              <a:buClr>
                <a:schemeClr val="bg1"/>
              </a:buClr>
              <a:buSzPct val="25000"/>
              <a:buFont typeface="Arial" panose="020B0604020202020204" pitchFamily="34" charset="0"/>
              <a:buNone/>
              <a:defRPr sz="2000" b="0" i="0">
                <a:solidFill>
                  <a:srgbClr val="10065A"/>
                </a:solidFill>
                <a:latin typeface="Source Sans Pro" panose="020B0503030403020204" pitchFamily="34" charset="0"/>
                <a:ea typeface="Source Sans Pro" panose="020B0503030403020204" pitchFamily="34" charset="0"/>
              </a:defRPr>
            </a:lvl1pPr>
            <a:lvl2pPr marL="0" indent="0" algn="ctr">
              <a:buClr>
                <a:schemeClr val="bg1"/>
              </a:buClr>
              <a:buSzPct val="25000"/>
              <a:buNone/>
              <a:defRPr sz="2000">
                <a:solidFill>
                  <a:srgbClr val="10065A"/>
                </a:solidFill>
              </a:defRPr>
            </a:lvl2pPr>
          </a:lstStyle>
          <a:p>
            <a:pPr lvl="0"/>
            <a:r>
              <a:rPr lang="de-DE"/>
              <a:t>Bild-Text</a:t>
            </a:r>
          </a:p>
        </p:txBody>
      </p:sp>
      <p:sp>
        <p:nvSpPr>
          <p:cNvPr id="6" name="Bild-Unterschrift">
            <a:extLst>
              <a:ext uri="{FF2B5EF4-FFF2-40B4-BE49-F238E27FC236}">
                <a16:creationId xmlns:a16="http://schemas.microsoft.com/office/drawing/2014/main" id="{3C231258-5652-C0D5-5346-409CA956069F}"/>
              </a:ext>
            </a:extLst>
          </p:cNvPr>
          <p:cNvSpPr>
            <a:spLocks noGrp="1"/>
          </p:cNvSpPr>
          <p:nvPr>
            <p:ph type="body" sz="quarter" idx="26" hasCustomPrompt="1"/>
          </p:nvPr>
        </p:nvSpPr>
        <p:spPr>
          <a:xfrm>
            <a:off x="540000" y="3469754"/>
            <a:ext cx="2520000" cy="360000"/>
          </a:xfrm>
        </p:spPr>
        <p:txBody>
          <a:bodyPr/>
          <a:lstStyle>
            <a:lvl1pPr marL="0" indent="0" algn="l">
              <a:buFontTx/>
              <a:buNone/>
              <a:defRPr sz="1800" b="1">
                <a:solidFill>
                  <a:srgbClr val="10AD00"/>
                </a:solidFill>
                <a:latin typeface="Montserrat" pitchFamily="2" charset="0"/>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de-DE"/>
              <a:t>Bild-Unterschrift</a:t>
            </a:r>
          </a:p>
        </p:txBody>
      </p:sp>
      <p:sp>
        <p:nvSpPr>
          <p:cNvPr id="11" name="Bild-Platzhalter">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40000" y="1268760"/>
            <a:ext cx="2520000" cy="1980000"/>
          </a:xfrm>
          <a:prstGeom prst="snip1Rect">
            <a:avLst/>
          </a:prstGeom>
          <a:solidFill>
            <a:srgbClr val="F0F3F7"/>
          </a:solidFill>
        </p:spPr>
        <p:txBody>
          <a:bodyPr tIns="0" bIns="0" anchor="t" anchorCtr="1"/>
          <a:lstStyle>
            <a:lvl1pPr marL="0" indent="0" algn="l">
              <a:buNone/>
              <a:defRPr b="1">
                <a:solidFill>
                  <a:srgbClr val="10AD00"/>
                </a:solidFill>
              </a:defRPr>
            </a:lvl1pPr>
          </a:lstStyle>
          <a:p>
            <a:r>
              <a:rPr lang="de-DE"/>
              <a:t>Hier Bild einfügen!</a:t>
            </a:r>
          </a:p>
        </p:txBody>
      </p:sp>
      <p:sp>
        <p:nvSpPr>
          <p:cNvPr id="3" name="Titel">
            <a:extLst>
              <a:ext uri="{FF2B5EF4-FFF2-40B4-BE49-F238E27FC236}">
                <a16:creationId xmlns:a16="http://schemas.microsoft.com/office/drawing/2014/main" id="{A9F47A74-1494-983E-D318-CC9379472870}"/>
              </a:ext>
            </a:extLst>
          </p:cNvPr>
          <p:cNvSpPr>
            <a:spLocks noGrp="1"/>
          </p:cNvSpPr>
          <p:nvPr>
            <p:ph type="title" hasCustomPrompt="1"/>
          </p:nvPr>
        </p:nvSpPr>
        <p:spPr>
          <a:xfrm>
            <a:off x="540000" y="136524"/>
            <a:ext cx="11160000" cy="900000"/>
          </a:xfrm>
        </p:spPr>
        <p:txBody>
          <a:bodyPr/>
          <a:lstStyle>
            <a:lvl1pPr>
              <a:defRPr>
                <a:solidFill>
                  <a:srgbClr val="10065A"/>
                </a:solidFill>
              </a:defRPr>
            </a:lvl1pPr>
          </a:lstStyle>
          <a:p>
            <a:r>
              <a:rPr lang="de-DE"/>
              <a:t>Titel der Folie</a:t>
            </a:r>
          </a:p>
        </p:txBody>
      </p:sp>
    </p:spTree>
    <p:extLst>
      <p:ext uri="{BB962C8B-B14F-4D97-AF65-F5344CB8AC3E}">
        <p14:creationId xmlns:p14="http://schemas.microsoft.com/office/powerpoint/2010/main" val="4195715364"/>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EL V1 | Orange/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1" y="5781691"/>
            <a:ext cx="2735998"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8076695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preserve="1" userDrawn="1">
  <p:cSld name="END-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Ende</a:t>
            </a:r>
          </a:p>
        </p:txBody>
      </p:sp>
    </p:spTree>
    <p:extLst>
      <p:ext uri="{BB962C8B-B14F-4D97-AF65-F5344CB8AC3E}">
        <p14:creationId xmlns:p14="http://schemas.microsoft.com/office/powerpoint/2010/main" val="11305111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preserve="1" userDrawn="1">
  <p:cSld name="Q+A | Orange-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53156815"/>
      </p:ext>
    </p:extLst>
  </p:cSld>
  <p:clrMapOvr>
    <a:masterClrMapping/>
  </p:clrMapOvr>
  <p:extLst>
    <p:ext uri="{DCECCB84-F9BA-43D5-87BE-67443E8EF086}">
      <p15:sldGuideLst xmlns:p15="http://schemas.microsoft.com/office/powerpoint/2012/main"/>
    </p:ext>
  </p:extLst>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preserve="1" userDrawn="1">
  <p:cSld name="Q+A | Orange-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FF4414"/>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FF4414"/>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70524300"/>
      </p:ext>
    </p:extLst>
  </p:cSld>
  <p:clrMapOvr>
    <a:masterClrMapping/>
  </p:clrMapOvr>
  <p:extLst>
    <p:ext uri="{DCECCB84-F9BA-43D5-87BE-67443E8EF086}">
      <p15:sldGuideLst xmlns:p15="http://schemas.microsoft.com/office/powerpoint/2012/main"/>
    </p:ext>
  </p:extLst>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preserve="1" userDrawn="1">
  <p:cSld name="Q+A | Türkis-Pink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535355181"/>
      </p:ext>
    </p:extLst>
  </p:cSld>
  <p:clrMapOvr>
    <a:masterClrMapping/>
  </p:clrMapOvr>
  <p:extLst>
    <p:ext uri="{DCECCB84-F9BA-43D5-87BE-67443E8EF086}">
      <p15:sldGuideLst xmlns:p15="http://schemas.microsoft.com/office/powerpoint/2012/main"/>
    </p:ext>
  </p:extLst>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preserve="1" userDrawn="1">
  <p:cSld name="Q+A | Türkis-Pink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3EB5"/>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3EB5"/>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052461334"/>
      </p:ext>
    </p:extLst>
  </p:cSld>
  <p:clrMapOvr>
    <a:masterClrMapping/>
  </p:clrMapOvr>
  <p:extLst>
    <p:ext uri="{DCECCB84-F9BA-43D5-87BE-67443E8EF086}">
      <p15:sldGuideLst xmlns:p15="http://schemas.microsoft.com/office/powerpoint/2012/main"/>
    </p:ext>
  </p:extLst>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preserve="1" userDrawn="1">
  <p:cSld name="Q+A | Türkis-Orange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035477505"/>
      </p:ext>
    </p:extLst>
  </p:cSld>
  <p:clrMapOvr>
    <a:masterClrMapping/>
  </p:clrMapOvr>
  <p:extLst>
    <p:ext uri="{DCECCB84-F9BA-43D5-87BE-67443E8EF086}">
      <p15:sldGuideLst xmlns:p15="http://schemas.microsoft.com/office/powerpoint/2012/main"/>
    </p:ext>
  </p:extLst>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preserve="1" userDrawn="1">
  <p:cSld name="Q+A | Türkis-Orange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FF4414"/>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FF4414"/>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1733146711"/>
      </p:ext>
    </p:extLst>
  </p:cSld>
  <p:clrMapOvr>
    <a:masterClrMapping/>
  </p:clrMapOvr>
  <p:extLst>
    <p:ext uri="{DCECCB84-F9BA-43D5-87BE-67443E8EF086}">
      <p15:sldGuideLst xmlns:p15="http://schemas.microsoft.com/office/powerpoint/2012/main"/>
    </p:ext>
  </p:extLst>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preserve="1" userDrawn="1">
  <p:cSld name="Q+A | Türkis-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2007668027"/>
      </p:ext>
    </p:extLst>
  </p:cSld>
  <p:clrMapOvr>
    <a:masterClrMapping/>
  </p:clrMapOvr>
  <p:extLst>
    <p:ext uri="{DCECCB84-F9BA-43D5-87BE-67443E8EF086}">
      <p15:sldGuideLst xmlns:p15="http://schemas.microsoft.com/office/powerpoint/2012/main"/>
    </p:ext>
  </p:extLst>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preserve="1" userDrawn="1">
  <p:cSld name="Q+A | Türkis-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10ADAA"/>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10ADAA"/>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7"/>
            <a:ext cx="1800000" cy="1371847"/>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862533064"/>
      </p:ext>
    </p:extLst>
  </p:cSld>
  <p:clrMapOvr>
    <a:masterClrMapping/>
  </p:clrMapOvr>
  <p:extLst>
    <p:ext uri="{DCECCB84-F9BA-43D5-87BE-67443E8EF086}">
      <p15:sldGuideLst xmlns:p15="http://schemas.microsoft.com/office/powerpoint/2012/main"/>
    </p:ext>
  </p:extLst>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preserve="1" userDrawn="1">
  <p:cSld name="Q+A | Violett-Grün /Dunkelblau">
    <p:bg>
      <p:bgPr>
        <a:solidFill>
          <a:srgbClr val="10065A"/>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31439212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EL V1 | Orange/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7" y="5781691"/>
            <a:ext cx="2735345" cy="1076180"/>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FF4414"/>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23464048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preserve="1" userDrawn="1">
  <p:cSld name="Q+A | Violett-Grün /Blau">
    <p:bg>
      <p:bgPr>
        <a:solidFill>
          <a:srgbClr val="10069F"/>
        </a:solidFill>
        <a:effectLst/>
      </p:bgPr>
    </p:bg>
    <p:spTree>
      <p:nvGrpSpPr>
        <p:cNvPr id="1" name=""/>
        <p:cNvGrpSpPr/>
        <p:nvPr/>
      </p:nvGrpSpPr>
      <p:grpSpPr>
        <a:xfrm>
          <a:off x="0" y="0"/>
          <a:ext cx="0" cy="0"/>
          <a:chOff x="0" y="0"/>
          <a:chExt cx="0" cy="0"/>
        </a:xfrm>
      </p:grpSpPr>
      <p:sp>
        <p:nvSpPr>
          <p:cNvPr id="27" name="SprechblaseA">
            <a:extLst>
              <a:ext uri="{FF2B5EF4-FFF2-40B4-BE49-F238E27FC236}">
                <a16:creationId xmlns:a16="http://schemas.microsoft.com/office/drawing/2014/main" id="{301FA1AE-E398-B611-BC9C-E041190F2BF7}"/>
              </a:ext>
            </a:extLst>
          </p:cNvPr>
          <p:cNvSpPr/>
          <p:nvPr userDrawn="1"/>
        </p:nvSpPr>
        <p:spPr>
          <a:xfrm>
            <a:off x="4086511" y="735564"/>
            <a:ext cx="4500000" cy="2952000"/>
          </a:xfrm>
          <a:prstGeom prst="wedgeRoundRectCallout">
            <a:avLst>
              <a:gd name="adj1" fmla="val -32990"/>
              <a:gd name="adj2" fmla="val 90273"/>
              <a:gd name="adj3" fmla="val 16667"/>
            </a:avLst>
          </a:prstGeom>
          <a:noFill/>
          <a:ln w="177800" cap="sq">
            <a:solidFill>
              <a:srgbClr val="10AD00"/>
            </a:solidFill>
            <a:miter lim="800000"/>
          </a:ln>
          <a:effectLst/>
        </p:spPr>
        <p:style>
          <a:lnRef idx="1">
            <a:schemeClr val="accent1"/>
          </a:lnRef>
          <a:fillRef idx="3">
            <a:schemeClr val="accent1"/>
          </a:fillRef>
          <a:effectRef idx="2">
            <a:schemeClr val="accent1"/>
          </a:effectRef>
          <a:fontRef idx="minor">
            <a:schemeClr val="lt1"/>
          </a:fontRef>
        </p:style>
        <p:txBody>
          <a:bodyPr lIns="0" tIns="0" rIns="360000" bIns="0" rtlCol="0" anchor="ctr"/>
          <a:lstStyle/>
          <a:p>
            <a:pPr algn="r"/>
            <a:r>
              <a:rPr lang="de-DE" sz="17000">
                <a:solidFill>
                  <a:srgbClr val="10AD00"/>
                </a:solidFill>
                <a:latin typeface="Montserrat Black" pitchFamily="2" charset="0"/>
              </a:rPr>
              <a:t>A</a:t>
            </a:r>
          </a:p>
        </p:txBody>
      </p:sp>
      <p:sp>
        <p:nvSpPr>
          <p:cNvPr id="28" name="Textfeld_Und">
            <a:extLst>
              <a:ext uri="{FF2B5EF4-FFF2-40B4-BE49-F238E27FC236}">
                <a16:creationId xmlns:a16="http://schemas.microsoft.com/office/drawing/2014/main" id="{C418D434-C90E-F0CD-7727-B00257471253}"/>
              </a:ext>
            </a:extLst>
          </p:cNvPr>
          <p:cNvSpPr txBox="1"/>
          <p:nvPr userDrawn="1"/>
        </p:nvSpPr>
        <p:spPr>
          <a:xfrm>
            <a:off x="4229586" y="1650066"/>
            <a:ext cx="997068" cy="1538883"/>
          </a:xfrm>
          <a:prstGeom prst="rect">
            <a:avLst/>
          </a:prstGeom>
          <a:noFill/>
        </p:spPr>
        <p:txBody>
          <a:bodyPr wrap="none" lIns="0" tIns="0" rIns="0" bIns="0" rtlCol="0">
            <a:spAutoFit/>
          </a:bodyPr>
          <a:lstStyle/>
          <a:p>
            <a:r>
              <a:rPr lang="de-DE" sz="10000">
                <a:solidFill>
                  <a:schemeClr val="bg1"/>
                </a:solidFill>
                <a:latin typeface="Montserrat Black" panose="00000A00000000000000" pitchFamily="50" charset="0"/>
              </a:rPr>
              <a:t>&amp;</a:t>
            </a:r>
          </a:p>
        </p:txBody>
      </p:sp>
      <p:sp>
        <p:nvSpPr>
          <p:cNvPr id="5" name="SprechblaseQ">
            <a:extLst>
              <a:ext uri="{FF2B5EF4-FFF2-40B4-BE49-F238E27FC236}">
                <a16:creationId xmlns:a16="http://schemas.microsoft.com/office/drawing/2014/main" id="{2A949F70-FAE0-5275-3FD3-C82B4B014CB7}"/>
              </a:ext>
            </a:extLst>
          </p:cNvPr>
          <p:cNvSpPr/>
          <p:nvPr userDrawn="1"/>
        </p:nvSpPr>
        <p:spPr>
          <a:xfrm>
            <a:off x="855843" y="1146010"/>
            <a:ext cx="4500000" cy="2952000"/>
          </a:xfrm>
          <a:prstGeom prst="wedgeRoundRectCallout">
            <a:avLst>
              <a:gd name="adj1" fmla="val 33862"/>
              <a:gd name="adj2" fmla="val 86054"/>
              <a:gd name="adj3" fmla="val 16667"/>
            </a:avLst>
          </a:prstGeom>
          <a:noFill/>
          <a:ln w="177800" cap="sq">
            <a:solidFill>
              <a:srgbClr val="8C3E9F"/>
            </a:solidFill>
            <a:prstDash val="solid"/>
            <a:miter lim="800000"/>
          </a:ln>
          <a:effectLst/>
        </p:spPr>
        <p:style>
          <a:lnRef idx="1">
            <a:schemeClr val="accent1"/>
          </a:lnRef>
          <a:fillRef idx="3">
            <a:schemeClr val="accent1"/>
          </a:fillRef>
          <a:effectRef idx="2">
            <a:schemeClr val="accent1"/>
          </a:effectRef>
          <a:fontRef idx="minor">
            <a:schemeClr val="lt1"/>
          </a:fontRef>
        </p:style>
        <p:txBody>
          <a:bodyPr wrap="none" lIns="360000" tIns="0" rIns="0" bIns="0" rtlCol="0" anchor="ctr"/>
          <a:lstStyle/>
          <a:p>
            <a:pPr algn="l"/>
            <a:r>
              <a:rPr lang="de-DE" sz="17000">
                <a:solidFill>
                  <a:srgbClr val="8C3E9F"/>
                </a:solidFill>
                <a:latin typeface="Montserrat Black" pitchFamily="2" charset="0"/>
              </a:rPr>
              <a:t>Q</a:t>
            </a:r>
          </a:p>
        </p:txBody>
      </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112938"/>
            <a:ext cx="1800000" cy="1371844"/>
          </a:xfrm>
          <a:prstGeom prst="rect">
            <a:avLst/>
          </a:prstGeom>
        </p:spPr>
      </p:pic>
      <p:sp>
        <p:nvSpPr>
          <p:cNvPr id="2" name="Titel">
            <a:extLst>
              <a:ext uri="{FF2B5EF4-FFF2-40B4-BE49-F238E27FC236}">
                <a16:creationId xmlns:a16="http://schemas.microsoft.com/office/drawing/2014/main" id="{D89D0931-B44C-059F-E360-40D52D495A07}"/>
              </a:ext>
            </a:extLst>
          </p:cNvPr>
          <p:cNvSpPr>
            <a:spLocks noGrp="1"/>
          </p:cNvSpPr>
          <p:nvPr>
            <p:ph type="title" hasCustomPrompt="1"/>
          </p:nvPr>
        </p:nvSpPr>
        <p:spPr>
          <a:xfrm>
            <a:off x="4727848" y="5409320"/>
            <a:ext cx="6643579" cy="900000"/>
          </a:xfrm>
        </p:spPr>
        <p:txBody>
          <a:bodyPr/>
          <a:lstStyle>
            <a:lvl1pPr algn="l">
              <a:defRPr sz="4800" spc="100" baseline="0">
                <a:solidFill>
                  <a:srgbClr val="FFFFFF"/>
                </a:solidFill>
              </a:defRPr>
            </a:lvl1pPr>
          </a:lstStyle>
          <a:p>
            <a:r>
              <a:rPr lang="de-DE"/>
              <a:t>Titel der Folie</a:t>
            </a:r>
          </a:p>
        </p:txBody>
      </p:sp>
    </p:spTree>
    <p:extLst>
      <p:ext uri="{BB962C8B-B14F-4D97-AF65-F5344CB8AC3E}">
        <p14:creationId xmlns:p14="http://schemas.microsoft.com/office/powerpoint/2010/main" val="4219096189"/>
      </p:ext>
    </p:extLst>
  </p:cSld>
  <p:clrMapOvr>
    <a:masterClrMapping/>
  </p:clrMapOvr>
  <p:extLst>
    <p:ext uri="{DCECCB84-F9BA-43D5-87BE-67443E8EF086}">
      <p15:sldGuideLst xmlns:p15="http://schemas.microsoft.com/office/powerpoint/2012/main"/>
    </p:ext>
  </p:extLst>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preserve="1" userDrawn="1">
  <p:cSld name="ABSCHIED | Pink /Dunkelblau">
    <p:bg>
      <p:bgPr>
        <a:solidFill>
          <a:srgbClr val="10065A"/>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59749204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393" userDrawn="1">
          <p15:clr>
            <a:srgbClr val="FBAE40"/>
          </p15:clr>
        </p15:guide>
      </p15:sldGuideLst>
    </p:ext>
  </p:extLst>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preserve="1" userDrawn="1">
  <p:cSld name="ABSCHIED | Pink /Blau">
    <p:bg>
      <p:bgPr>
        <a:solidFill>
          <a:srgbClr val="10069F"/>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6CF24D7-8630-9B95-4F6A-3B8370F3916D}"/>
              </a:ext>
            </a:extLst>
          </p:cNvPr>
          <p:cNvGrpSpPr/>
          <p:nvPr userDrawn="1"/>
        </p:nvGrpSpPr>
        <p:grpSpPr>
          <a:xfrm>
            <a:off x="868708" y="555625"/>
            <a:ext cx="3260017" cy="5188869"/>
            <a:chOff x="868708" y="555625"/>
            <a:chExt cx="3260017" cy="5188869"/>
          </a:xfrm>
        </p:grpSpPr>
        <p:sp>
          <p:nvSpPr>
            <p:cNvPr id="3" name="Freihandform: Form 2">
              <a:extLst>
                <a:ext uri="{FF2B5EF4-FFF2-40B4-BE49-F238E27FC236}">
                  <a16:creationId xmlns:a16="http://schemas.microsoft.com/office/drawing/2014/main" id="{0528F933-E585-BB6F-598A-F0984D920F6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4" name="Textfeld 3">
              <a:extLst>
                <a:ext uri="{FF2B5EF4-FFF2-40B4-BE49-F238E27FC236}">
                  <a16:creationId xmlns:a16="http://schemas.microsoft.com/office/drawing/2014/main" id="{4FA59276-1670-CEB3-C16C-993BFBF301A5}"/>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3EB5"/>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5" name="Freihandform: Form 4">
              <a:extLst>
                <a:ext uri="{FF2B5EF4-FFF2-40B4-BE49-F238E27FC236}">
                  <a16:creationId xmlns:a16="http://schemas.microsoft.com/office/drawing/2014/main" id="{676D8394-D749-F15C-3082-AD6C937964B7}"/>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255623929"/>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preserve="1" userDrawn="1">
  <p:cSld name="ABSCHIED | Türkis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7753569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preserve="1" userDrawn="1">
  <p:cSld name="ABSCHIED | Türkis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10ADAA"/>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4" y="5373217"/>
            <a:ext cx="1800000"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2980984970"/>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preserve="1" userDrawn="1">
  <p:cSld name="ABSCHIED | Orange /Dunkelblau">
    <p:bg>
      <p:bgPr>
        <a:solidFill>
          <a:srgbClr val="10065A"/>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3243969324"/>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preserve="1" userDrawn="1">
  <p:cSld name="ABSCHIED | Orange /Blau">
    <p:bg>
      <p:bgPr>
        <a:solidFill>
          <a:srgbClr val="10069F"/>
        </a:solidFill>
        <a:effectLst/>
      </p:bgPr>
    </p:bg>
    <p:spTree>
      <p:nvGrpSpPr>
        <p:cNvPr id="1" name=""/>
        <p:cNvGrpSpPr/>
        <p:nvPr/>
      </p:nvGrpSpPr>
      <p:grpSpPr>
        <a:xfrm>
          <a:off x="0" y="0"/>
          <a:ext cx="0" cy="0"/>
          <a:chOff x="0" y="0"/>
          <a:chExt cx="0" cy="0"/>
        </a:xfrm>
      </p:grpSpPr>
      <p:grpSp>
        <p:nvGrpSpPr>
          <p:cNvPr id="17" name="Gruppieren 16">
            <a:extLst>
              <a:ext uri="{FF2B5EF4-FFF2-40B4-BE49-F238E27FC236}">
                <a16:creationId xmlns:a16="http://schemas.microsoft.com/office/drawing/2014/main" id="{BFCD507F-A73F-C11B-91C5-76C79541A7CE}"/>
              </a:ext>
            </a:extLst>
          </p:cNvPr>
          <p:cNvGrpSpPr/>
          <p:nvPr userDrawn="1"/>
        </p:nvGrpSpPr>
        <p:grpSpPr>
          <a:xfrm>
            <a:off x="868708" y="555625"/>
            <a:ext cx="3260017" cy="5188869"/>
            <a:chOff x="868708" y="555625"/>
            <a:chExt cx="3260017" cy="5188869"/>
          </a:xfrm>
        </p:grpSpPr>
        <p:sp>
          <p:nvSpPr>
            <p:cNvPr id="16" name="Freihandform: Form 15">
              <a:extLst>
                <a:ext uri="{FF2B5EF4-FFF2-40B4-BE49-F238E27FC236}">
                  <a16:creationId xmlns:a16="http://schemas.microsoft.com/office/drawing/2014/main" id="{AF348D40-7903-0FA1-FF0D-88EF1728ADA2}"/>
                </a:ext>
              </a:extLst>
            </p:cNvPr>
            <p:cNvSpPr/>
            <p:nvPr userDrawn="1"/>
          </p:nvSpPr>
          <p:spPr>
            <a:xfrm>
              <a:off x="873868" y="555625"/>
              <a:ext cx="612000" cy="2987126"/>
            </a:xfrm>
            <a:custGeom>
              <a:avLst/>
              <a:gdLst>
                <a:gd name="connsiteX0" fmla="*/ 612000 w 612000"/>
                <a:gd name="connsiteY0" fmla="*/ 0 h 2987126"/>
                <a:gd name="connsiteX1" fmla="*/ 612000 w 612000"/>
                <a:gd name="connsiteY1" fmla="*/ 2548798 h 2987126"/>
                <a:gd name="connsiteX2" fmla="*/ 640 w 612000"/>
                <a:gd name="connsiteY2" fmla="*/ 2987126 h 2987126"/>
                <a:gd name="connsiteX3" fmla="*/ 0 w 612000"/>
                <a:gd name="connsiteY3" fmla="*/ 2986677 h 2987126"/>
                <a:gd name="connsiteX4" fmla="*/ 0 w 612000"/>
                <a:gd name="connsiteY4" fmla="*/ 539021 h 2987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000" h="2987126">
                  <a:moveTo>
                    <a:pt x="612000" y="0"/>
                  </a:moveTo>
                  <a:lnTo>
                    <a:pt x="612000" y="2548798"/>
                  </a:lnTo>
                  <a:lnTo>
                    <a:pt x="640" y="2987126"/>
                  </a:lnTo>
                  <a:lnTo>
                    <a:pt x="0" y="2986677"/>
                  </a:lnTo>
                  <a:lnTo>
                    <a:pt x="0" y="53902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5" name="Textfeld 4">
              <a:extLst>
                <a:ext uri="{FF2B5EF4-FFF2-40B4-BE49-F238E27FC236}">
                  <a16:creationId xmlns:a16="http://schemas.microsoft.com/office/drawing/2014/main" id="{D038A837-3CC8-5B8C-A6F3-06392B83AAC9}"/>
                </a:ext>
              </a:extLst>
            </p:cNvPr>
            <p:cNvSpPr txBox="1"/>
            <p:nvPr userDrawn="1"/>
          </p:nvSpPr>
          <p:spPr>
            <a:xfrm>
              <a:off x="1482725" y="555626"/>
              <a:ext cx="2646000" cy="2549339"/>
            </a:xfrm>
            <a:custGeom>
              <a:avLst/>
              <a:gdLst>
                <a:gd name="connsiteX0" fmla="*/ 0 w 2646000"/>
                <a:gd name="connsiteY0" fmla="*/ 0 h 2549339"/>
                <a:gd name="connsiteX1" fmla="*/ 2646000 w 2646000"/>
                <a:gd name="connsiteY1" fmla="*/ 0 h 2549339"/>
                <a:gd name="connsiteX2" fmla="*/ 2646000 w 2646000"/>
                <a:gd name="connsiteY2" fmla="*/ 2175380 h 2549339"/>
                <a:gd name="connsiteX3" fmla="*/ 1966075 w 2646000"/>
                <a:gd name="connsiteY3" fmla="*/ 2549339 h 2549339"/>
                <a:gd name="connsiteX4" fmla="*/ 0 w 2646000"/>
                <a:gd name="connsiteY4" fmla="*/ 2549339 h 2549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6000" h="2549339">
                  <a:moveTo>
                    <a:pt x="0" y="0"/>
                  </a:moveTo>
                  <a:lnTo>
                    <a:pt x="2646000" y="0"/>
                  </a:lnTo>
                  <a:lnTo>
                    <a:pt x="2646000" y="2175380"/>
                  </a:lnTo>
                  <a:lnTo>
                    <a:pt x="1966075" y="2549339"/>
                  </a:lnTo>
                  <a:lnTo>
                    <a:pt x="0" y="2549339"/>
                  </a:lnTo>
                  <a:close/>
                </a:path>
              </a:pathLst>
            </a:custGeom>
            <a:solidFill>
              <a:srgbClr val="FF4414"/>
            </a:solidFill>
          </p:spPr>
          <p:txBody>
            <a:bodyPr wrap="square" lIns="252000" tIns="252000" rtlCol="0">
              <a:noAutofit/>
            </a:bodyPr>
            <a:lstStyle/>
            <a:p>
              <a:pPr>
                <a:lnSpc>
                  <a:spcPct val="70000"/>
                </a:lnSpc>
              </a:pPr>
              <a:r>
                <a:rPr lang="de-DE" sz="5600">
                  <a:solidFill>
                    <a:srgbClr val="FFFFFF"/>
                  </a:solidFill>
                  <a:latin typeface="Gotham Black" panose="02000603040000020004" pitchFamily="2" charset="0"/>
                </a:rPr>
                <a:t>ERST</a:t>
              </a:r>
            </a:p>
            <a:p>
              <a:pPr>
                <a:lnSpc>
                  <a:spcPct val="70000"/>
                </a:lnSpc>
              </a:pPr>
              <a:r>
                <a:rPr lang="de-DE" sz="5600">
                  <a:solidFill>
                    <a:srgbClr val="FFFFFF"/>
                  </a:solidFill>
                  <a:latin typeface="Gotham Black" panose="02000603040000020004" pitchFamily="2" charset="0"/>
                </a:rPr>
                <a:t>MIT </a:t>
              </a:r>
            </a:p>
            <a:p>
              <a:pPr>
                <a:lnSpc>
                  <a:spcPct val="70000"/>
                </a:lnSpc>
              </a:pPr>
              <a:r>
                <a:rPr lang="de-DE" sz="5600">
                  <a:solidFill>
                    <a:srgbClr val="FFFFFF"/>
                  </a:solidFill>
                  <a:latin typeface="Gotham Black" panose="02000603040000020004" pitchFamily="2" charset="0"/>
                </a:rPr>
                <a:t>UNS</a:t>
              </a:r>
            </a:p>
            <a:p>
              <a:pPr>
                <a:lnSpc>
                  <a:spcPct val="70000"/>
                </a:lnSpc>
              </a:pPr>
              <a:r>
                <a:rPr lang="de-DE" sz="1400">
                  <a:solidFill>
                    <a:srgbClr val="FFFFFF"/>
                  </a:solidFill>
                  <a:latin typeface="Gotham Black" panose="02000603040000020004" pitchFamily="2" charset="0"/>
                </a:rPr>
                <a:t>STIMMT DIE CHEMIE</a:t>
              </a:r>
            </a:p>
            <a:p>
              <a:pPr>
                <a:lnSpc>
                  <a:spcPct val="75000"/>
                </a:lnSpc>
              </a:pPr>
              <a:r>
                <a:rPr lang="de-DE" sz="1400">
                  <a:solidFill>
                    <a:srgbClr val="FFFFFF"/>
                  </a:solidFill>
                  <a:latin typeface="Gotham Black" panose="02000603040000020004" pitchFamily="2" charset="0"/>
                </a:rPr>
                <a:t>AM STANDORT</a:t>
              </a:r>
            </a:p>
          </p:txBody>
        </p:sp>
        <p:sp>
          <p:nvSpPr>
            <p:cNvPr id="12" name="Freihandform: Form 11">
              <a:extLst>
                <a:ext uri="{FF2B5EF4-FFF2-40B4-BE49-F238E27FC236}">
                  <a16:creationId xmlns:a16="http://schemas.microsoft.com/office/drawing/2014/main" id="{434A4BB9-94D2-E312-47F4-7343046D23DA}"/>
                </a:ext>
              </a:extLst>
            </p:cNvPr>
            <p:cNvSpPr/>
            <p:nvPr userDrawn="1"/>
          </p:nvSpPr>
          <p:spPr>
            <a:xfrm rot="10800000">
              <a:off x="868708" y="3104965"/>
              <a:ext cx="3068811" cy="2639529"/>
            </a:xfrm>
            <a:custGeom>
              <a:avLst/>
              <a:gdLst>
                <a:gd name="connsiteX0" fmla="*/ 18153 w 3068811"/>
                <a:gd name="connsiteY0" fmla="*/ 3586 h 2639529"/>
                <a:gd name="connsiteX1" fmla="*/ 13384 w 3068811"/>
                <a:gd name="connsiteY1" fmla="*/ 1398 h 2639529"/>
                <a:gd name="connsiteX2" fmla="*/ 13133 w 3068811"/>
                <a:gd name="connsiteY2" fmla="*/ 0 h 2639529"/>
                <a:gd name="connsiteX3" fmla="*/ 11907 w 3068811"/>
                <a:gd name="connsiteY3" fmla="*/ 2639529 h 2639529"/>
                <a:gd name="connsiteX4" fmla="*/ 0 w 3068811"/>
                <a:gd name="connsiteY4" fmla="*/ 2639529 h 2639529"/>
                <a:gd name="connsiteX5" fmla="*/ 0 w 3068811"/>
                <a:gd name="connsiteY5" fmla="*/ 2637474 h 2639529"/>
                <a:gd name="connsiteX6" fmla="*/ 2453574 w 3068811"/>
                <a:gd name="connsiteY6" fmla="*/ 2639529 h 2639529"/>
                <a:gd name="connsiteX7" fmla="*/ 487535 w 3068811"/>
                <a:gd name="connsiteY7" fmla="*/ 2639529 h 2639529"/>
                <a:gd name="connsiteX8" fmla="*/ 21129 w 3068811"/>
                <a:gd name="connsiteY8" fmla="*/ 44489 h 2639529"/>
                <a:gd name="connsiteX9" fmla="*/ 3068811 w 3068811"/>
                <a:gd name="connsiteY9" fmla="*/ 2198423 h 263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8811" h="2639529">
                  <a:moveTo>
                    <a:pt x="18153" y="3586"/>
                  </a:moveTo>
                  <a:lnTo>
                    <a:pt x="13384" y="1398"/>
                  </a:lnTo>
                  <a:lnTo>
                    <a:pt x="13133" y="0"/>
                  </a:lnTo>
                  <a:close/>
                  <a:moveTo>
                    <a:pt x="11907" y="2639529"/>
                  </a:moveTo>
                  <a:lnTo>
                    <a:pt x="0" y="2639529"/>
                  </a:lnTo>
                  <a:lnTo>
                    <a:pt x="0" y="2637474"/>
                  </a:lnTo>
                  <a:close/>
                  <a:moveTo>
                    <a:pt x="2453574" y="2639529"/>
                  </a:moveTo>
                  <a:lnTo>
                    <a:pt x="487535" y="2639529"/>
                  </a:lnTo>
                  <a:lnTo>
                    <a:pt x="21129" y="44489"/>
                  </a:lnTo>
                  <a:lnTo>
                    <a:pt x="3068811" y="2198423"/>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pic>
        <p:nvPicPr>
          <p:cNvPr id="30" name="Logo">
            <a:extLst>
              <a:ext uri="{FF2B5EF4-FFF2-40B4-BE49-F238E27FC236}">
                <a16:creationId xmlns:a16="http://schemas.microsoft.com/office/drawing/2014/main" id="{F89112BE-5D98-498A-0750-BDA14064BD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272465" y="5373217"/>
            <a:ext cx="1799998" cy="1371844"/>
          </a:xfrm>
          <a:prstGeom prst="rect">
            <a:avLst/>
          </a:prstGeom>
        </p:spPr>
      </p:pic>
      <p:sp>
        <p:nvSpPr>
          <p:cNvPr id="38" name="Titel">
            <a:extLst>
              <a:ext uri="{FF2B5EF4-FFF2-40B4-BE49-F238E27FC236}">
                <a16:creationId xmlns:a16="http://schemas.microsoft.com/office/drawing/2014/main" id="{D04DF204-D32D-AB2A-F250-3B915846C972}"/>
              </a:ext>
            </a:extLst>
          </p:cNvPr>
          <p:cNvSpPr>
            <a:spLocks noGrp="1"/>
          </p:cNvSpPr>
          <p:nvPr>
            <p:ph type="title" hasCustomPrompt="1"/>
          </p:nvPr>
        </p:nvSpPr>
        <p:spPr>
          <a:xfrm>
            <a:off x="4295800" y="2593479"/>
            <a:ext cx="7272808" cy="2883101"/>
          </a:xfrm>
        </p:spPr>
        <p:txBody>
          <a:bodyPr tIns="0" bIns="0" anchor="t" anchorCtr="0"/>
          <a:lstStyle>
            <a:lvl1pPr>
              <a:lnSpc>
                <a:spcPct val="110000"/>
              </a:lnSpc>
              <a:defRPr sz="4000" spc="50" baseline="0">
                <a:solidFill>
                  <a:srgbClr val="FFFFFF"/>
                </a:solidFill>
              </a:defRPr>
            </a:lvl1pPr>
          </a:lstStyle>
          <a:p>
            <a:r>
              <a:rPr lang="de-DE"/>
              <a:t>Danke- / </a:t>
            </a:r>
            <a:br>
              <a:rPr lang="de-DE"/>
            </a:br>
            <a:r>
              <a:rPr lang="de-DE"/>
              <a:t>Abschied-Text</a:t>
            </a:r>
          </a:p>
        </p:txBody>
      </p:sp>
    </p:spTree>
    <p:extLst>
      <p:ext uri="{BB962C8B-B14F-4D97-AF65-F5344CB8AC3E}">
        <p14:creationId xmlns:p14="http://schemas.microsoft.com/office/powerpoint/2010/main" val="1000854713"/>
      </p:ext>
    </p:extLst>
  </p:cSld>
  <p:clrMapOvr>
    <a:masterClrMapping/>
  </p:clrMapOvr>
  <p:extLst>
    <p:ext uri="{DCECCB84-F9BA-43D5-87BE-67443E8EF086}">
      <p15:sldGuideLst xmlns:p15="http://schemas.microsoft.com/office/powerpoint/2012/main">
        <p15:guide id="1" orient="horz" pos="1888">
          <p15:clr>
            <a:srgbClr val="FBAE40"/>
          </p15:clr>
        </p15:guide>
        <p15:guide id="2" pos="393">
          <p15:clr>
            <a:srgbClr val="FBAE40"/>
          </p15:clr>
        </p15:guide>
      </p15:sldGuideLst>
    </p:ext>
  </p:extLst>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preserve="1" userDrawn="1">
  <p:cSld name="KONTAKT | Pink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187855607"/>
      </p:ext>
    </p:extLst>
  </p:cSld>
  <p:clrMapOvr>
    <a:masterClrMapping/>
  </p:clrMapOvr>
  <p:extLst>
    <p:ext uri="{DCECCB84-F9BA-43D5-87BE-67443E8EF086}">
      <p15:sldGuideLst xmlns:p15="http://schemas.microsoft.com/office/powerpoint/2012/main"/>
    </p:ext>
  </p:extLst>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preserve="1" userDrawn="1">
  <p:cSld name="KONTAKT | Türkis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231223585"/>
      </p:ext>
    </p:extLst>
  </p:cSld>
  <p:clrMapOvr>
    <a:masterClrMapping/>
  </p:clrMapOvr>
  <p:extLst>
    <p:ext uri="{DCECCB84-F9BA-43D5-87BE-67443E8EF086}">
      <p15:sldGuideLst xmlns:p15="http://schemas.microsoft.com/office/powerpoint/2012/main"/>
    </p:ext>
  </p:extLst>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preserve="1" userDrawn="1">
  <p:cSld name="KONTAKT | Violett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323490801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EL V1 | Grün/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2" y="5781691"/>
            <a:ext cx="2735995"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3993566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preserve="1" userDrawn="1">
  <p:cSld name="KONTAKT | Orange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4294722698"/>
      </p:ext>
    </p:extLst>
  </p:cSld>
  <p:clrMapOvr>
    <a:masterClrMapping/>
  </p:clrMapOvr>
  <p:extLst>
    <p:ext uri="{DCECCB84-F9BA-43D5-87BE-67443E8EF086}">
      <p15:sldGuideLst xmlns:p15="http://schemas.microsoft.com/office/powerpoint/2012/main"/>
    </p:ext>
  </p:extLst>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preserve="1" userDrawn="1">
  <p:cSld name="KONTAKT | Grün /Dunkelblau">
    <p:bg>
      <p:bgPr>
        <a:solidFill>
          <a:srgbClr val="10065A"/>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2582"/>
            <a:ext cx="12187438" cy="6855418"/>
            <a:chOff x="4563" y="2582"/>
            <a:chExt cx="12187438" cy="6855418"/>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1" y="2005490"/>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281555"/>
            <a:ext cx="8651244" cy="369332"/>
          </a:xfrm>
          <a:prstGeom prst="rect">
            <a:avLst/>
          </a:prstGeom>
          <a:noFill/>
        </p:spPr>
        <p:txBody>
          <a:bodyPr wrap="square" lIns="0" tIns="0" rIns="0" bIns="0">
            <a:spAutoFit/>
          </a:bodyPr>
          <a:lstStyle/>
          <a:p>
            <a:pPr algn="l"/>
            <a:r>
              <a:rPr lang="de-DE" sz="2400" b="1"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FFF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47566"/>
            <a:ext cx="6444716" cy="738664"/>
          </a:xfrm>
          <a:prstGeom prst="rect">
            <a:avLst/>
          </a:prstGeom>
          <a:noFill/>
        </p:spPr>
        <p:txBody>
          <a:bodyPr wrap="square" lIns="0" tIns="0" rIns="0" bIns="0">
            <a:spAutoFit/>
          </a:bodyPr>
          <a:lstStyle/>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rgbClr val="FFFFFF"/>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46965"/>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3711868084"/>
      </p:ext>
    </p:extLst>
  </p:cSld>
  <p:clrMapOvr>
    <a:masterClrMapping/>
  </p:clrMapOvr>
  <p:extLst>
    <p:ext uri="{DCECCB84-F9BA-43D5-87BE-67443E8EF086}">
      <p15:sldGuideLst xmlns:p15="http://schemas.microsoft.com/office/powerpoint/2012/main"/>
    </p:ext>
  </p:extLst>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preserve="1" userDrawn="1">
  <p:cSld name="KONTAKT | Pink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3EB5"/>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3EB5"/>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6000" cy="2771126"/>
          </a:xfrm>
          <a:prstGeom prst="rect">
            <a:avLst/>
          </a:prstGeom>
        </p:spPr>
      </p:pic>
    </p:spTree>
    <p:extLst>
      <p:ext uri="{BB962C8B-B14F-4D97-AF65-F5344CB8AC3E}">
        <p14:creationId xmlns:p14="http://schemas.microsoft.com/office/powerpoint/2010/main" val="70066045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preserve="1" userDrawn="1">
  <p:cSld name="KONTAKT | Türkis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AA"/>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AA"/>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6"/>
          </a:xfrm>
          <a:prstGeom prst="rect">
            <a:avLst/>
          </a:prstGeom>
        </p:spPr>
      </p:pic>
    </p:spTree>
    <p:extLst>
      <p:ext uri="{BB962C8B-B14F-4D97-AF65-F5344CB8AC3E}">
        <p14:creationId xmlns:p14="http://schemas.microsoft.com/office/powerpoint/2010/main" val="194746712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preserve="1" userDrawn="1">
  <p:cSld name="KONTAKT | Violett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8C3E9F"/>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8C3E9F"/>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2" y="96988"/>
            <a:ext cx="3635999" cy="2771125"/>
          </a:xfrm>
          <a:prstGeom prst="rect">
            <a:avLst/>
          </a:prstGeom>
        </p:spPr>
      </p:pic>
    </p:spTree>
    <p:extLst>
      <p:ext uri="{BB962C8B-B14F-4D97-AF65-F5344CB8AC3E}">
        <p14:creationId xmlns:p14="http://schemas.microsoft.com/office/powerpoint/2010/main" val="23502392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preserve="1" userDrawn="1">
  <p:cSld name="KONTAKT | Orange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FF4414"/>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FF4414"/>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535983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preserve="1" userDrawn="1">
  <p:cSld name="KONTAKT | Grün /Blaugrau">
    <p:bg>
      <p:bgPr>
        <a:solidFill>
          <a:srgbClr val="F0F3F7"/>
        </a:solidFill>
        <a:effectLst/>
      </p:bgPr>
    </p:bg>
    <p:spTree>
      <p:nvGrpSpPr>
        <p:cNvPr id="1" name=""/>
        <p:cNvGrpSpPr/>
        <p:nvPr/>
      </p:nvGrpSpPr>
      <p:grpSpPr>
        <a:xfrm>
          <a:off x="0" y="0"/>
          <a:ext cx="0" cy="0"/>
          <a:chOff x="0" y="0"/>
          <a:chExt cx="0" cy="0"/>
        </a:xfrm>
      </p:grpSpPr>
      <p:grpSp>
        <p:nvGrpSpPr>
          <p:cNvPr id="33" name="Gruppieren 32">
            <a:extLst>
              <a:ext uri="{FF2B5EF4-FFF2-40B4-BE49-F238E27FC236}">
                <a16:creationId xmlns:a16="http://schemas.microsoft.com/office/drawing/2014/main" id="{167B9777-628C-43D9-A774-20F73607AFF9}"/>
              </a:ext>
            </a:extLst>
          </p:cNvPr>
          <p:cNvGrpSpPr/>
          <p:nvPr userDrawn="1"/>
        </p:nvGrpSpPr>
        <p:grpSpPr>
          <a:xfrm>
            <a:off x="4563" y="0"/>
            <a:ext cx="12187437" cy="6858000"/>
            <a:chOff x="4563" y="2582"/>
            <a:chExt cx="12187437" cy="6858000"/>
          </a:xfrm>
          <a:solidFill>
            <a:srgbClr val="10065A"/>
          </a:solidFill>
        </p:grpSpPr>
        <p:sp>
          <p:nvSpPr>
            <p:cNvPr id="32" name="Rechteck 31">
              <a:extLst>
                <a:ext uri="{FF2B5EF4-FFF2-40B4-BE49-F238E27FC236}">
                  <a16:creationId xmlns:a16="http://schemas.microsoft.com/office/drawing/2014/main" id="{409115DD-ECC0-5097-8F9B-571B46FD1CA9}"/>
                </a:ext>
              </a:extLst>
            </p:cNvPr>
            <p:cNvSpPr/>
            <p:nvPr userDrawn="1"/>
          </p:nvSpPr>
          <p:spPr>
            <a:xfrm>
              <a:off x="4563" y="2582"/>
              <a:ext cx="12187437" cy="4101024"/>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tabLst>
                  <a:tab pos="180340" algn="l"/>
                </a:tabLst>
              </a:pPr>
              <a:endParaRPr lang="de-DE" sz="1800" kern="900">
                <a:solidFill>
                  <a:srgbClr val="FFFFFF"/>
                </a:solidFill>
                <a:effectLst/>
                <a:latin typeface="+mn-lt"/>
                <a:ea typeface="Times New Roman" panose="02020603050405020304" pitchFamily="18" charset="0"/>
                <a:cs typeface="Arial" panose="020B0604020202020204" pitchFamily="34" charset="0"/>
              </a:endParaRPr>
            </a:p>
          </p:txBody>
        </p:sp>
        <p:sp>
          <p:nvSpPr>
            <p:cNvPr id="27" name="Rechtwinkliges Dreieck 26">
              <a:extLst>
                <a:ext uri="{FF2B5EF4-FFF2-40B4-BE49-F238E27FC236}">
                  <a16:creationId xmlns:a16="http://schemas.microsoft.com/office/drawing/2014/main" id="{547EB0EF-B5EE-A7CA-902A-54EB9DCDD264}"/>
                </a:ext>
              </a:extLst>
            </p:cNvPr>
            <p:cNvSpPr/>
            <p:nvPr userDrawn="1"/>
          </p:nvSpPr>
          <p:spPr>
            <a:xfrm rot="16200000">
              <a:off x="7339490" y="2008072"/>
              <a:ext cx="3609020" cy="6096000"/>
            </a:xfrm>
            <a:prstGeom prst="rtTriangle">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
        <p:nvSpPr>
          <p:cNvPr id="63" name="Freihandform: Form 62">
            <a:extLst>
              <a:ext uri="{FF2B5EF4-FFF2-40B4-BE49-F238E27FC236}">
                <a16:creationId xmlns:a16="http://schemas.microsoft.com/office/drawing/2014/main" id="{457FE716-33F8-8C1E-0459-37ED19EAB889}"/>
              </a:ext>
            </a:extLst>
          </p:cNvPr>
          <p:cNvSpPr/>
          <p:nvPr userDrawn="1"/>
        </p:nvSpPr>
        <p:spPr>
          <a:xfrm>
            <a:off x="9111944" y="5656100"/>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9503436D-BFF1-887B-781E-840EACF6C1B9}"/>
              </a:ext>
            </a:extLst>
          </p:cNvPr>
          <p:cNvSpPr txBox="1"/>
          <p:nvPr userDrawn="1"/>
        </p:nvSpPr>
        <p:spPr>
          <a:xfrm>
            <a:off x="793128" y="4305619"/>
            <a:ext cx="8651244" cy="369332"/>
          </a:xfrm>
          <a:prstGeom prst="rect">
            <a:avLst/>
          </a:prstGeom>
          <a:noFill/>
        </p:spPr>
        <p:txBody>
          <a:bodyPr wrap="square" lIns="0" tIns="0" rIns="0" bIns="0">
            <a:spAutoFit/>
          </a:bodyPr>
          <a:lstStyle/>
          <a:p>
            <a:pPr algn="l"/>
            <a:r>
              <a:rPr lang="de-DE" sz="2400" b="1"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rPr>
              <a:t>Verband der Chemischen Industrie e.V.</a:t>
            </a:r>
            <a:endParaRPr lang="de-DE" sz="2400" kern="900" cap="all" spc="40" baseline="0">
              <a:solidFill>
                <a:srgbClr val="10AD00"/>
              </a:solidFill>
              <a:effectLst/>
              <a:latin typeface="Montserrat Black" pitchFamily="2" charset="0"/>
              <a:ea typeface="Times New Roman" panose="02020603050405020304" pitchFamily="18" charset="0"/>
              <a:cs typeface="Arial" panose="020B0604020202020204" pitchFamily="34" charset="0"/>
            </a:endParaRPr>
          </a:p>
        </p:txBody>
      </p:sp>
      <p:sp>
        <p:nvSpPr>
          <p:cNvPr id="14" name="Textfeld 13">
            <a:extLst>
              <a:ext uri="{FF2B5EF4-FFF2-40B4-BE49-F238E27FC236}">
                <a16:creationId xmlns:a16="http://schemas.microsoft.com/office/drawing/2014/main" id="{930BA91C-05C0-373A-E4A7-278808A5B929}"/>
              </a:ext>
            </a:extLst>
          </p:cNvPr>
          <p:cNvSpPr txBox="1"/>
          <p:nvPr userDrawn="1"/>
        </p:nvSpPr>
        <p:spPr>
          <a:xfrm>
            <a:off x="793128" y="4771630"/>
            <a:ext cx="6444716" cy="738664"/>
          </a:xfrm>
          <a:prstGeom prst="rect">
            <a:avLst/>
          </a:prstGeom>
          <a:noFill/>
        </p:spPr>
        <p:txBody>
          <a:bodyPr wrap="square" lIns="0" tIns="0" rIns="0" bIns="0">
            <a:spAutoFit/>
          </a:bodyPr>
          <a:lstStyle/>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Mainzer Landstraße 55 </a:t>
            </a:r>
          </a:p>
          <a:p>
            <a:pPr algn="l">
              <a:tabLst>
                <a:tab pos="180340" algn="l"/>
              </a:tabLst>
            </a:pPr>
            <a:r>
              <a:rPr lang="de-DE" sz="2400" kern="900">
                <a:solidFill>
                  <a:schemeClr val="tx2"/>
                </a:solidFill>
                <a:effectLst/>
                <a:latin typeface="+mn-lt"/>
                <a:ea typeface="Times New Roman" panose="02020603050405020304" pitchFamily="18" charset="0"/>
                <a:cs typeface="Arial" panose="020B0604020202020204" pitchFamily="34" charset="0"/>
              </a:rPr>
              <a:t>60329 Frankfurt am Main</a:t>
            </a:r>
          </a:p>
        </p:txBody>
      </p:sp>
      <p:sp>
        <p:nvSpPr>
          <p:cNvPr id="15" name="Textfeld 14">
            <a:extLst>
              <a:ext uri="{FF2B5EF4-FFF2-40B4-BE49-F238E27FC236}">
                <a16:creationId xmlns:a16="http://schemas.microsoft.com/office/drawing/2014/main" id="{177917AF-9D52-7267-D25D-9326E705CC00}"/>
              </a:ext>
            </a:extLst>
          </p:cNvPr>
          <p:cNvSpPr txBox="1"/>
          <p:nvPr userDrawn="1"/>
        </p:nvSpPr>
        <p:spPr>
          <a:xfrm>
            <a:off x="793128" y="5771029"/>
            <a:ext cx="6444716" cy="430887"/>
          </a:xfrm>
          <a:prstGeom prst="rect">
            <a:avLst/>
          </a:prstGeom>
          <a:noFill/>
        </p:spPr>
        <p:txBody>
          <a:bodyPr wrap="square" lIns="0" tIns="0" rIns="0" bIns="0">
            <a:spAutoFit/>
          </a:bodyPr>
          <a:lstStyle/>
          <a:p>
            <a:pPr algn="l"/>
            <a:r>
              <a:rPr lang="de-DE" sz="2800" b="1" u="sng" kern="900">
                <a:solidFill>
                  <a:srgbClr val="10AD00"/>
                </a:solidFill>
                <a:effectLst/>
                <a:latin typeface="+mn-lt"/>
                <a:ea typeface="Times New Roman" panose="02020603050405020304" pitchFamily="18" charset="0"/>
                <a:cs typeface="Arial" panose="020B0604020202020204" pitchFamily="34" charset="0"/>
              </a:rPr>
              <a:t>www.vci.de</a:t>
            </a:r>
          </a:p>
        </p:txBody>
      </p:sp>
      <p:sp>
        <p:nvSpPr>
          <p:cNvPr id="17" name="Titel 16">
            <a:extLst>
              <a:ext uri="{FF2B5EF4-FFF2-40B4-BE49-F238E27FC236}">
                <a16:creationId xmlns:a16="http://schemas.microsoft.com/office/drawing/2014/main" id="{DACD2C60-F32F-310E-E4FD-3B32B5D40967}"/>
              </a:ext>
            </a:extLst>
          </p:cNvPr>
          <p:cNvSpPr>
            <a:spLocks noGrp="1"/>
          </p:cNvSpPr>
          <p:nvPr>
            <p:ph type="title" hasCustomPrompt="1"/>
          </p:nvPr>
        </p:nvSpPr>
        <p:spPr>
          <a:xfrm>
            <a:off x="793128" y="509982"/>
            <a:ext cx="7535120" cy="900000"/>
          </a:xfrm>
        </p:spPr>
        <p:txBody>
          <a:bodyPr/>
          <a:lstStyle>
            <a:lvl1pPr>
              <a:defRPr sz="3200">
                <a:solidFill>
                  <a:srgbClr val="FFFFFF"/>
                </a:solidFill>
              </a:defRPr>
            </a:lvl1pPr>
          </a:lstStyle>
          <a:p>
            <a:r>
              <a:rPr lang="de-DE"/>
              <a:t>Titel der Kontakt-Folie</a:t>
            </a:r>
          </a:p>
        </p:txBody>
      </p:sp>
      <p:sp>
        <p:nvSpPr>
          <p:cNvPr id="24" name="Textplatzhalter 23">
            <a:extLst>
              <a:ext uri="{FF2B5EF4-FFF2-40B4-BE49-F238E27FC236}">
                <a16:creationId xmlns:a16="http://schemas.microsoft.com/office/drawing/2014/main" id="{DEE69585-943E-2B3E-3673-6387884C0D0F}"/>
              </a:ext>
            </a:extLst>
          </p:cNvPr>
          <p:cNvSpPr>
            <a:spLocks noGrp="1"/>
          </p:cNvSpPr>
          <p:nvPr>
            <p:ph type="body" sz="quarter" idx="10" hasCustomPrompt="1"/>
          </p:nvPr>
        </p:nvSpPr>
        <p:spPr>
          <a:xfrm>
            <a:off x="793750" y="1557338"/>
            <a:ext cx="7534443" cy="369332"/>
          </a:xfrm>
          <a:noFill/>
        </p:spPr>
        <p:txBody>
          <a:bodyPr wrap="square" lIns="0" tIns="0" rIns="0" bIns="0">
            <a:spAutoFit/>
          </a:bodyPr>
          <a:lstStyle>
            <a:lvl1pPr marL="0" indent="0">
              <a:buFontTx/>
              <a:buNone/>
              <a:defRPr lang="de-DE" sz="2400" b="1" kern="900" cap="all"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Kontakt-Person</a:t>
            </a:r>
          </a:p>
        </p:txBody>
      </p:sp>
      <p:sp>
        <p:nvSpPr>
          <p:cNvPr id="25" name="Textplatzhalter 23">
            <a:extLst>
              <a:ext uri="{FF2B5EF4-FFF2-40B4-BE49-F238E27FC236}">
                <a16:creationId xmlns:a16="http://schemas.microsoft.com/office/drawing/2014/main" id="{BBA35E93-401B-9E4F-B4E1-8A0738AEB09C}"/>
              </a:ext>
            </a:extLst>
          </p:cNvPr>
          <p:cNvSpPr>
            <a:spLocks noGrp="1"/>
          </p:cNvSpPr>
          <p:nvPr>
            <p:ph type="body" sz="quarter" idx="11" hasCustomPrompt="1"/>
          </p:nvPr>
        </p:nvSpPr>
        <p:spPr>
          <a:xfrm>
            <a:off x="796987" y="2103031"/>
            <a:ext cx="7534443" cy="1758017"/>
          </a:xfrm>
          <a:noFill/>
        </p:spPr>
        <p:txBody>
          <a:bodyPr wrap="square" lIns="0" tIns="0" rIns="0" bIns="0">
            <a:noAutofit/>
          </a:bodyPr>
          <a:lstStyle>
            <a:lvl1pPr marL="0" indent="0">
              <a:buFontTx/>
              <a:buNone/>
              <a:defRPr lang="de-DE" sz="2400" b="0" kern="900" cap="none" baseline="0" dirty="0" smtClean="0">
                <a:solidFill>
                  <a:srgbClr val="FFFFFF"/>
                </a:solidFill>
                <a:effectLst/>
                <a:latin typeface="+mn-lt"/>
                <a:ea typeface="Times New Roman" panose="02020603050405020304" pitchFamily="18" charset="0"/>
                <a:cs typeface="Arial" panose="020B0604020202020204" pitchFamily="34" charset="0"/>
              </a:defRPr>
            </a:lvl1pPr>
            <a:lvl2pPr marL="25400" indent="0">
              <a:buFontTx/>
              <a:buNone/>
              <a:defRPr lang="de-DE" sz="1800" dirty="0" smtClean="0">
                <a:solidFill>
                  <a:schemeClr val="tx1"/>
                </a:solidFill>
                <a:latin typeface="+mn-lt"/>
              </a:defRPr>
            </a:lvl2pPr>
            <a:lvl3pPr marL="473075" indent="0">
              <a:buFontTx/>
              <a:buNone/>
              <a:defRPr lang="de-DE" sz="1800" dirty="0" smtClean="0">
                <a:solidFill>
                  <a:schemeClr val="tx1"/>
                </a:solidFill>
                <a:latin typeface="+mn-lt"/>
              </a:defRPr>
            </a:lvl3pPr>
            <a:lvl4pPr marL="919162" indent="0">
              <a:buFontTx/>
              <a:buNone/>
              <a:defRPr lang="de-DE" sz="1800" dirty="0" smtClean="0">
                <a:solidFill>
                  <a:schemeClr val="tx1"/>
                </a:solidFill>
                <a:latin typeface="+mn-lt"/>
              </a:defRPr>
            </a:lvl4pPr>
            <a:lvl5pPr marL="1382712" indent="0">
              <a:buFontTx/>
              <a:buNone/>
              <a:defRPr lang="de-DE" sz="1800" dirty="0">
                <a:latin typeface="+mn-lt"/>
              </a:defRPr>
            </a:lvl5pPr>
          </a:lstStyle>
          <a:p>
            <a:pPr marL="0" lvl="0"/>
            <a:r>
              <a:rPr lang="de-DE"/>
              <a:t>Funktion und Kontaktdaten</a:t>
            </a:r>
          </a:p>
        </p:txBody>
      </p:sp>
      <p:pic>
        <p:nvPicPr>
          <p:cNvPr id="6" name="Grafik 5">
            <a:extLst>
              <a:ext uri="{FF2B5EF4-FFF2-40B4-BE49-F238E27FC236}">
                <a16:creationId xmlns:a16="http://schemas.microsoft.com/office/drawing/2014/main" id="{732C02CC-1C6D-5782-9417-177305188CC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521563" y="96988"/>
            <a:ext cx="3635997" cy="2771125"/>
          </a:xfrm>
          <a:prstGeom prst="rect">
            <a:avLst/>
          </a:prstGeom>
        </p:spPr>
      </p:pic>
    </p:spTree>
    <p:extLst>
      <p:ext uri="{BB962C8B-B14F-4D97-AF65-F5344CB8AC3E}">
        <p14:creationId xmlns:p14="http://schemas.microsoft.com/office/powerpoint/2010/main" val="33179624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preserve="1" userDrawn="1">
  <p:cSld name="VCI-Daten | Dunkelblau">
    <p:bg>
      <p:bgPr>
        <a:solidFill>
          <a:srgbClr val="10065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8057291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preserve="1" userDrawn="1">
  <p:cSld name="VCI-Daten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38" y="5340054"/>
            <a:ext cx="3833986"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44092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preserve="1" userDrawn="1">
  <p:cSld name="VCI-Daten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110185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 V1 | Grün/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691"/>
            <a:ext cx="2735342" cy="1076179"/>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12102" y="4799592"/>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AD00"/>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FFFFF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469871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preserve="1" userDrawn="1">
  <p:cSld name="VCI-Daten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81140038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reserve="1" userDrawn="1">
  <p:cSld name="VCI-Daten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C000"/>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AD00"/>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04953800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preserve="1" userDrawn="1">
  <p:cSld name="VCI-Daten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10069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10288248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preserve="1" userDrawn="1">
  <p:cSld name="VCI-Daten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1"/>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8C3E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chemeClr val="bg1"/>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chemeClr val="bg1"/>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chemeClr val="bg1"/>
                </a:solidFill>
              </a:rPr>
              <a:t>T</a:t>
            </a:r>
            <a:r>
              <a:rPr lang="de-DE" sz="2000">
                <a:solidFill>
                  <a:schemeClr val="bg1"/>
                </a:solidFill>
              </a:rPr>
              <a:t>	+49 (69) 2556-0</a:t>
            </a:r>
          </a:p>
          <a:p>
            <a:pPr lvl="0">
              <a:tabLst>
                <a:tab pos="444500" algn="l"/>
              </a:tabLst>
            </a:pPr>
            <a:r>
              <a:rPr lang="de-DE" sz="2000" b="1">
                <a:solidFill>
                  <a:schemeClr val="bg1"/>
                </a:solidFill>
              </a:rPr>
              <a:t>E</a:t>
            </a:r>
            <a:r>
              <a:rPr lang="de-DE" sz="2000">
                <a:solidFill>
                  <a:schemeClr val="bg1"/>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7931334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4.xml><?xml version="1.0" encoding="utf-8"?>
<p:sldLayout xmlns:a="http://schemas.openxmlformats.org/drawingml/2006/main" xmlns:r="http://schemas.openxmlformats.org/officeDocument/2006/relationships" xmlns:p="http://schemas.openxmlformats.org/presentationml/2006/main" showMasterSp="0" preserve="1" userDrawn="1">
  <p:cSld name="VCI-Daten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140" y="5340054"/>
            <a:ext cx="3833982" cy="1508422"/>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FFFFFF"/>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FFFF"/>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FFFFFF"/>
                </a:solidFill>
              </a:rPr>
              <a:t>T</a:t>
            </a:r>
            <a:r>
              <a:rPr lang="de-DE" sz="2000">
                <a:solidFill>
                  <a:srgbClr val="FFFFFF"/>
                </a:solidFill>
              </a:rPr>
              <a:t>	+49 (69) 2556-0</a:t>
            </a:r>
          </a:p>
          <a:p>
            <a:pPr lvl="0">
              <a:tabLst>
                <a:tab pos="444500" algn="l"/>
              </a:tabLst>
            </a:pPr>
            <a:r>
              <a:rPr lang="de-DE" sz="2000" b="1">
                <a:solidFill>
                  <a:srgbClr val="FFFFFF"/>
                </a:solidFill>
              </a:rPr>
              <a:t>E</a:t>
            </a:r>
            <a:r>
              <a:rPr lang="de-DE" sz="2000">
                <a:solidFill>
                  <a:srgbClr val="FFFFF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190465941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5.xml><?xml version="1.0" encoding="utf-8"?>
<p:sldLayout xmlns:a="http://schemas.openxmlformats.org/drawingml/2006/main" xmlns:r="http://schemas.openxmlformats.org/officeDocument/2006/relationships" xmlns:p="http://schemas.openxmlformats.org/presentationml/2006/main" showMasterSp="0" preserve="1" userDrawn="1">
  <p:cSld name="VCI-Daten | Blaugrau/Dunkel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0594" y="5340412"/>
            <a:ext cx="3833073"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5A"/>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3317" t="4433" r="32017" b="6530"/>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5A"/>
                </a:solidFill>
              </a:rPr>
              <a:t>T </a:t>
            </a:r>
            <a:r>
              <a:rPr lang="de-DE" sz="2000">
                <a:solidFill>
                  <a:srgbClr val="10065A"/>
                </a:solidFill>
              </a:rPr>
              <a:t>	+49 (69) 2556-0</a:t>
            </a:r>
          </a:p>
          <a:p>
            <a:pPr lvl="0">
              <a:tabLst>
                <a:tab pos="444500" algn="l"/>
              </a:tabLst>
            </a:pPr>
            <a:r>
              <a:rPr lang="de-DE" sz="2000" b="1">
                <a:solidFill>
                  <a:srgbClr val="10065A"/>
                </a:solidFill>
              </a:rPr>
              <a:t>E</a:t>
            </a:r>
            <a:r>
              <a:rPr lang="de-DE" sz="2000">
                <a:solidFill>
                  <a:srgbClr val="10065A"/>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251742447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6.xml><?xml version="1.0" encoding="utf-8"?>
<p:sldLayout xmlns:a="http://schemas.openxmlformats.org/drawingml/2006/main" xmlns:r="http://schemas.openxmlformats.org/officeDocument/2006/relationships" xmlns:p="http://schemas.openxmlformats.org/presentationml/2006/main" showMasterSp="0" preserve="1" userDrawn="1">
  <p:cSld name="VCI-Daten | Blaugrau/Blau">
    <p:bg>
      <p:bgPr>
        <a:solidFill>
          <a:srgbClr val="F0F3F7"/>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51049" y="5340412"/>
            <a:ext cx="3832162" cy="1507706"/>
          </a:xfrm>
          <a:prstGeom prst="rect">
            <a:avLst/>
          </a:prstGeom>
        </p:spPr>
      </p:pic>
      <p:sp>
        <p:nvSpPr>
          <p:cNvPr id="6" name="Textfeld 5">
            <a:extLst>
              <a:ext uri="{FF2B5EF4-FFF2-40B4-BE49-F238E27FC236}">
                <a16:creationId xmlns:a16="http://schemas.microsoft.com/office/drawing/2014/main" id="{88D3C0DA-A817-A754-0A4F-2EFE562946C4}"/>
              </a:ext>
            </a:extLst>
          </p:cNvPr>
          <p:cNvSpPr txBox="1"/>
          <p:nvPr userDrawn="1"/>
        </p:nvSpPr>
        <p:spPr>
          <a:xfrm>
            <a:off x="5340644" y="4077072"/>
            <a:ext cx="6552000" cy="369332"/>
          </a:xfrm>
          <a:prstGeom prst="rect">
            <a:avLst/>
          </a:prstGeom>
          <a:noFill/>
        </p:spPr>
        <p:txBody>
          <a:bodyPr wrap="square" lIns="0" tIns="0" rIns="0" bIns="0">
            <a:spAutoFit/>
          </a:bodyPr>
          <a:lstStyle/>
          <a:p>
            <a:pPr algn="l"/>
            <a:r>
              <a:rPr lang="de-DE" sz="2400" b="1" u="sng" kern="900">
                <a:solidFill>
                  <a:srgbClr val="FF3EB5"/>
                </a:solidFill>
                <a:effectLst/>
                <a:latin typeface="Source Sans Pro" panose="020B0503030403020204" pitchFamily="34" charset="0"/>
                <a:ea typeface="Times New Roman" panose="02020603050405020304" pitchFamily="18" charset="0"/>
                <a:cs typeface="Arial" panose="020B0604020202020204" pitchFamily="34" charset="0"/>
              </a:rPr>
              <a:t>www.vci.de</a:t>
            </a:r>
          </a:p>
        </p:txBody>
      </p:sp>
      <p:sp>
        <p:nvSpPr>
          <p:cNvPr id="8" name="Freihandform: Form 7">
            <a:extLst>
              <a:ext uri="{FF2B5EF4-FFF2-40B4-BE49-F238E27FC236}">
                <a16:creationId xmlns:a16="http://schemas.microsoft.com/office/drawing/2014/main" id="{51BD952C-9325-6D29-107A-1D50FB69F750}"/>
              </a:ext>
            </a:extLst>
          </p:cNvPr>
          <p:cNvSpPr/>
          <p:nvPr userDrawn="1"/>
        </p:nvSpPr>
        <p:spPr>
          <a:xfrm>
            <a:off x="5340644" y="3604171"/>
            <a:ext cx="655200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rgbClr val="10065A"/>
              </a:solidFill>
            </a:endParaRPr>
          </a:p>
        </p:txBody>
      </p:sp>
      <p:sp>
        <p:nvSpPr>
          <p:cNvPr id="9" name="Textfeld 8">
            <a:extLst>
              <a:ext uri="{FF2B5EF4-FFF2-40B4-BE49-F238E27FC236}">
                <a16:creationId xmlns:a16="http://schemas.microsoft.com/office/drawing/2014/main" id="{C53369EF-0E54-A6CC-C74F-5C8D586FEF0B}"/>
              </a:ext>
            </a:extLst>
          </p:cNvPr>
          <p:cNvSpPr txBox="1"/>
          <p:nvPr userDrawn="1"/>
        </p:nvSpPr>
        <p:spPr>
          <a:xfrm>
            <a:off x="5340644" y="1487201"/>
            <a:ext cx="6552000" cy="307777"/>
          </a:xfrm>
          <a:prstGeom prst="rect">
            <a:avLst/>
          </a:prstGeom>
          <a:noFill/>
        </p:spPr>
        <p:txBody>
          <a:bodyPr wrap="square" lIns="0" tIns="0" rIns="0" bIns="0">
            <a:spAutoFit/>
          </a:bodyPr>
          <a:lstStyle/>
          <a:p>
            <a:pPr algn="l"/>
            <a:r>
              <a:rPr lang="de-DE" sz="2000" b="1" kern="900" cap="all" spc="50" baseline="0">
                <a:solidFill>
                  <a:srgbClr val="FF3EB5"/>
                </a:solidFill>
                <a:effectLst/>
                <a:latin typeface="Montserrat Black" panose="00000A00000000000000" pitchFamily="50" charset="0"/>
                <a:ea typeface="Times New Roman" panose="02020603050405020304" pitchFamily="18" charset="0"/>
                <a:cs typeface="Arial" panose="020B0604020202020204" pitchFamily="34" charset="0"/>
              </a:rPr>
              <a:t>Verband der Chemischen Industrie e.V.</a:t>
            </a:r>
          </a:p>
        </p:txBody>
      </p:sp>
      <p:sp>
        <p:nvSpPr>
          <p:cNvPr id="10" name="Textfeld 9">
            <a:extLst>
              <a:ext uri="{FF2B5EF4-FFF2-40B4-BE49-F238E27FC236}">
                <a16:creationId xmlns:a16="http://schemas.microsoft.com/office/drawing/2014/main" id="{18DEB2C2-673B-FE58-20E7-9740781B8452}"/>
              </a:ext>
            </a:extLst>
          </p:cNvPr>
          <p:cNvSpPr txBox="1"/>
          <p:nvPr userDrawn="1"/>
        </p:nvSpPr>
        <p:spPr>
          <a:xfrm>
            <a:off x="5340644" y="2060853"/>
            <a:ext cx="6552000" cy="615553"/>
          </a:xfrm>
          <a:prstGeom prst="rect">
            <a:avLst/>
          </a:prstGeom>
          <a:noFill/>
        </p:spPr>
        <p:txBody>
          <a:bodyPr wrap="square" lIns="0" tIns="0" rIns="0" bIns="0">
            <a:spAutoFit/>
          </a:bodyPr>
          <a:lstStyle/>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Mainzer Landstraße 55 </a:t>
            </a:r>
          </a:p>
          <a:p>
            <a:pPr algn="l">
              <a:tabLst>
                <a:tab pos="180340" algn="l"/>
              </a:tabLst>
            </a:pPr>
            <a:r>
              <a:rPr lang="de-DE" sz="2000" kern="900">
                <a:solidFill>
                  <a:srgbClr val="10069F"/>
                </a:solidFill>
                <a:effectLst/>
                <a:latin typeface="Source Sans Pro" panose="020B0503030403020204" pitchFamily="34" charset="0"/>
                <a:ea typeface="Times New Roman" panose="02020603050405020304" pitchFamily="18" charset="0"/>
                <a:cs typeface="Arial" panose="020B0604020202020204" pitchFamily="34" charset="0"/>
              </a:rPr>
              <a:t>60329 Frankfurt am Main</a:t>
            </a:r>
          </a:p>
        </p:txBody>
      </p:sp>
      <p:pic>
        <p:nvPicPr>
          <p:cNvPr id="20" name="Grafik 19">
            <a:extLst>
              <a:ext uri="{FF2B5EF4-FFF2-40B4-BE49-F238E27FC236}">
                <a16:creationId xmlns:a16="http://schemas.microsoft.com/office/drawing/2014/main" id="{0289D15B-B4F7-0106-41A7-F445E62BE837}"/>
              </a:ext>
            </a:extLst>
          </p:cNvPr>
          <p:cNvPicPr>
            <a:picLocks noChangeAspect="1"/>
          </p:cNvPicPr>
          <p:nvPr userDrawn="1"/>
        </p:nvPicPr>
        <p:blipFill>
          <a:blip r:embed="rId3">
            <a:extLst>
              <a:ext uri="{28A0092B-C50C-407E-A947-70E740481C1C}">
                <a14:useLocalDpi xmlns:a14="http://schemas.microsoft.com/office/drawing/2010/main" val="0"/>
              </a:ext>
            </a:extLst>
          </a:blip>
          <a:srcRect l="21581" t="10655" r="33753" b="308"/>
          <a:stretch/>
        </p:blipFill>
        <p:spPr>
          <a:xfrm>
            <a:off x="0" y="-9525"/>
            <a:ext cx="4907868" cy="6867525"/>
          </a:xfrm>
          <a:custGeom>
            <a:avLst/>
            <a:gdLst>
              <a:gd name="connsiteX0" fmla="*/ 0 w 4907868"/>
              <a:gd name="connsiteY0" fmla="*/ 0 h 6858001"/>
              <a:gd name="connsiteX1" fmla="*/ 4907868 w 4907868"/>
              <a:gd name="connsiteY1" fmla="*/ 0 h 6858001"/>
              <a:gd name="connsiteX2" fmla="*/ 4907868 w 4907868"/>
              <a:gd name="connsiteY2" fmla="*/ 5999571 h 6858001"/>
              <a:gd name="connsiteX3" fmla="*/ 3412293 w 4907868"/>
              <a:gd name="connsiteY3" fmla="*/ 6858001 h 6858001"/>
              <a:gd name="connsiteX4" fmla="*/ 0 w 4907868"/>
              <a:gd name="connsiteY4" fmla="*/ 6858001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7868" h="6858001">
                <a:moveTo>
                  <a:pt x="0" y="0"/>
                </a:moveTo>
                <a:lnTo>
                  <a:pt x="4907868" y="0"/>
                </a:lnTo>
                <a:lnTo>
                  <a:pt x="4907868" y="5999571"/>
                </a:lnTo>
                <a:lnTo>
                  <a:pt x="3412293" y="6858001"/>
                </a:lnTo>
                <a:lnTo>
                  <a:pt x="0" y="6858001"/>
                </a:lnTo>
                <a:close/>
              </a:path>
            </a:pathLst>
          </a:custGeom>
        </p:spPr>
      </p:pic>
      <p:sp>
        <p:nvSpPr>
          <p:cNvPr id="18" name="Textfeld 17">
            <a:extLst>
              <a:ext uri="{FF2B5EF4-FFF2-40B4-BE49-F238E27FC236}">
                <a16:creationId xmlns:a16="http://schemas.microsoft.com/office/drawing/2014/main" id="{AFF9371D-D89F-15C0-439D-0339F0B1CBA5}"/>
              </a:ext>
            </a:extLst>
          </p:cNvPr>
          <p:cNvSpPr txBox="1"/>
          <p:nvPr userDrawn="1"/>
        </p:nvSpPr>
        <p:spPr>
          <a:xfrm>
            <a:off x="5340644" y="3020948"/>
            <a:ext cx="6552000" cy="615553"/>
          </a:xfrm>
          <a:prstGeom prst="rect">
            <a:avLst/>
          </a:prstGeom>
          <a:noFill/>
        </p:spPr>
        <p:txBody>
          <a:bodyPr wrap="square" lIns="0" tIns="0" rIns="0" bIns="0">
            <a:spAutoFit/>
          </a:bodyPr>
          <a:lstStyle>
            <a:defPPr>
              <a:defRPr lang="de-DE"/>
            </a:defPPr>
            <a:lvl1pPr>
              <a:tabLst>
                <a:tab pos="180340" algn="l"/>
              </a:tabLst>
              <a:defRPr sz="2400" kern="900">
                <a:solidFill>
                  <a:srgbClr val="FFFFFF"/>
                </a:solidFill>
                <a:effectLst/>
                <a:latin typeface="Source Sans Pro" panose="020B0503030403020204" pitchFamily="34" charset="0"/>
                <a:ea typeface="Times New Roman" panose="02020603050405020304" pitchFamily="18" charset="0"/>
                <a:cs typeface="Arial" panose="020B0604020202020204" pitchFamily="34" charset="0"/>
              </a:defRPr>
            </a:lvl1pPr>
          </a:lstStyle>
          <a:p>
            <a:pPr lvl="0">
              <a:tabLst>
                <a:tab pos="444500" algn="l"/>
              </a:tabLst>
            </a:pPr>
            <a:r>
              <a:rPr lang="de-DE" sz="2000" b="1">
                <a:solidFill>
                  <a:srgbClr val="10069F"/>
                </a:solidFill>
              </a:rPr>
              <a:t>T </a:t>
            </a:r>
            <a:r>
              <a:rPr lang="de-DE" sz="2000">
                <a:solidFill>
                  <a:srgbClr val="10069F"/>
                </a:solidFill>
              </a:rPr>
              <a:t>	+49 (69) 2556-0</a:t>
            </a:r>
          </a:p>
          <a:p>
            <a:pPr lvl="0">
              <a:tabLst>
                <a:tab pos="444500" algn="l"/>
              </a:tabLst>
            </a:pPr>
            <a:r>
              <a:rPr lang="de-DE" sz="2000" b="1">
                <a:solidFill>
                  <a:srgbClr val="10069F"/>
                </a:solidFill>
              </a:rPr>
              <a:t>E</a:t>
            </a:r>
            <a:r>
              <a:rPr lang="de-DE" sz="2000">
                <a:solidFill>
                  <a:srgbClr val="10069F"/>
                </a:solidFill>
              </a:rPr>
              <a:t>	vci@vci.de</a:t>
            </a:r>
          </a:p>
        </p:txBody>
      </p:sp>
      <p:sp>
        <p:nvSpPr>
          <p:cNvPr id="21" name="Textfeld 20">
            <a:extLst>
              <a:ext uri="{FF2B5EF4-FFF2-40B4-BE49-F238E27FC236}">
                <a16:creationId xmlns:a16="http://schemas.microsoft.com/office/drawing/2014/main" id="{5E35BE14-FFDD-A78B-CFA3-5D83394FD4D3}"/>
              </a:ext>
            </a:extLst>
          </p:cNvPr>
          <p:cNvSpPr txBox="1"/>
          <p:nvPr userDrawn="1"/>
        </p:nvSpPr>
        <p:spPr>
          <a:xfrm>
            <a:off x="35124" y="6681888"/>
            <a:ext cx="3600000" cy="153888"/>
          </a:xfrm>
          <a:prstGeom prst="rect">
            <a:avLst/>
          </a:prstGeom>
        </p:spPr>
        <p:txBody>
          <a:bodyPr vert="horz" lIns="0" tIns="0" rIns="0" bIns="0" rtlCol="0" anchor="t" anchorCtr="0">
            <a:noAutofit/>
          </a:bodyPr>
          <a:lstStyle>
            <a:lvl1pPr lvl="0" indent="0">
              <a:lnSpc>
                <a:spcPct val="100000"/>
              </a:lnSpc>
              <a:spcBef>
                <a:spcPts val="1000"/>
              </a:spcBef>
              <a:spcAft>
                <a:spcPts val="0"/>
              </a:spcAft>
              <a:buClr>
                <a:srgbClr val="10065A"/>
              </a:buClr>
              <a:buFontTx/>
              <a:buNone/>
              <a:defRPr sz="1000">
                <a:solidFill>
                  <a:schemeClr val="bg1"/>
                </a:solidFill>
                <a:latin typeface="Source Sans Pro" panose="020B0503030403020204" pitchFamily="34" charset="0"/>
              </a:defRPr>
            </a:lvl1pPr>
            <a:lvl2pPr marL="719138" indent="-431800">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2pPr>
            <a:lvl3pPr marL="1160463" indent="-441325">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3pPr>
            <a:lvl4pPr marL="1612900" indent="-452438">
              <a:lnSpc>
                <a:spcPct val="100000"/>
              </a:lnSpc>
              <a:spcBef>
                <a:spcPts val="500"/>
              </a:spcBef>
              <a:buClr>
                <a:srgbClr val="10065A"/>
              </a:buClr>
              <a:buFont typeface="VCI_Symbole" panose="02000503000000000000" pitchFamily="2" charset="2"/>
              <a:buChar char=""/>
              <a:defRPr lang="de-DE" sz="800" dirty="0">
                <a:solidFill>
                  <a:schemeClr val="tx1">
                    <a:lumMod val="60000"/>
                    <a:lumOff val="40000"/>
                  </a:schemeClr>
                </a:solidFill>
                <a:latin typeface="Source Sans Pro" panose="020B0503030403020204" pitchFamily="34" charset="0"/>
              </a:defRPr>
            </a:lvl4pPr>
            <a:lvl5pPr marL="0" indent="0">
              <a:lnSpc>
                <a:spcPct val="90000"/>
              </a:lnSpc>
              <a:spcBef>
                <a:spcPts val="500"/>
              </a:spcBef>
              <a:buClr>
                <a:srgbClr val="10065A"/>
              </a:buClr>
              <a:buFontTx/>
              <a:buNone/>
              <a:defRPr lang="de-DE" sz="800" dirty="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de-DE"/>
              <a:t> © VCI </a:t>
            </a:r>
          </a:p>
        </p:txBody>
      </p:sp>
    </p:spTree>
    <p:extLst>
      <p:ext uri="{BB962C8B-B14F-4D97-AF65-F5344CB8AC3E}">
        <p14:creationId xmlns:p14="http://schemas.microsoft.com/office/powerpoint/2010/main" val="42645332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77.xml><?xml version="1.0" encoding="utf-8"?>
<p:sldLayout xmlns:a="http://schemas.openxmlformats.org/drawingml/2006/main" xmlns:r="http://schemas.openxmlformats.org/officeDocument/2006/relationships" xmlns:p="http://schemas.openxmlformats.org/presentationml/2006/main" showMasterSp="0" preserve="1" userDrawn="1">
  <p:cSld name="LEERe Folien">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97731A11-C713-C88D-BB91-277E0545AB4F}"/>
              </a:ext>
            </a:extLst>
          </p:cNvPr>
          <p:cNvSpPr txBox="1"/>
          <p:nvPr userDrawn="1"/>
        </p:nvSpPr>
        <p:spPr>
          <a:xfrm>
            <a:off x="0" y="0"/>
            <a:ext cx="12192000" cy="6858000"/>
          </a:xfrm>
          <a:prstGeom prst="rect">
            <a:avLst/>
          </a:prstGeom>
          <a:solidFill>
            <a:srgbClr val="10065A"/>
          </a:solidFill>
        </p:spPr>
        <p:txBody>
          <a:bodyPr wrap="square" rtlCol="0" anchor="ctr" anchorCtr="1">
            <a:noAutofit/>
          </a:bodyPr>
          <a:lstStyle/>
          <a:p>
            <a:r>
              <a:rPr lang="de-DE" sz="16600" cap="all" baseline="0">
                <a:solidFill>
                  <a:srgbClr val="FF3EB5"/>
                </a:solidFill>
                <a:latin typeface="Montserrat Black" pitchFamily="2" charset="0"/>
              </a:rPr>
              <a:t>Leer</a:t>
            </a:r>
          </a:p>
        </p:txBody>
      </p:sp>
    </p:spTree>
    <p:extLst>
      <p:ext uri="{BB962C8B-B14F-4D97-AF65-F5344CB8AC3E}">
        <p14:creationId xmlns:p14="http://schemas.microsoft.com/office/powerpoint/2010/main" val="22070142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a:solidFill>
            <a:srgbClr val="F0F3F7"/>
          </a:solidFill>
        </p:spPr>
        <p:txBody>
          <a:bodyPr bIns="1476000" anchor="ctr" anchorCtr="0"/>
          <a:lstStyle>
            <a:lvl1pPr marL="0" indent="0" algn="ctr">
              <a:buNone/>
              <a:defRPr>
                <a:solidFill>
                  <a:srgbClr val="FF4414"/>
                </a:solidFill>
              </a:defRPr>
            </a:lvl1pPr>
          </a:lstStyle>
          <a:p>
            <a:r>
              <a:rPr lang="de-DE"/>
              <a:t>Bild durch Klicken auf Symbol hinzufügen!</a:t>
            </a:r>
          </a:p>
        </p:txBody>
      </p:sp>
    </p:spTree>
    <p:extLst>
      <p:ext uri="{BB962C8B-B14F-4D97-AF65-F5344CB8AC3E}">
        <p14:creationId xmlns:p14="http://schemas.microsoft.com/office/powerpoint/2010/main" val="18551236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nur TITEL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
        <p:nvSpPr>
          <p:cNvPr id="2" name="Titel">
            <a:extLst>
              <a:ext uri="{FF2B5EF4-FFF2-40B4-BE49-F238E27FC236}">
                <a16:creationId xmlns:a16="http://schemas.microsoft.com/office/drawing/2014/main" id="{8DA576E7-D5ED-1D28-7F8C-FACBAF6F20A4}"/>
              </a:ext>
            </a:extLst>
          </p:cNvPr>
          <p:cNvSpPr>
            <a:spLocks noGrp="1"/>
          </p:cNvSpPr>
          <p:nvPr>
            <p:ph type="title" hasCustomPrompt="1"/>
          </p:nvPr>
        </p:nvSpPr>
        <p:spPr/>
        <p:txBody>
          <a:bodyPr/>
          <a:lstStyle/>
          <a:p>
            <a:r>
              <a:rPr lang="de-DE"/>
              <a:t>Titel der Folie</a:t>
            </a:r>
          </a:p>
        </p:txBody>
      </p:sp>
    </p:spTree>
    <p:extLst>
      <p:ext uri="{BB962C8B-B14F-4D97-AF65-F5344CB8AC3E}">
        <p14:creationId xmlns:p14="http://schemas.microsoft.com/office/powerpoint/2010/main" val="3551326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EL V1 | Blaugrau/Dunkel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328" y="5781819"/>
            <a:ext cx="2735342" cy="1075923"/>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5A"/>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886849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Leer | mit Fußzeile">
    <p:spTree>
      <p:nvGrpSpPr>
        <p:cNvPr id="1" name=""/>
        <p:cNvGrpSpPr/>
        <p:nvPr/>
      </p:nvGrpSpPr>
      <p:grpSpPr>
        <a:xfrm>
          <a:off x="0" y="0"/>
          <a:ext cx="0" cy="0"/>
          <a:chOff x="0" y="0"/>
          <a:chExt cx="0" cy="0"/>
        </a:xfrm>
      </p:grpSpPr>
      <p:sp>
        <p:nvSpPr>
          <p:cNvPr id="4" name="Datum">
            <a:extLst>
              <a:ext uri="{FF2B5EF4-FFF2-40B4-BE49-F238E27FC236}">
                <a16:creationId xmlns:a16="http://schemas.microsoft.com/office/drawing/2014/main" id="{F3BE353D-C093-FBCF-8A2F-73D463CF0733}"/>
              </a:ext>
            </a:extLst>
          </p:cNvPr>
          <p:cNvSpPr>
            <a:spLocks noGrp="1"/>
          </p:cNvSpPr>
          <p:nvPr>
            <p:ph type="dt" sz="half" idx="11"/>
          </p:nvPr>
        </p:nvSpPr>
        <p:spPr/>
        <p:txBody>
          <a:bodyPr/>
          <a:lstStyle/>
          <a:p>
            <a:fld id="{CE004AA5-A40C-4A9E-83BD-743393A1E7F8}" type="datetime4">
              <a:rPr lang="de-DE" smtClean="0"/>
              <a:pPr/>
              <a:t>22. Mai 2025</a:t>
            </a:fld>
            <a:endParaRPr lang="de-DE"/>
          </a:p>
        </p:txBody>
      </p:sp>
      <p:sp>
        <p:nvSpPr>
          <p:cNvPr id="3" name="Foliennummer">
            <a:extLst>
              <a:ext uri="{FF2B5EF4-FFF2-40B4-BE49-F238E27FC236}">
                <a16:creationId xmlns:a16="http://schemas.microsoft.com/office/drawing/2014/main" id="{1738FA93-643E-4715-070B-47FAD19C899B}"/>
              </a:ext>
            </a:extLst>
          </p:cNvPr>
          <p:cNvSpPr>
            <a:spLocks noGrp="1"/>
          </p:cNvSpPr>
          <p:nvPr>
            <p:ph type="sldNum" sz="quarter" idx="10"/>
          </p:nvPr>
        </p:nvSpPr>
        <p:spPr/>
        <p:txBody>
          <a:bodyPr/>
          <a:lstStyle/>
          <a:p>
            <a:fld id="{0EDB35FF-48FE-4539-886A-6B3E6CAB12DA}" type="slidenum">
              <a:rPr lang="de-DE" smtClean="0"/>
              <a:pPr/>
              <a:t>‹Nr.›</a:t>
            </a:fld>
            <a:endParaRPr lang="de-DE"/>
          </a:p>
        </p:txBody>
      </p:sp>
    </p:spTree>
    <p:extLst>
      <p:ext uri="{BB962C8B-B14F-4D97-AF65-F5344CB8AC3E}">
        <p14:creationId xmlns:p14="http://schemas.microsoft.com/office/powerpoint/2010/main" val="20264744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109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a:t>Hintergrund-Bild einfügen!</a:t>
            </a:r>
            <a:br>
              <a:rPr lang="de-DE"/>
            </a:br>
            <a:endParaRPr lang="de-DE"/>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a:t>Titel | 1-zeilig</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November 2020</a:t>
            </a:r>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 Bildnachweis hier eingeben!</a:t>
            </a:r>
          </a:p>
        </p:txBody>
      </p:sp>
    </p:spTree>
    <p:extLst>
      <p:ext uri="{BB962C8B-B14F-4D97-AF65-F5344CB8AC3E}">
        <p14:creationId xmlns:p14="http://schemas.microsoft.com/office/powerpoint/2010/main" val="1135988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3.xml><?xml version="1.0" encoding="utf-8"?>
<p:sldLayout xmlns:a="http://schemas.openxmlformats.org/drawingml/2006/main" xmlns:r="http://schemas.openxmlformats.org/officeDocument/2006/relationships" xmlns:p="http://schemas.openxmlformats.org/presentationml/2006/main"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spcBef>
                <a:spcPts val="1000"/>
              </a:spcBef>
              <a:spcAft>
                <a:spcPts val="0"/>
              </a:spcAft>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46020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4.xml><?xml version="1.0" encoding="utf-8"?>
<p:sldLayout xmlns:a="http://schemas.openxmlformats.org/drawingml/2006/main" xmlns:r="http://schemas.openxmlformats.org/officeDocument/2006/relationships" xmlns:p="http://schemas.openxmlformats.org/presentationml/2006/main" showMasterSp="0"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a:t>Zwischentitel</a:t>
            </a:r>
            <a:endParaRPr lang="de-DE"/>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727989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5.xml><?xml version="1.0" encoding="utf-8"?>
<p:sldLayout xmlns:a="http://schemas.openxmlformats.org/drawingml/2006/main" xmlns:r="http://schemas.openxmlformats.org/officeDocument/2006/relationships" xmlns:p="http://schemas.openxmlformats.org/presentationml/2006/main"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a:t>Diagramm</a:t>
            </a:r>
            <a:r>
              <a:rPr lang="de-DE"/>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2871571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6.xml><?xml version="1.0" encoding="utf-8"?>
<p:sldLayout xmlns:a="http://schemas.openxmlformats.org/drawingml/2006/main" xmlns:r="http://schemas.openxmlformats.org/officeDocument/2006/relationships" xmlns:p="http://schemas.openxmlformats.org/presentationml/2006/main"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a:t>Text – erste Ebene</a:t>
            </a:r>
          </a:p>
          <a:p>
            <a:pPr lvl="1">
              <a:buClr>
                <a:srgbClr val="D6E6F0"/>
              </a:buClr>
            </a:pPr>
            <a:r>
              <a:rPr lang="de-DE"/>
              <a:t>Zweite Ebene</a:t>
            </a:r>
          </a:p>
          <a:p>
            <a:pPr lvl="2">
              <a:buClr>
                <a:srgbClr val="D6E6F0"/>
              </a:buClr>
            </a:pPr>
            <a:r>
              <a:rPr lang="de-DE"/>
              <a:t>Dritte Ebene</a:t>
            </a:r>
          </a:p>
          <a:p>
            <a:pPr lvl="3">
              <a:buClr>
                <a:srgbClr val="D6E6F0"/>
              </a:buClr>
            </a:pPr>
            <a:r>
              <a:rPr lang="de-DE"/>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a:t>Folien-Titel</a:t>
            </a:r>
          </a:p>
        </p:txBody>
      </p:sp>
      <p:sp>
        <p:nvSpPr>
          <p:cNvPr id="8" name="Datumsplatzhalter 7"/>
          <p:cNvSpPr>
            <a:spLocks noGrp="1"/>
          </p:cNvSpPr>
          <p:nvPr>
            <p:ph type="dt" sz="half" idx="21"/>
          </p:nvPr>
        </p:nvSpPr>
        <p:spPr/>
        <p:txBody>
          <a:bodyPr/>
          <a:lstStyle/>
          <a:p>
            <a:r>
              <a:rPr lang="de-DE"/>
              <a:t>November 2020</a:t>
            </a:r>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36000" rIns="540000" bIns="36000">
            <a:noAutofit/>
          </a:bodyPr>
          <a:lstStyle>
            <a:lvl1pPr marL="0" indent="0" algn="l">
              <a:spcBef>
                <a:spcPts val="0"/>
              </a:spcBef>
              <a:spcAft>
                <a:spcPts val="600"/>
              </a:spcAft>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a:t>TEXT= Zusatz-Erläuterung</a:t>
            </a:r>
          </a:p>
        </p:txBody>
      </p:sp>
    </p:spTree>
    <p:extLst>
      <p:ext uri="{BB962C8B-B14F-4D97-AF65-F5344CB8AC3E}">
        <p14:creationId xmlns:p14="http://schemas.microsoft.com/office/powerpoint/2010/main" val="11688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7.xml><?xml version="1.0" encoding="utf-8"?>
<p:sldLayout xmlns:a="http://schemas.openxmlformats.org/drawingml/2006/main" xmlns:r="http://schemas.openxmlformats.org/officeDocument/2006/relationships" xmlns:p="http://schemas.openxmlformats.org/presentationml/2006/main"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November 2020</a:t>
            </a:r>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395478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8.xml><?xml version="1.0" encoding="utf-8"?>
<p:sldLayout xmlns:a="http://schemas.openxmlformats.org/drawingml/2006/main" xmlns:r="http://schemas.openxmlformats.org/officeDocument/2006/relationships" xmlns:p="http://schemas.openxmlformats.org/presentationml/2006/main"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a:t>Text - erste Ebene </a:t>
            </a:r>
          </a:p>
          <a:p>
            <a:pPr lvl="2"/>
            <a:r>
              <a:rPr lang="de-DE"/>
              <a:t>Zweite Ebene</a:t>
            </a:r>
          </a:p>
          <a:p>
            <a:pPr lvl="3"/>
            <a:r>
              <a:rPr lang="de-DE"/>
              <a:t>Dritte Ebene</a:t>
            </a:r>
          </a:p>
          <a:p>
            <a:pPr lvl="0"/>
            <a:endParaRPr lang="de-DE" noProof="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a:t>Text - erste Ebene </a:t>
            </a:r>
          </a:p>
          <a:p>
            <a:pPr lvl="1"/>
            <a:r>
              <a:rPr lang="de-DE"/>
              <a:t>Zweite Ebene</a:t>
            </a:r>
          </a:p>
          <a:p>
            <a:pPr lvl="2"/>
            <a:r>
              <a:rPr lang="de-DE"/>
              <a:t>Dritte Ebene</a:t>
            </a:r>
          </a:p>
          <a:p>
            <a:pPr lvl="3"/>
            <a:r>
              <a:rPr lang="de-DE"/>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November 2020</a:t>
            </a:r>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a:p>
        </p:txBody>
      </p:sp>
    </p:spTree>
    <p:extLst>
      <p:ext uri="{BB962C8B-B14F-4D97-AF65-F5344CB8AC3E}">
        <p14:creationId xmlns:p14="http://schemas.microsoft.com/office/powerpoint/2010/main" val="58475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9.xml><?xml version="1.0" encoding="utf-8"?>
<p:sldLayout xmlns:a="http://schemas.openxmlformats.org/drawingml/2006/main" xmlns:r="http://schemas.openxmlformats.org/officeDocument/2006/relationships" xmlns:p="http://schemas.openxmlformats.org/presentationml/2006/main"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a:t>Text - erste Ebene</a:t>
            </a:r>
          </a:p>
          <a:p>
            <a:pPr lvl="1"/>
            <a:r>
              <a:rPr lang="de-DE"/>
              <a:t>Zweite Ebene</a:t>
            </a:r>
          </a:p>
          <a:p>
            <a:pPr lvl="2"/>
            <a:r>
              <a:rPr lang="de-DE"/>
              <a:t>Dritte Ebene</a:t>
            </a:r>
          </a:p>
          <a:p>
            <a:pPr lvl="3"/>
            <a:r>
              <a:rPr lang="de-DE"/>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Autor/Zusatzinfo hier angeben</a:t>
            </a:r>
          </a:p>
        </p:txBody>
      </p:sp>
    </p:spTree>
    <p:extLst>
      <p:ext uri="{BB962C8B-B14F-4D97-AF65-F5344CB8AC3E}">
        <p14:creationId xmlns:p14="http://schemas.microsoft.com/office/powerpoint/2010/main" val="61434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EL V1 | Blaugrau/Blau">
    <p:bg>
      <p:bgRef idx="1001">
        <a:schemeClr val="bg1"/>
      </p:bgRef>
    </p:bg>
    <p:spTree>
      <p:nvGrpSpPr>
        <p:cNvPr id="1" name=""/>
        <p:cNvGrpSpPr/>
        <p:nvPr/>
      </p:nvGrpSpPr>
      <p:grpSpPr>
        <a:xfrm>
          <a:off x="0" y="0"/>
          <a:ext cx="0" cy="0"/>
          <a:chOff x="0" y="0"/>
          <a:chExt cx="0" cy="0"/>
        </a:xfrm>
      </p:grpSpPr>
      <p:pic>
        <p:nvPicPr>
          <p:cNvPr id="4" name="Logo">
            <a:extLst>
              <a:ext uri="{FF2B5EF4-FFF2-40B4-BE49-F238E27FC236}">
                <a16:creationId xmlns:a16="http://schemas.microsoft.com/office/drawing/2014/main" id="{17E3831A-EF9F-DE82-127E-9471FC7AA85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56003" y="5781563"/>
            <a:ext cx="2735993" cy="1076435"/>
          </a:xfrm>
          <a:prstGeom prst="rect">
            <a:avLst/>
          </a:prstGeom>
        </p:spPr>
      </p:pic>
      <p:sp>
        <p:nvSpPr>
          <p:cNvPr id="28" name="Dreieck">
            <a:extLst>
              <a:ext uri="{FF2B5EF4-FFF2-40B4-BE49-F238E27FC236}">
                <a16:creationId xmlns:a16="http://schemas.microsoft.com/office/drawing/2014/main" id="{1C6EBD1E-EC29-1E31-563A-3264D4061A56}"/>
              </a:ext>
            </a:extLst>
          </p:cNvPr>
          <p:cNvSpPr/>
          <p:nvPr userDrawn="1"/>
        </p:nvSpPr>
        <p:spPr>
          <a:xfrm flipH="1" flipV="1">
            <a:off x="10848528" y="0"/>
            <a:ext cx="1343472" cy="4841908"/>
          </a:xfrm>
          <a:prstGeom prst="rect">
            <a:avLst/>
          </a:pr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Leiste-Blau">
            <a:extLst>
              <a:ext uri="{FF2B5EF4-FFF2-40B4-BE49-F238E27FC236}">
                <a16:creationId xmlns:a16="http://schemas.microsoft.com/office/drawing/2014/main" id="{FF37AB0F-5BB7-3CA6-B379-F1EB1CDD69F3}"/>
              </a:ext>
            </a:extLst>
          </p:cNvPr>
          <p:cNvSpPr/>
          <p:nvPr userDrawn="1"/>
        </p:nvSpPr>
        <p:spPr>
          <a:xfrm>
            <a:off x="0" y="4824281"/>
            <a:ext cx="12192000" cy="2061103"/>
          </a:xfrm>
          <a:custGeom>
            <a:avLst/>
            <a:gdLst>
              <a:gd name="connsiteX0" fmla="*/ 0 w 12192000"/>
              <a:gd name="connsiteY0" fmla="*/ 0 h 2379236"/>
              <a:gd name="connsiteX1" fmla="*/ 12192000 w 12192000"/>
              <a:gd name="connsiteY1" fmla="*/ 0 h 2379236"/>
              <a:gd name="connsiteX2" fmla="*/ 12192000 w 12192000"/>
              <a:gd name="connsiteY2" fmla="*/ 8301 h 2379236"/>
              <a:gd name="connsiteX3" fmla="*/ 8544272 w 12192000"/>
              <a:gd name="connsiteY3" fmla="*/ 2374088 h 2379236"/>
              <a:gd name="connsiteX4" fmla="*/ 12192000 w 12192000"/>
              <a:gd name="connsiteY4" fmla="*/ 2374088 h 2379236"/>
              <a:gd name="connsiteX5" fmla="*/ 12192000 w 12192000"/>
              <a:gd name="connsiteY5" fmla="*/ 2379236 h 2379236"/>
              <a:gd name="connsiteX6" fmla="*/ 0 w 12192000"/>
              <a:gd name="connsiteY6" fmla="*/ 2379236 h 2379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2379236">
                <a:moveTo>
                  <a:pt x="0" y="0"/>
                </a:moveTo>
                <a:lnTo>
                  <a:pt x="12192000" y="0"/>
                </a:lnTo>
                <a:lnTo>
                  <a:pt x="12192000" y="8301"/>
                </a:lnTo>
                <a:lnTo>
                  <a:pt x="8544272" y="2374088"/>
                </a:lnTo>
                <a:lnTo>
                  <a:pt x="12192000" y="2374088"/>
                </a:lnTo>
                <a:lnTo>
                  <a:pt x="12192000" y="2379236"/>
                </a:lnTo>
                <a:lnTo>
                  <a:pt x="0" y="2379236"/>
                </a:lnTo>
                <a:close/>
              </a:path>
            </a:pathLst>
          </a:custGeom>
          <a:solidFill>
            <a:srgbClr val="F0F3F7"/>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ADAA"/>
              </a:solidFill>
            </a:endParaRPr>
          </a:p>
        </p:txBody>
      </p:sp>
      <p:sp>
        <p:nvSpPr>
          <p:cNvPr id="31" name="Bild-Platzhalter">
            <a:extLst>
              <a:ext uri="{FF2B5EF4-FFF2-40B4-BE49-F238E27FC236}">
                <a16:creationId xmlns:a16="http://schemas.microsoft.com/office/drawing/2014/main" id="{97514CFE-E067-05FC-4A7C-FDABF2CBCF9B}"/>
              </a:ext>
            </a:extLst>
          </p:cNvPr>
          <p:cNvSpPr>
            <a:spLocks noGrp="1"/>
          </p:cNvSpPr>
          <p:nvPr>
            <p:ph type="pic" sz="quarter" idx="15" hasCustomPrompt="1"/>
          </p:nvPr>
        </p:nvSpPr>
        <p:spPr>
          <a:xfrm>
            <a:off x="0" y="0"/>
            <a:ext cx="12180849" cy="4824000"/>
          </a:xfrm>
          <a:custGeom>
            <a:avLst/>
            <a:gdLst>
              <a:gd name="connsiteX0" fmla="*/ 0 w 12180849"/>
              <a:gd name="connsiteY0" fmla="*/ 0 h 4791749"/>
              <a:gd name="connsiteX1" fmla="*/ 10993818 w 12180849"/>
              <a:gd name="connsiteY1" fmla="*/ 0 h 4791749"/>
              <a:gd name="connsiteX2" fmla="*/ 12180849 w 12180849"/>
              <a:gd name="connsiteY2" fmla="*/ 4791749 h 4791749"/>
              <a:gd name="connsiteX3" fmla="*/ 0 w 12180849"/>
              <a:gd name="connsiteY3" fmla="*/ 4791749 h 4791749"/>
            </a:gdLst>
            <a:ahLst/>
            <a:cxnLst>
              <a:cxn ang="0">
                <a:pos x="connsiteX0" y="connsiteY0"/>
              </a:cxn>
              <a:cxn ang="0">
                <a:pos x="connsiteX1" y="connsiteY1"/>
              </a:cxn>
              <a:cxn ang="0">
                <a:pos x="connsiteX2" y="connsiteY2"/>
              </a:cxn>
              <a:cxn ang="0">
                <a:pos x="connsiteX3" y="connsiteY3"/>
              </a:cxn>
            </a:cxnLst>
            <a:rect l="l" t="t" r="r" b="b"/>
            <a:pathLst>
              <a:path w="12180849" h="4791749">
                <a:moveTo>
                  <a:pt x="0" y="0"/>
                </a:moveTo>
                <a:lnTo>
                  <a:pt x="10993818" y="0"/>
                </a:lnTo>
                <a:lnTo>
                  <a:pt x="12180849" y="4791749"/>
                </a:lnTo>
                <a:lnTo>
                  <a:pt x="0" y="4791749"/>
                </a:lnTo>
                <a:close/>
              </a:path>
            </a:pathLst>
          </a:custGeom>
          <a:solidFill>
            <a:srgbClr val="F0F3F7"/>
          </a:solidFill>
        </p:spPr>
        <p:txBody>
          <a:bodyPr wrap="square" tIns="0" bIns="720000" anchor="ctr" anchorCtr="1">
            <a:noAutofit/>
          </a:bodyPr>
          <a:lstStyle>
            <a:lvl1pPr marL="0" indent="0" algn="ctr">
              <a:buNone/>
              <a:defRPr b="1">
                <a:solidFill>
                  <a:srgbClr val="10069F"/>
                </a:solidFill>
              </a:defRPr>
            </a:lvl1pPr>
          </a:lstStyle>
          <a:p>
            <a:r>
              <a:rPr lang="de-DE"/>
              <a:t>Hier Bild einfügen!</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7752184" y="4581128"/>
            <a:ext cx="4326081" cy="216000"/>
          </a:xfrm>
        </p:spPr>
        <p:txBody>
          <a:bodyPr lIns="0" tIns="0" rIns="0" bIns="0" anchor="t" anchorCtr="0"/>
          <a:lstStyle>
            <a:lvl1pPr marL="0" indent="0" algn="r">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16" name="Datum">
            <a:extLst>
              <a:ext uri="{FF2B5EF4-FFF2-40B4-BE49-F238E27FC236}">
                <a16:creationId xmlns:a16="http://schemas.microsoft.com/office/drawing/2014/main" id="{956632C6-6D47-E943-A0F1-C604230856E2}"/>
              </a:ext>
            </a:extLst>
          </p:cNvPr>
          <p:cNvSpPr>
            <a:spLocks noGrp="1"/>
          </p:cNvSpPr>
          <p:nvPr>
            <p:ph type="dt" sz="half" idx="2"/>
          </p:nvPr>
        </p:nvSpPr>
        <p:spPr>
          <a:xfrm>
            <a:off x="335360" y="6528216"/>
            <a:ext cx="2700000" cy="252000"/>
          </a:xfrm>
          <a:prstGeom prst="rect">
            <a:avLst/>
          </a:prstGeom>
        </p:spPr>
        <p:txBody>
          <a:bodyPr vert="horz" lIns="0" tIns="0" rIns="0" bIns="0" rtlCol="0" anchor="b" anchorCtr="0"/>
          <a:lstStyle>
            <a:lvl1pPr algn="l">
              <a:defRPr sz="14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2" name="Titel">
            <a:extLst>
              <a:ext uri="{FF2B5EF4-FFF2-40B4-BE49-F238E27FC236}">
                <a16:creationId xmlns:a16="http://schemas.microsoft.com/office/drawing/2014/main" id="{1C7CAED1-B6BD-6AD1-AB7A-4213456757B9}"/>
              </a:ext>
            </a:extLst>
          </p:cNvPr>
          <p:cNvSpPr>
            <a:spLocks noGrp="1"/>
          </p:cNvSpPr>
          <p:nvPr>
            <p:ph type="title" hasCustomPrompt="1"/>
          </p:nvPr>
        </p:nvSpPr>
        <p:spPr>
          <a:xfrm>
            <a:off x="335360" y="5457684"/>
            <a:ext cx="9649072" cy="1044000"/>
          </a:xfrm>
        </p:spPr>
        <p:txBody>
          <a:bodyPr anchor="t" anchorCtr="0"/>
          <a:lstStyle>
            <a:lvl1pPr>
              <a:defRPr sz="3200">
                <a:solidFill>
                  <a:srgbClr val="10069F"/>
                </a:solidFill>
              </a:defRPr>
            </a:lvl1pPr>
          </a:lstStyle>
          <a:p>
            <a:r>
              <a:rPr lang="de-DE"/>
              <a:t>Präsentations-Titel</a:t>
            </a:r>
          </a:p>
        </p:txBody>
      </p:sp>
      <p:sp>
        <p:nvSpPr>
          <p:cNvPr id="23" name="Dachzeile">
            <a:extLst>
              <a:ext uri="{FF2B5EF4-FFF2-40B4-BE49-F238E27FC236}">
                <a16:creationId xmlns:a16="http://schemas.microsoft.com/office/drawing/2014/main" id="{31E2E9F2-3175-0FE6-EDA5-F0DF6BC48EA2}"/>
              </a:ext>
            </a:extLst>
          </p:cNvPr>
          <p:cNvSpPr>
            <a:spLocks noGrp="1"/>
          </p:cNvSpPr>
          <p:nvPr>
            <p:ph type="subTitle" idx="1" hasCustomPrompt="1"/>
          </p:nvPr>
        </p:nvSpPr>
        <p:spPr>
          <a:xfrm>
            <a:off x="335360" y="5157192"/>
            <a:ext cx="6445696" cy="252000"/>
          </a:xfrm>
        </p:spPr>
        <p:txBody>
          <a:bodyPr tIns="36000" bIns="0" anchor="t" anchorCtr="0">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94364521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390.xml><?xml version="1.0" encoding="utf-8"?>
<p:sldLayout xmlns:a="http://schemas.openxmlformats.org/drawingml/2006/main" xmlns:r="http://schemas.openxmlformats.org/officeDocument/2006/relationships" xmlns:p="http://schemas.openxmlformats.org/presentationml/2006/main"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November 2020</a:t>
            </a:r>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a:t>Diagramm-Untertitel</a:t>
            </a:r>
          </a:p>
        </p:txBody>
      </p:sp>
    </p:spTree>
    <p:extLst>
      <p:ext uri="{BB962C8B-B14F-4D97-AF65-F5344CB8AC3E}">
        <p14:creationId xmlns:p14="http://schemas.microsoft.com/office/powerpoint/2010/main" val="147099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November 2020</a:t>
            </a:r>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Text - erste Ebene</a:t>
            </a:r>
          </a:p>
          <a:p>
            <a:pPr lvl="1"/>
            <a:r>
              <a:rPr lang="de-DE"/>
              <a:t>Zweite Ebene</a:t>
            </a:r>
          </a:p>
          <a:p>
            <a:pPr lvl="2"/>
            <a:r>
              <a:rPr lang="de-DE"/>
              <a:t>Dritte Ebene</a:t>
            </a:r>
          </a:p>
          <a:p>
            <a:pPr lvl="3"/>
            <a:r>
              <a:rPr lang="de-DE"/>
              <a:t>Vierte Ebene</a:t>
            </a:r>
          </a:p>
        </p:txBody>
      </p:sp>
    </p:spTree>
    <p:extLst>
      <p:ext uri="{BB962C8B-B14F-4D97-AF65-F5344CB8AC3E}">
        <p14:creationId xmlns:p14="http://schemas.microsoft.com/office/powerpoint/2010/main" val="304927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2.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November 2020</a:t>
            </a:r>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92016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8206717"/>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558047407"/>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 V2 | Pink-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53028206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EL V2 | Blau-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36054362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EL V2 | Dunkelblau-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096844007"/>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29696384"/>
      </p:ext>
    </p:extLst>
  </p:cSld>
  <p:clrMapOvr>
    <a:masterClrMapping/>
  </p:clrMapOvr>
  <p:extLst>
    <p:ext uri="{DCECCB84-F9BA-43D5-87BE-67443E8EF086}">
      <p15:sldGuideLst xmlns:p15="http://schemas.microsoft.com/office/powerpoint/2012/main">
        <p15:guide id="3"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EL V2 | Pink-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110255"/>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06935331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EL V2 | Violett-Gold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9168438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4137709276"/>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 V2 | Violett-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14006393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 V1 / Gruß | Türkis/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ADAA"/>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descr="Ein Bild, das Symbol, Grafiken, Logo, Schrift enthält.&#10;&#10;KI-generierte Inhalte können fehlerhaft sein.">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24377" y="966418"/>
            <a:ext cx="2767623"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10ADAA"/>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28732423"/>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899369128"/>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EL V2 | Gold-Grün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40133799"/>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934930624"/>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EL V2 | Orange-Türkis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1"/>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409186990"/>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Dunkelblau">
    <p:bg>
      <p:bgPr>
        <a:solidFill>
          <a:srgbClr val="10065A"/>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5A"/>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1845163"/>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EL V2 | Orange -Violett / Blau">
    <p:bg>
      <p:bgPr>
        <a:solidFill>
          <a:srgbClr val="10069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10069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10069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373469841"/>
      </p:ext>
    </p:extLst>
  </p:cSld>
  <p:clrMapOvr>
    <a:masterClrMapping/>
  </p:clrMapOvr>
  <p:extLst>
    <p:ext uri="{DCECCB84-F9BA-43D5-87BE-67443E8EF086}">
      <p15:sldGuideLst xmlns:p15="http://schemas.microsoft.com/office/powerpoint/2012/main">
        <p15:guide id="3" pos="384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EL V3 | Pink-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2774902303"/>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EL V3 | Türkis-Dunkelblau">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6" y="5485331"/>
            <a:ext cx="3288984"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943549914"/>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EL V3 | Pink-Gold">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3801457794"/>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EL V3 | Gold-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34446243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RT V1 / Gruß |  Weiß/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1"/>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4993059"/>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 V3 | Orange-Türkis">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4E53300B-B2D8-DA00-CAF5-FD4CE1BC523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1039346505"/>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 V3 | Orange-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E880D7EF-8922-9AEC-D957-C74FCEF6C6A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4000"/>
          </a:xfrm>
          <a:prstGeom prst="rect">
            <a:avLst/>
          </a:prstGeom>
        </p:spPr>
      </p:pic>
    </p:spTree>
    <p:extLst>
      <p:ext uri="{BB962C8B-B14F-4D97-AF65-F5344CB8AC3E}">
        <p14:creationId xmlns:p14="http://schemas.microsoft.com/office/powerpoint/2010/main" val="3634583704"/>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ITEL V3 | Grün/Violett">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pic>
        <p:nvPicPr>
          <p:cNvPr id="3" name="Grafik 2">
            <a:extLst>
              <a:ext uri="{FF2B5EF4-FFF2-40B4-BE49-F238E27FC236}">
                <a16:creationId xmlns:a16="http://schemas.microsoft.com/office/drawing/2014/main" id="{9F0C52DE-6BA6-C373-0ABE-790F6B09E3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Tree>
    <p:extLst>
      <p:ext uri="{BB962C8B-B14F-4D97-AF65-F5344CB8AC3E}">
        <p14:creationId xmlns:p14="http://schemas.microsoft.com/office/powerpoint/2010/main" val="3370152955"/>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TITEL V3 | Pink-Grün">
    <p:bg>
      <p:bgPr>
        <a:solidFill>
          <a:srgbClr val="FFFFFF"/>
        </a:solidFill>
        <a:effectLst/>
      </p:bgPr>
    </p:bg>
    <p:spTree>
      <p:nvGrpSpPr>
        <p:cNvPr id="1" name=""/>
        <p:cNvGrpSpPr/>
        <p:nvPr/>
      </p:nvGrpSpPr>
      <p:grpSpPr>
        <a:xfrm>
          <a:off x="0" y="0"/>
          <a:ext cx="0" cy="0"/>
          <a:chOff x="0" y="0"/>
          <a:chExt cx="0" cy="0"/>
        </a:xfrm>
      </p:grpSpPr>
      <p:grpSp>
        <p:nvGrpSpPr>
          <p:cNvPr id="43" name="Gruppieren 42">
            <a:extLst>
              <a:ext uri="{FF2B5EF4-FFF2-40B4-BE49-F238E27FC236}">
                <a16:creationId xmlns:a16="http://schemas.microsoft.com/office/drawing/2014/main" id="{C394E010-74F6-73DA-9A6F-0E4B80A22187}"/>
              </a:ext>
            </a:extLst>
          </p:cNvPr>
          <p:cNvGrpSpPr/>
          <p:nvPr userDrawn="1"/>
        </p:nvGrpSpPr>
        <p:grpSpPr>
          <a:xfrm>
            <a:off x="385938" y="620688"/>
            <a:ext cx="11206444" cy="5868000"/>
            <a:chOff x="385938" y="620688"/>
            <a:chExt cx="11206444" cy="5868000"/>
          </a:xfrm>
        </p:grpSpPr>
        <p:sp>
          <p:nvSpPr>
            <p:cNvPr id="42" name="Freihandform: Form 41">
              <a:extLst>
                <a:ext uri="{FF2B5EF4-FFF2-40B4-BE49-F238E27FC236}">
                  <a16:creationId xmlns:a16="http://schemas.microsoft.com/office/drawing/2014/main" id="{5BE119D9-E944-9407-8446-8409B35E0A2A}"/>
                </a:ext>
              </a:extLst>
            </p:cNvPr>
            <p:cNvSpPr/>
            <p:nvPr userDrawn="1"/>
          </p:nvSpPr>
          <p:spPr>
            <a:xfrm flipV="1">
              <a:off x="385938" y="5104235"/>
              <a:ext cx="8798001" cy="1376596"/>
            </a:xfrm>
            <a:custGeom>
              <a:avLst/>
              <a:gdLst>
                <a:gd name="connsiteX0" fmla="*/ 4763 w 8798001"/>
                <a:gd name="connsiteY0" fmla="*/ 5404 h 1376596"/>
                <a:gd name="connsiteX1" fmla="*/ 3690 w 8798001"/>
                <a:gd name="connsiteY1" fmla="*/ 578 h 1376596"/>
                <a:gd name="connsiteX2" fmla="*/ 0 w 8798001"/>
                <a:gd name="connsiteY2" fmla="*/ 0 h 1376596"/>
                <a:gd name="connsiteX3" fmla="*/ 1306178 w 8798001"/>
                <a:gd name="connsiteY3" fmla="*/ 1376596 h 1376596"/>
                <a:gd name="connsiteX4" fmla="*/ 8798001 w 8798001"/>
                <a:gd name="connsiteY4" fmla="*/ 1376596 h 1376596"/>
                <a:gd name="connsiteX5" fmla="*/ 11434 w 8798001"/>
                <a:gd name="connsiteY5" fmla="*/ 1789 h 1376596"/>
                <a:gd name="connsiteX6" fmla="*/ 12730 w 8798001"/>
                <a:gd name="connsiteY6" fmla="*/ 3089 h 1376596"/>
                <a:gd name="connsiteX7" fmla="*/ 1306178 w 8798001"/>
                <a:gd name="connsiteY7" fmla="*/ 1370007 h 137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98001" h="1376596">
                  <a:moveTo>
                    <a:pt x="4763" y="5404"/>
                  </a:moveTo>
                  <a:lnTo>
                    <a:pt x="3690" y="578"/>
                  </a:lnTo>
                  <a:lnTo>
                    <a:pt x="0" y="0"/>
                  </a:lnTo>
                  <a:close/>
                  <a:moveTo>
                    <a:pt x="1306178" y="1376596"/>
                  </a:moveTo>
                  <a:lnTo>
                    <a:pt x="8798001" y="1376596"/>
                  </a:lnTo>
                  <a:lnTo>
                    <a:pt x="11434" y="1789"/>
                  </a:lnTo>
                  <a:lnTo>
                    <a:pt x="12730" y="3089"/>
                  </a:lnTo>
                  <a:lnTo>
                    <a:pt x="1306178" y="137000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2" name="Freihandform: Form 21">
              <a:extLst>
                <a:ext uri="{FF2B5EF4-FFF2-40B4-BE49-F238E27FC236}">
                  <a16:creationId xmlns:a16="http://schemas.microsoft.com/office/drawing/2014/main" id="{A3A31E76-10E9-1F37-0BE0-6D4461D38DB7}"/>
                </a:ext>
              </a:extLst>
            </p:cNvPr>
            <p:cNvSpPr/>
            <p:nvPr userDrawn="1"/>
          </p:nvSpPr>
          <p:spPr>
            <a:xfrm>
              <a:off x="1692382" y="643148"/>
              <a:ext cx="9900000" cy="4460321"/>
            </a:xfrm>
            <a:custGeom>
              <a:avLst/>
              <a:gdLst>
                <a:gd name="connsiteX0" fmla="*/ 0 w 9792000"/>
                <a:gd name="connsiteY0" fmla="*/ 0 h 4460321"/>
                <a:gd name="connsiteX1" fmla="*/ 9792000 w 9792000"/>
                <a:gd name="connsiteY1" fmla="*/ 0 h 4460321"/>
                <a:gd name="connsiteX2" fmla="*/ 9792000 w 9792000"/>
                <a:gd name="connsiteY2" fmla="*/ 3085293 h 4460321"/>
                <a:gd name="connsiteX3" fmla="*/ 7416000 w 9792000"/>
                <a:gd name="connsiteY3" fmla="*/ 4460321 h 4460321"/>
                <a:gd name="connsiteX4" fmla="*/ 0 w 9792000"/>
                <a:gd name="connsiteY4" fmla="*/ 4460321 h 44603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92000" h="4460321">
                  <a:moveTo>
                    <a:pt x="0" y="0"/>
                  </a:moveTo>
                  <a:lnTo>
                    <a:pt x="9792000" y="0"/>
                  </a:lnTo>
                  <a:lnTo>
                    <a:pt x="9792000" y="3085293"/>
                  </a:lnTo>
                  <a:lnTo>
                    <a:pt x="7416000" y="4460321"/>
                  </a:lnTo>
                  <a:lnTo>
                    <a:pt x="0" y="446032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18" name="Freihandform: Form 17">
              <a:extLst>
                <a:ext uri="{FF2B5EF4-FFF2-40B4-BE49-F238E27FC236}">
                  <a16:creationId xmlns:a16="http://schemas.microsoft.com/office/drawing/2014/main" id="{B9684438-9707-086E-FDA2-C0A5AEBAA62C}"/>
                </a:ext>
              </a:extLst>
            </p:cNvPr>
            <p:cNvSpPr/>
            <p:nvPr userDrawn="1"/>
          </p:nvSpPr>
          <p:spPr>
            <a:xfrm flipH="1">
              <a:off x="397279" y="620688"/>
              <a:ext cx="1304363" cy="5868000"/>
            </a:xfrm>
            <a:custGeom>
              <a:avLst/>
              <a:gdLst>
                <a:gd name="connsiteX0" fmla="*/ 0 w 1304363"/>
                <a:gd name="connsiteY0" fmla="*/ 0 h 5852009"/>
                <a:gd name="connsiteX1" fmla="*/ 0 w 1304363"/>
                <a:gd name="connsiteY1" fmla="*/ 4477900 h 5852009"/>
                <a:gd name="connsiteX2" fmla="*/ 1293448 w 1304363"/>
                <a:gd name="connsiteY2" fmla="*/ 5841093 h 5852009"/>
                <a:gd name="connsiteX3" fmla="*/ 1304363 w 1304363"/>
                <a:gd name="connsiteY3" fmla="*/ 5852009 h 5852009"/>
              </a:gdLst>
              <a:ahLst/>
              <a:cxnLst>
                <a:cxn ang="0">
                  <a:pos x="connsiteX0" y="connsiteY0"/>
                </a:cxn>
                <a:cxn ang="0">
                  <a:pos x="connsiteX1" y="connsiteY1"/>
                </a:cxn>
                <a:cxn ang="0">
                  <a:pos x="connsiteX2" y="connsiteY2"/>
                </a:cxn>
                <a:cxn ang="0">
                  <a:pos x="connsiteX3" y="connsiteY3"/>
                </a:cxn>
              </a:cxnLst>
              <a:rect l="l" t="t" r="r" b="b"/>
              <a:pathLst>
                <a:path w="1304363" h="5852009">
                  <a:moveTo>
                    <a:pt x="0" y="0"/>
                  </a:moveTo>
                  <a:lnTo>
                    <a:pt x="0" y="4477900"/>
                  </a:lnTo>
                  <a:lnTo>
                    <a:pt x="1293448" y="5841093"/>
                  </a:lnTo>
                  <a:lnTo>
                    <a:pt x="1304363" y="5852009"/>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279576" y="3869913"/>
            <a:ext cx="7948043" cy="396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279576" y="4365104"/>
            <a:ext cx="2676498"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279576" y="1619688"/>
            <a:ext cx="8928000" cy="2097343"/>
          </a:xfrm>
        </p:spPr>
        <p:txBody>
          <a:bodyPr anchor="t" anchorCtr="0"/>
          <a:lstStyle>
            <a:lvl1pPr>
              <a:defRPr sz="4000" spc="50" baseline="0">
                <a:solidFill>
                  <a:srgbClr val="FFFFFF"/>
                </a:solidFill>
              </a:defRPr>
            </a:lvl1pPr>
          </a:lstStyle>
          <a:p>
            <a:r>
              <a:rPr lang="de-DE"/>
              <a:t>Präsentations-Titel</a:t>
            </a:r>
            <a:br>
              <a:rPr lang="de-DE"/>
            </a:br>
            <a:br>
              <a:rPr lang="de-DE"/>
            </a:br>
            <a:br>
              <a:rPr lang="de-DE"/>
            </a:br>
            <a:endParaRPr lang="de-DE"/>
          </a:p>
        </p:txBody>
      </p:sp>
      <p:pic>
        <p:nvPicPr>
          <p:cNvPr id="2" name="Grafik 1">
            <a:extLst>
              <a:ext uri="{FF2B5EF4-FFF2-40B4-BE49-F238E27FC236}">
                <a16:creationId xmlns:a16="http://schemas.microsoft.com/office/drawing/2014/main" id="{70FC8E24-A67F-E687-4A0C-BC583D5FCF7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606757" y="5485331"/>
            <a:ext cx="3288982" cy="1293999"/>
          </a:xfrm>
          <a:prstGeom prst="rect">
            <a:avLst/>
          </a:prstGeom>
        </p:spPr>
      </p:pic>
      <p:sp>
        <p:nvSpPr>
          <p:cNvPr id="13" name="Dachzeile">
            <a:extLst>
              <a:ext uri="{FF2B5EF4-FFF2-40B4-BE49-F238E27FC236}">
                <a16:creationId xmlns:a16="http://schemas.microsoft.com/office/drawing/2014/main" id="{C5BE2535-D8B1-3851-07E5-A244F6304602}"/>
              </a:ext>
            </a:extLst>
          </p:cNvPr>
          <p:cNvSpPr>
            <a:spLocks noGrp="1"/>
          </p:cNvSpPr>
          <p:nvPr userDrawn="1">
            <p:ph type="subTitle" idx="1" hasCustomPrompt="1"/>
          </p:nvPr>
        </p:nvSpPr>
        <p:spPr>
          <a:xfrm>
            <a:off x="2279576" y="1267256"/>
            <a:ext cx="8928000"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Tree>
    <p:extLst>
      <p:ext uri="{BB962C8B-B14F-4D97-AF65-F5344CB8AC3E}">
        <p14:creationId xmlns:p14="http://schemas.microsoft.com/office/powerpoint/2010/main" val="1953516079"/>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EL V4 | Blau-Türkis-Pink">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18237593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EL V4 |  Blau-Weiß-Türkis ">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4" y="5144492"/>
            <a:ext cx="2231631"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1675915543"/>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Türkis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862398425"/>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EL V4 | Pink-Türkis-Weiß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AA"/>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356482579"/>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EL V4 | Pink-Grün-Weiß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784725521"/>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EL V4 | Pink-Weiß-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947663" y="51444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FFFF"/>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99718080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RT V1 / Gruß | Blau/Dunkel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1006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60" y="967090"/>
            <a:ext cx="2765857" cy="2106617"/>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chemeClr val="bg1"/>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040519212"/>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165161294"/>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965387025"/>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331618512"/>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EL V4 | Türkis-Violett-Grün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8"/>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727693488"/>
      </p:ext>
    </p:extLst>
  </p:cSld>
  <p:clrMapOvr>
    <a:masterClrMapping/>
  </p:clrMapOvr>
  <p:extLst>
    <p:ext uri="{DCECCB84-F9BA-43D5-87BE-67443E8EF086}">
      <p15:sldGuideLst xmlns:p15="http://schemas.microsoft.com/office/powerpoint/2012/main">
        <p15:guide id="1" orient="horz" pos="48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1582813242"/>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EL V4 | Violett-Grün-Orange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56458" y="51571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4284855521"/>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EL V4 | Grün-Pink-Orange /Dunkelblau">
    <p:bg>
      <p:bgPr>
        <a:solidFill>
          <a:srgbClr val="10065A"/>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87533011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EL V4 | Grün-Orange-Pink /Blau">
    <p:bg>
      <p:bgPr>
        <a:solidFill>
          <a:srgbClr val="10069F"/>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DEF9DAC-2911-1F05-69A0-7F312A0179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947663" y="5144492"/>
            <a:ext cx="2231633" cy="1700807"/>
          </a:xfrm>
          <a:prstGeom prst="rect">
            <a:avLst/>
          </a:prstGeom>
        </p:spPr>
      </p:pic>
      <p:sp>
        <p:nvSpPr>
          <p:cNvPr id="63" name="Freihandform: Form 62">
            <a:extLst>
              <a:ext uri="{FF2B5EF4-FFF2-40B4-BE49-F238E27FC236}">
                <a16:creationId xmlns:a16="http://schemas.microsoft.com/office/drawing/2014/main" id="{457FE716-33F8-8C1E-0459-37ED19EAB889}"/>
              </a:ext>
            </a:extLst>
          </p:cNvPr>
          <p:cNvSpPr/>
          <p:nvPr userDrawn="1"/>
        </p:nvSpPr>
        <p:spPr>
          <a:xfrm>
            <a:off x="9101138" y="4448175"/>
            <a:ext cx="171450" cy="54769"/>
          </a:xfrm>
          <a:custGeom>
            <a:avLst/>
            <a:gdLst>
              <a:gd name="connsiteX0" fmla="*/ 0 w 171450"/>
              <a:gd name="connsiteY0" fmla="*/ 54769 h 54769"/>
              <a:gd name="connsiteX1" fmla="*/ 171450 w 171450"/>
              <a:gd name="connsiteY1" fmla="*/ 0 h 54769"/>
              <a:gd name="connsiteX2" fmla="*/ 0 w 171450"/>
              <a:gd name="connsiteY2" fmla="*/ 54769 h 54769"/>
            </a:gdLst>
            <a:ahLst/>
            <a:cxnLst>
              <a:cxn ang="0">
                <a:pos x="connsiteX0" y="connsiteY0"/>
              </a:cxn>
              <a:cxn ang="0">
                <a:pos x="connsiteX1" y="connsiteY1"/>
              </a:cxn>
              <a:cxn ang="0">
                <a:pos x="connsiteX2" y="connsiteY2"/>
              </a:cxn>
            </a:cxnLst>
            <a:rect l="l" t="t" r="r" b="b"/>
            <a:pathLst>
              <a:path w="171450" h="54769">
                <a:moveTo>
                  <a:pt x="0" y="54769"/>
                </a:moveTo>
                <a:lnTo>
                  <a:pt x="171450" y="0"/>
                </a:lnTo>
                <a:lnTo>
                  <a:pt x="0" y="54769"/>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90" name="Gruppieren 89">
            <a:extLst>
              <a:ext uri="{FF2B5EF4-FFF2-40B4-BE49-F238E27FC236}">
                <a16:creationId xmlns:a16="http://schemas.microsoft.com/office/drawing/2014/main" id="{3A22D3B5-5C58-C5F3-E9F6-2C999EFCCA1A}"/>
              </a:ext>
            </a:extLst>
          </p:cNvPr>
          <p:cNvGrpSpPr/>
          <p:nvPr userDrawn="1"/>
        </p:nvGrpSpPr>
        <p:grpSpPr>
          <a:xfrm>
            <a:off x="0" y="0"/>
            <a:ext cx="11780012" cy="6858000"/>
            <a:chOff x="0" y="0"/>
            <a:chExt cx="11780012" cy="6858000"/>
          </a:xfrm>
        </p:grpSpPr>
        <p:sp>
          <p:nvSpPr>
            <p:cNvPr id="16" name="Freihandform: Form 15">
              <a:extLst>
                <a:ext uri="{FF2B5EF4-FFF2-40B4-BE49-F238E27FC236}">
                  <a16:creationId xmlns:a16="http://schemas.microsoft.com/office/drawing/2014/main" id="{298FF464-6048-AD21-6861-7D7C8E9BF955}"/>
                </a:ext>
              </a:extLst>
            </p:cNvPr>
            <p:cNvSpPr/>
            <p:nvPr userDrawn="1"/>
          </p:nvSpPr>
          <p:spPr>
            <a:xfrm>
              <a:off x="0" y="14514"/>
              <a:ext cx="1440000" cy="5554800"/>
            </a:xfrm>
            <a:custGeom>
              <a:avLst/>
              <a:gdLst>
                <a:gd name="connsiteX0" fmla="*/ 1392431 w 1420792"/>
                <a:gd name="connsiteY0" fmla="*/ 0 h 5494726"/>
                <a:gd name="connsiteX1" fmla="*/ 1420792 w 1420792"/>
                <a:gd name="connsiteY1" fmla="*/ 0 h 5494726"/>
                <a:gd name="connsiteX2" fmla="*/ 1420792 w 1420792"/>
                <a:gd name="connsiteY2" fmla="*/ 4448112 h 5494726"/>
                <a:gd name="connsiteX3" fmla="*/ 0 w 1420792"/>
                <a:gd name="connsiteY3" fmla="*/ 5494726 h 5494726"/>
                <a:gd name="connsiteX4" fmla="*/ 0 w 1420792"/>
                <a:gd name="connsiteY4" fmla="*/ 1008491 h 54947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0792" h="5494726">
                  <a:moveTo>
                    <a:pt x="1392431" y="0"/>
                  </a:moveTo>
                  <a:lnTo>
                    <a:pt x="1420792" y="0"/>
                  </a:lnTo>
                  <a:lnTo>
                    <a:pt x="1420792" y="4448112"/>
                  </a:lnTo>
                  <a:lnTo>
                    <a:pt x="0" y="5494726"/>
                  </a:lnTo>
                  <a:lnTo>
                    <a:pt x="0" y="1008491"/>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89" name="Freihandform: Form 88">
              <a:extLst>
                <a:ext uri="{FF2B5EF4-FFF2-40B4-BE49-F238E27FC236}">
                  <a16:creationId xmlns:a16="http://schemas.microsoft.com/office/drawing/2014/main" id="{CF018137-E954-5200-9FE6-AB2AB06BD888}"/>
                </a:ext>
              </a:extLst>
            </p:cNvPr>
            <p:cNvSpPr/>
            <p:nvPr userDrawn="1"/>
          </p:nvSpPr>
          <p:spPr>
            <a:xfrm>
              <a:off x="1948" y="4497690"/>
              <a:ext cx="9470808" cy="2360310"/>
            </a:xfrm>
            <a:custGeom>
              <a:avLst/>
              <a:gdLst>
                <a:gd name="connsiteX0" fmla="*/ 1438712 w 9470808"/>
                <a:gd name="connsiteY0" fmla="*/ 0 h 2360310"/>
                <a:gd name="connsiteX1" fmla="*/ 9086832 w 9470808"/>
                <a:gd name="connsiteY1" fmla="*/ 0 h 2360310"/>
                <a:gd name="connsiteX2" fmla="*/ 9470808 w 9470808"/>
                <a:gd name="connsiteY2" fmla="*/ 2360310 h 2360310"/>
                <a:gd name="connsiteX3" fmla="*/ 8269008 w 9470808"/>
                <a:gd name="connsiteY3" fmla="*/ 2360310 h 2360310"/>
                <a:gd name="connsiteX4" fmla="*/ 1473798 w 9470808"/>
                <a:gd name="connsiteY4" fmla="*/ 1314097 h 2360310"/>
                <a:gd name="connsiteX5" fmla="*/ 0 w 9470808"/>
                <a:gd name="connsiteY5" fmla="*/ 1062789 h 2360310"/>
                <a:gd name="connsiteX6" fmla="*/ 0 w 9470808"/>
                <a:gd name="connsiteY6" fmla="*/ 1057110 h 236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70808" h="2360310">
                  <a:moveTo>
                    <a:pt x="1438712" y="0"/>
                  </a:moveTo>
                  <a:lnTo>
                    <a:pt x="9086832" y="0"/>
                  </a:lnTo>
                  <a:lnTo>
                    <a:pt x="9470808" y="2360310"/>
                  </a:lnTo>
                  <a:lnTo>
                    <a:pt x="8269008" y="2360310"/>
                  </a:lnTo>
                  <a:lnTo>
                    <a:pt x="1473798" y="1314097"/>
                  </a:lnTo>
                  <a:lnTo>
                    <a:pt x="0" y="1062789"/>
                  </a:lnTo>
                  <a:lnTo>
                    <a:pt x="0" y="1057110"/>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74" name="Freihandform: Form 73">
              <a:extLst>
                <a:ext uri="{FF2B5EF4-FFF2-40B4-BE49-F238E27FC236}">
                  <a16:creationId xmlns:a16="http://schemas.microsoft.com/office/drawing/2014/main" id="{F7BDDD27-E36C-DEC4-5B68-A47CBCA1357F}"/>
                </a:ext>
              </a:extLst>
            </p:cNvPr>
            <p:cNvSpPr/>
            <p:nvPr userDrawn="1"/>
          </p:nvSpPr>
          <p:spPr>
            <a:xfrm>
              <a:off x="1432380" y="0"/>
              <a:ext cx="10347632" cy="4500000"/>
            </a:xfrm>
            <a:custGeom>
              <a:avLst/>
              <a:gdLst>
                <a:gd name="connsiteX0" fmla="*/ 0 w 10347632"/>
                <a:gd name="connsiteY0" fmla="*/ 0 h 4460304"/>
                <a:gd name="connsiteX1" fmla="*/ 10347632 w 10347632"/>
                <a:gd name="connsiteY1" fmla="*/ 0 h 4460304"/>
                <a:gd name="connsiteX2" fmla="*/ 10347632 w 10347632"/>
                <a:gd name="connsiteY2" fmla="*/ 3456741 h 4460304"/>
                <a:gd name="connsiteX3" fmla="*/ 7731552 w 10347632"/>
                <a:gd name="connsiteY3" fmla="*/ 4429015 h 4460304"/>
                <a:gd name="connsiteX4" fmla="*/ 7639868 w 10347632"/>
                <a:gd name="connsiteY4" fmla="*/ 4460304 h 4460304"/>
                <a:gd name="connsiteX5" fmla="*/ 0 w 10347632"/>
                <a:gd name="connsiteY5" fmla="*/ 4460304 h 4460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47632" h="4460304">
                  <a:moveTo>
                    <a:pt x="0" y="0"/>
                  </a:moveTo>
                  <a:lnTo>
                    <a:pt x="10347632" y="0"/>
                  </a:lnTo>
                  <a:lnTo>
                    <a:pt x="10347632" y="3456741"/>
                  </a:lnTo>
                  <a:lnTo>
                    <a:pt x="7731552" y="4429015"/>
                  </a:lnTo>
                  <a:lnTo>
                    <a:pt x="7639868" y="4460304"/>
                  </a:lnTo>
                  <a:lnTo>
                    <a:pt x="0" y="4460304"/>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grpSp>
      <p:sp>
        <p:nvSpPr>
          <p:cNvPr id="19" name="Textplatzhalter 7">
            <a:extLst>
              <a:ext uri="{FF2B5EF4-FFF2-40B4-BE49-F238E27FC236}">
                <a16:creationId xmlns:a16="http://schemas.microsoft.com/office/drawing/2014/main" id="{30E315F3-6C51-D59B-420D-7D84AE8D9594}"/>
              </a:ext>
            </a:extLst>
          </p:cNvPr>
          <p:cNvSpPr>
            <a:spLocks noGrp="1"/>
          </p:cNvSpPr>
          <p:nvPr userDrawn="1">
            <p:ph type="body" sz="quarter" idx="24" hasCustomPrompt="1"/>
          </p:nvPr>
        </p:nvSpPr>
        <p:spPr>
          <a:xfrm>
            <a:off x="2135560" y="3183260"/>
            <a:ext cx="8064895" cy="612000"/>
          </a:xfrm>
          <a:ln>
            <a:noFill/>
          </a:ln>
        </p:spPr>
        <p:txBody>
          <a:bodyPr lIns="0" tIns="0" rIns="0" bIns="0" anchor="t" anchorCtr="0">
            <a:noAutofit/>
          </a:bodyPr>
          <a:lstStyle>
            <a:lvl1pPr marL="0" indent="0">
              <a:buNone/>
              <a:defRPr lang="de-DE" sz="2400" b="1" dirty="0">
                <a:solidFill>
                  <a:srgbClr val="FFFFFF"/>
                </a:solidFill>
                <a:ea typeface="Source Sans Pro" panose="020B0503030403020204" pitchFamily="34" charset="0"/>
              </a:defRPr>
            </a:lvl1pPr>
          </a:lstStyle>
          <a:p>
            <a:pPr marL="0" lvl="0"/>
            <a:r>
              <a:rPr lang="de-DE"/>
              <a:t>ggf. Zusatz-Text</a:t>
            </a:r>
          </a:p>
        </p:txBody>
      </p:sp>
      <p:sp>
        <p:nvSpPr>
          <p:cNvPr id="5" name="Titel 4">
            <a:extLst>
              <a:ext uri="{FF2B5EF4-FFF2-40B4-BE49-F238E27FC236}">
                <a16:creationId xmlns:a16="http://schemas.microsoft.com/office/drawing/2014/main" id="{C0C3C57E-E9E2-9BEE-20EF-6FCC46B6F9B1}"/>
              </a:ext>
            </a:extLst>
          </p:cNvPr>
          <p:cNvSpPr>
            <a:spLocks noGrp="1"/>
          </p:cNvSpPr>
          <p:nvPr userDrawn="1">
            <p:ph type="title" hasCustomPrompt="1"/>
          </p:nvPr>
        </p:nvSpPr>
        <p:spPr>
          <a:xfrm>
            <a:off x="2135560" y="486196"/>
            <a:ext cx="9217024" cy="2520000"/>
          </a:xfrm>
        </p:spPr>
        <p:txBody>
          <a:bodyPr anchor="t" anchorCtr="0"/>
          <a:lstStyle>
            <a:lvl1pPr>
              <a:defRPr sz="4400" spc="50" baseline="0">
                <a:solidFill>
                  <a:srgbClr val="FFFFFF"/>
                </a:solidFill>
              </a:defRPr>
            </a:lvl1pPr>
          </a:lstStyle>
          <a:p>
            <a:r>
              <a:rPr lang="de-DE"/>
              <a:t>Präsentations-Titel</a:t>
            </a:r>
          </a:p>
        </p:txBody>
      </p:sp>
      <p:sp>
        <p:nvSpPr>
          <p:cNvPr id="20" name="Datumsplatzhalter 3">
            <a:extLst>
              <a:ext uri="{FF2B5EF4-FFF2-40B4-BE49-F238E27FC236}">
                <a16:creationId xmlns:a16="http://schemas.microsoft.com/office/drawing/2014/main" id="{B51E35BF-5849-0B3D-E823-C28ABDAC332A}"/>
              </a:ext>
            </a:extLst>
          </p:cNvPr>
          <p:cNvSpPr>
            <a:spLocks noGrp="1"/>
          </p:cNvSpPr>
          <p:nvPr userDrawn="1">
            <p:ph type="dt" sz="half" idx="2"/>
          </p:nvPr>
        </p:nvSpPr>
        <p:spPr>
          <a:xfrm>
            <a:off x="2135560" y="3900289"/>
            <a:ext cx="2513770" cy="288000"/>
          </a:xfrm>
          <a:prstGeom prst="rect">
            <a:avLst/>
          </a:prstGeom>
        </p:spPr>
        <p:txBody>
          <a:bodyPr vert="horz" lIns="0" tIns="0" rIns="0" bIns="0" rtlCol="0" anchor="b" anchorCtr="0"/>
          <a:lstStyle>
            <a:lvl1pPr algn="l">
              <a:defRPr sz="1600" b="0" i="0">
                <a:solidFill>
                  <a:srgbClr val="FFFFF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084998779"/>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EL V5 | Blau/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3223254631"/>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EL V5 | Pink/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11594372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Dunkelblau">
    <p:bg>
      <p:bgPr>
        <a:solidFill>
          <a:srgbClr val="10065A"/>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4176317626"/>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EL V5 | Pink/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3EB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3EB5"/>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Tree>
    <p:extLst>
      <p:ext uri="{BB962C8B-B14F-4D97-AF65-F5344CB8AC3E}">
        <p14:creationId xmlns:p14="http://schemas.microsoft.com/office/powerpoint/2010/main" val="2682967021"/>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EL V5 | Türkis/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187935268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EL V5 | Türkis/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A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10069F"/>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A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AA"/>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665587934"/>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EL V5 | Violett/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52302523"/>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EL V5 | Violett/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8C3E9F"/>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151127974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ITEL V5 | Orange/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478639477"/>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EL V5 | Orange/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FF441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FF441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FF4414"/>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273856628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EL V5 | Grün/Dunkel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5A"/>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5A"/>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5A"/>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3730845944"/>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EL V5 | Grün/Blau">
    <p:spTree>
      <p:nvGrpSpPr>
        <p:cNvPr id="1" name=""/>
        <p:cNvGrpSpPr/>
        <p:nvPr/>
      </p:nvGrpSpPr>
      <p:grpSpPr>
        <a:xfrm>
          <a:off x="0" y="0"/>
          <a:ext cx="0" cy="0"/>
          <a:chOff x="0" y="0"/>
          <a:chExt cx="0" cy="0"/>
        </a:xfrm>
      </p:grpSpPr>
      <p:grpSp>
        <p:nvGrpSpPr>
          <p:cNvPr id="42" name="Gruppieren 41">
            <a:extLst>
              <a:ext uri="{FF2B5EF4-FFF2-40B4-BE49-F238E27FC236}">
                <a16:creationId xmlns:a16="http://schemas.microsoft.com/office/drawing/2014/main" id="{81FFD5FF-C942-9FEC-196B-42ED6E8831D0}"/>
              </a:ext>
            </a:extLst>
          </p:cNvPr>
          <p:cNvGrpSpPr/>
          <p:nvPr userDrawn="1"/>
        </p:nvGrpSpPr>
        <p:grpSpPr>
          <a:xfrm>
            <a:off x="352702" y="440668"/>
            <a:ext cx="7250700" cy="5787322"/>
            <a:chOff x="352702" y="440668"/>
            <a:chExt cx="7250700" cy="5787322"/>
          </a:xfrm>
        </p:grpSpPr>
        <p:sp>
          <p:nvSpPr>
            <p:cNvPr id="41" name="Freihandform: Form 40">
              <a:extLst>
                <a:ext uri="{FF2B5EF4-FFF2-40B4-BE49-F238E27FC236}">
                  <a16:creationId xmlns:a16="http://schemas.microsoft.com/office/drawing/2014/main" id="{01FCB943-79E4-F988-AA2B-0C3414286FBE}"/>
                </a:ext>
              </a:extLst>
            </p:cNvPr>
            <p:cNvSpPr/>
            <p:nvPr userDrawn="1"/>
          </p:nvSpPr>
          <p:spPr>
            <a:xfrm flipH="1">
              <a:off x="352702" y="463854"/>
              <a:ext cx="575299" cy="5764136"/>
            </a:xfrm>
            <a:custGeom>
              <a:avLst/>
              <a:gdLst>
                <a:gd name="connsiteX0" fmla="*/ 345 w 575299"/>
                <a:gd name="connsiteY0" fmla="*/ 4154307 h 5764136"/>
                <a:gd name="connsiteX1" fmla="*/ 1484 w 575299"/>
                <a:gd name="connsiteY1" fmla="*/ 4154309 h 5764136"/>
                <a:gd name="connsiteX2" fmla="*/ 2757 w 575299"/>
                <a:gd name="connsiteY2" fmla="*/ 4157710 h 5764136"/>
                <a:gd name="connsiteX3" fmla="*/ 0 w 575299"/>
                <a:gd name="connsiteY3" fmla="*/ 0 h 5764136"/>
                <a:gd name="connsiteX4" fmla="*/ 0 w 575299"/>
                <a:gd name="connsiteY4" fmla="*/ 4154768 h 5764136"/>
                <a:gd name="connsiteX5" fmla="*/ 334737 w 575299"/>
                <a:gd name="connsiteY5" fmla="*/ 5090937 h 5764136"/>
                <a:gd name="connsiteX6" fmla="*/ 570821 w 575299"/>
                <a:gd name="connsiteY6" fmla="*/ 5764136 h 5764136"/>
                <a:gd name="connsiteX7" fmla="*/ 575299 w 575299"/>
                <a:gd name="connsiteY7" fmla="*/ 5764136 h 5764136"/>
                <a:gd name="connsiteX8" fmla="*/ 575299 w 575299"/>
                <a:gd name="connsiteY8" fmla="*/ 549851 h 5764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5299" h="5764136">
                  <a:moveTo>
                    <a:pt x="345" y="4154307"/>
                  </a:moveTo>
                  <a:lnTo>
                    <a:pt x="1484" y="4154309"/>
                  </a:lnTo>
                  <a:lnTo>
                    <a:pt x="2757" y="4157710"/>
                  </a:lnTo>
                  <a:close/>
                  <a:moveTo>
                    <a:pt x="0" y="0"/>
                  </a:moveTo>
                  <a:lnTo>
                    <a:pt x="0" y="4154768"/>
                  </a:lnTo>
                  <a:lnTo>
                    <a:pt x="334737" y="5090937"/>
                  </a:lnTo>
                  <a:lnTo>
                    <a:pt x="570821" y="5764136"/>
                  </a:lnTo>
                  <a:lnTo>
                    <a:pt x="575299" y="5764136"/>
                  </a:lnTo>
                  <a:lnTo>
                    <a:pt x="575299" y="549851"/>
                  </a:lnTo>
                  <a:close/>
                </a:path>
              </a:pathLst>
            </a:custGeom>
            <a:solidFill>
              <a:srgbClr val="1006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7" name="Freihandform: Form 26">
              <a:extLst>
                <a:ext uri="{FF2B5EF4-FFF2-40B4-BE49-F238E27FC236}">
                  <a16:creationId xmlns:a16="http://schemas.microsoft.com/office/drawing/2014/main" id="{9B2BCC82-D8D8-D92A-84BA-A0D59FE41087}"/>
                </a:ext>
              </a:extLst>
            </p:cNvPr>
            <p:cNvSpPr/>
            <p:nvPr userDrawn="1"/>
          </p:nvSpPr>
          <p:spPr>
            <a:xfrm>
              <a:off x="356915" y="4589820"/>
              <a:ext cx="5869251" cy="1611488"/>
            </a:xfrm>
            <a:custGeom>
              <a:avLst/>
              <a:gdLst>
                <a:gd name="connsiteX0" fmla="*/ 572649 w 5869251"/>
                <a:gd name="connsiteY0" fmla="*/ 9328 h 1611488"/>
                <a:gd name="connsiteX1" fmla="*/ 570237 w 5869251"/>
                <a:gd name="connsiteY1" fmla="*/ 12702 h 1611488"/>
                <a:gd name="connsiteX2" fmla="*/ 571510 w 5869251"/>
                <a:gd name="connsiteY2" fmla="*/ 9330 h 1611488"/>
                <a:gd name="connsiteX3" fmla="*/ 5869251 w 5869251"/>
                <a:gd name="connsiteY3" fmla="*/ 0 h 1611488"/>
                <a:gd name="connsiteX4" fmla="*/ 0 w 5869251"/>
                <a:gd name="connsiteY4" fmla="*/ 1611488 h 1611488"/>
                <a:gd name="connsiteX5" fmla="*/ 238257 w 5869251"/>
                <a:gd name="connsiteY5" fmla="*/ 937921 h 1611488"/>
                <a:gd name="connsiteX6" fmla="*/ 573159 w 5869251"/>
                <a:gd name="connsiteY6" fmla="*/ 9327 h 161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69251" h="1611488">
                  <a:moveTo>
                    <a:pt x="572649" y="9328"/>
                  </a:moveTo>
                  <a:lnTo>
                    <a:pt x="570237" y="12702"/>
                  </a:lnTo>
                  <a:lnTo>
                    <a:pt x="571510" y="9330"/>
                  </a:lnTo>
                  <a:close/>
                  <a:moveTo>
                    <a:pt x="5869251" y="0"/>
                  </a:moveTo>
                  <a:lnTo>
                    <a:pt x="0" y="1611488"/>
                  </a:lnTo>
                  <a:lnTo>
                    <a:pt x="238257" y="937921"/>
                  </a:lnTo>
                  <a:lnTo>
                    <a:pt x="573159" y="9327"/>
                  </a:lnTo>
                  <a:close/>
                </a:path>
              </a:pathLst>
            </a:custGeom>
            <a:solidFill>
              <a:srgbClr val="10AD00"/>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p>
          </p:txBody>
        </p:sp>
        <p:sp>
          <p:nvSpPr>
            <p:cNvPr id="25" name="Freihandform: Form 24">
              <a:extLst>
                <a:ext uri="{FF2B5EF4-FFF2-40B4-BE49-F238E27FC236}">
                  <a16:creationId xmlns:a16="http://schemas.microsoft.com/office/drawing/2014/main" id="{FE18F161-788C-179C-3A31-C8C7384B0528}"/>
                </a:ext>
              </a:extLst>
            </p:cNvPr>
            <p:cNvSpPr/>
            <p:nvPr userDrawn="1"/>
          </p:nvSpPr>
          <p:spPr>
            <a:xfrm>
              <a:off x="936638" y="440668"/>
              <a:ext cx="6666764" cy="4159638"/>
            </a:xfrm>
            <a:custGeom>
              <a:avLst/>
              <a:gdLst>
                <a:gd name="connsiteX0" fmla="*/ 0 w 6666764"/>
                <a:gd name="connsiteY0" fmla="*/ 0 h 4159638"/>
                <a:gd name="connsiteX1" fmla="*/ 6666764 w 6666764"/>
                <a:gd name="connsiteY1" fmla="*/ 0 h 4159638"/>
                <a:gd name="connsiteX2" fmla="*/ 6666764 w 6666764"/>
                <a:gd name="connsiteY2" fmla="*/ 3216515 h 4159638"/>
                <a:gd name="connsiteX3" fmla="*/ 5287621 w 6666764"/>
                <a:gd name="connsiteY3" fmla="*/ 4159638 h 4159638"/>
                <a:gd name="connsiteX4" fmla="*/ 0 w 6666764"/>
                <a:gd name="connsiteY4" fmla="*/ 4159638 h 4159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6764" h="4159638">
                  <a:moveTo>
                    <a:pt x="0" y="0"/>
                  </a:moveTo>
                  <a:lnTo>
                    <a:pt x="6666764" y="0"/>
                  </a:lnTo>
                  <a:lnTo>
                    <a:pt x="6666764" y="3216515"/>
                  </a:lnTo>
                  <a:lnTo>
                    <a:pt x="5287621" y="4159638"/>
                  </a:lnTo>
                  <a:lnTo>
                    <a:pt x="0" y="4159638"/>
                  </a:lnTo>
                  <a:close/>
                </a:path>
              </a:pathLst>
            </a:custGeom>
            <a:solidFill>
              <a:srgbClr val="FFFFFF"/>
            </a:solidFill>
            <a:ln w="3175">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solidFill>
                  <a:srgbClr val="FFAD00"/>
                </a:solidFill>
              </a:endParaRPr>
            </a:p>
          </p:txBody>
        </p:sp>
      </p:grpSp>
      <p:sp>
        <p:nvSpPr>
          <p:cNvPr id="15" name="Titel">
            <a:extLst>
              <a:ext uri="{FF2B5EF4-FFF2-40B4-BE49-F238E27FC236}">
                <a16:creationId xmlns:a16="http://schemas.microsoft.com/office/drawing/2014/main" id="{A3AF548F-F28E-8DCE-BD22-EAFF714734AF}"/>
              </a:ext>
            </a:extLst>
          </p:cNvPr>
          <p:cNvSpPr>
            <a:spLocks noGrp="1"/>
          </p:cNvSpPr>
          <p:nvPr userDrawn="1">
            <p:ph type="title" hasCustomPrompt="1"/>
          </p:nvPr>
        </p:nvSpPr>
        <p:spPr>
          <a:xfrm>
            <a:off x="1363921" y="1378862"/>
            <a:ext cx="5812199" cy="2617917"/>
          </a:xfrm>
        </p:spPr>
        <p:txBody>
          <a:bodyPr anchor="t" anchorCtr="0"/>
          <a:lstStyle>
            <a:lvl1pPr>
              <a:defRPr sz="3200" spc="50" baseline="0">
                <a:solidFill>
                  <a:srgbClr val="10069F"/>
                </a:solidFill>
              </a:defRPr>
            </a:lvl1pPr>
          </a:lstStyle>
          <a:p>
            <a:r>
              <a:rPr lang="de-DE"/>
              <a:t>Präsentations-Titel oder Zwischentitel</a:t>
            </a:r>
            <a:br>
              <a:rPr lang="de-DE"/>
            </a:br>
            <a:br>
              <a:rPr lang="de-DE"/>
            </a:br>
            <a:br>
              <a:rPr lang="de-DE"/>
            </a:br>
            <a:br>
              <a:rPr lang="de-DE"/>
            </a:br>
            <a:endParaRPr lang="de-DE"/>
          </a:p>
        </p:txBody>
      </p:sp>
      <p:sp>
        <p:nvSpPr>
          <p:cNvPr id="11" name="Dachzeile">
            <a:extLst>
              <a:ext uri="{FF2B5EF4-FFF2-40B4-BE49-F238E27FC236}">
                <a16:creationId xmlns:a16="http://schemas.microsoft.com/office/drawing/2014/main" id="{C3FB2B13-2346-4892-983B-6BC336FAE66B}"/>
              </a:ext>
            </a:extLst>
          </p:cNvPr>
          <p:cNvSpPr>
            <a:spLocks noGrp="1"/>
          </p:cNvSpPr>
          <p:nvPr userDrawn="1">
            <p:ph type="subTitle" idx="1" hasCustomPrompt="1"/>
          </p:nvPr>
        </p:nvSpPr>
        <p:spPr>
          <a:xfrm>
            <a:off x="1363921" y="1016768"/>
            <a:ext cx="5812199" cy="324000"/>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userDrawn="1">
            <p:ph type="body" sz="quarter" idx="25" hasCustomPrompt="1"/>
          </p:nvPr>
        </p:nvSpPr>
        <p:spPr>
          <a:xfrm>
            <a:off x="0" y="6642000"/>
            <a:ext cx="4326081"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
        <p:nvSpPr>
          <p:cNvPr id="3" name="Bildplatzhalter 2">
            <a:extLst>
              <a:ext uri="{FF2B5EF4-FFF2-40B4-BE49-F238E27FC236}">
                <a16:creationId xmlns:a16="http://schemas.microsoft.com/office/drawing/2014/main" id="{8BD1A78E-41E4-1192-8B8B-EDAC2DF849C1}"/>
              </a:ext>
            </a:extLst>
          </p:cNvPr>
          <p:cNvSpPr>
            <a:spLocks noGrp="1"/>
          </p:cNvSpPr>
          <p:nvPr userDrawn="1">
            <p:ph type="pic" sz="quarter" idx="26" hasCustomPrompt="1"/>
          </p:nvPr>
        </p:nvSpPr>
        <p:spPr>
          <a:xfrm>
            <a:off x="-3294" y="-3"/>
            <a:ext cx="12192989" cy="6858003"/>
          </a:xfrm>
          <a:custGeom>
            <a:avLst/>
            <a:gdLst>
              <a:gd name="connsiteX0" fmla="*/ 939930 w 12192989"/>
              <a:gd name="connsiteY0" fmla="*/ 505096 h 6858003"/>
              <a:gd name="connsiteX1" fmla="*/ 939930 w 12192989"/>
              <a:gd name="connsiteY1" fmla="*/ 505097 h 6858003"/>
              <a:gd name="connsiteX2" fmla="*/ 934404 w 12192989"/>
              <a:gd name="connsiteY2" fmla="*/ 505097 h 6858003"/>
              <a:gd name="connsiteX3" fmla="*/ 410704 w 12192989"/>
              <a:gd name="connsiteY3" fmla="*/ 1027607 h 6858003"/>
              <a:gd name="connsiteX4" fmla="*/ 410704 w 12192989"/>
              <a:gd name="connsiteY4" fmla="*/ 6040812 h 6858003"/>
              <a:gd name="connsiteX5" fmla="*/ 410706 w 12192989"/>
              <a:gd name="connsiteY5" fmla="*/ 6040812 h 6858003"/>
              <a:gd name="connsiteX6" fmla="*/ 410706 w 12192989"/>
              <a:gd name="connsiteY6" fmla="*/ 6040813 h 6858003"/>
              <a:gd name="connsiteX7" fmla="*/ 419318 w 12192989"/>
              <a:gd name="connsiteY7" fmla="*/ 6038787 h 6858003"/>
              <a:gd name="connsiteX8" fmla="*/ 416006 w 12192989"/>
              <a:gd name="connsiteY8" fmla="*/ 6048109 h 6858003"/>
              <a:gd name="connsiteX9" fmla="*/ 425767 w 12192989"/>
              <a:gd name="connsiteY9" fmla="*/ 6045617 h 6858003"/>
              <a:gd name="connsiteX10" fmla="*/ 424882 w 12192989"/>
              <a:gd name="connsiteY10" fmla="*/ 6048108 h 6858003"/>
              <a:gd name="connsiteX11" fmla="*/ 6095432 w 12192989"/>
              <a:gd name="connsiteY11" fmla="*/ 4600308 h 6858003"/>
              <a:gd name="connsiteX12" fmla="*/ 6084867 w 12192989"/>
              <a:gd name="connsiteY12" fmla="*/ 4600308 h 6858003"/>
              <a:gd name="connsiteX13" fmla="*/ 7513412 w 12192989"/>
              <a:gd name="connsiteY13" fmla="*/ 3642276 h 6858003"/>
              <a:gd name="connsiteX14" fmla="*/ 7513412 w 12192989"/>
              <a:gd name="connsiteY14" fmla="*/ 505097 h 6858003"/>
              <a:gd name="connsiteX15" fmla="*/ 7513410 w 12192989"/>
              <a:gd name="connsiteY15" fmla="*/ 505097 h 6858003"/>
              <a:gd name="connsiteX16" fmla="*/ 7513410 w 12192989"/>
              <a:gd name="connsiteY16" fmla="*/ 505096 h 6858003"/>
              <a:gd name="connsiteX17" fmla="*/ 0 w 12192989"/>
              <a:gd name="connsiteY17" fmla="*/ 0 h 6858003"/>
              <a:gd name="connsiteX18" fmla="*/ 12192989 w 12192989"/>
              <a:gd name="connsiteY18" fmla="*/ 0 h 6858003"/>
              <a:gd name="connsiteX19" fmla="*/ 12192989 w 12192989"/>
              <a:gd name="connsiteY19" fmla="*/ 6858003 h 6858003"/>
              <a:gd name="connsiteX20" fmla="*/ 0 w 12192989"/>
              <a:gd name="connsiteY20" fmla="*/ 6858003 h 6858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989" h="6858003">
                <a:moveTo>
                  <a:pt x="939930" y="505096"/>
                </a:moveTo>
                <a:lnTo>
                  <a:pt x="939930" y="505097"/>
                </a:lnTo>
                <a:lnTo>
                  <a:pt x="934404" y="505097"/>
                </a:lnTo>
                <a:lnTo>
                  <a:pt x="410704" y="1027607"/>
                </a:lnTo>
                <a:lnTo>
                  <a:pt x="410704" y="6040812"/>
                </a:lnTo>
                <a:lnTo>
                  <a:pt x="410706" y="6040812"/>
                </a:lnTo>
                <a:lnTo>
                  <a:pt x="410706" y="6040813"/>
                </a:lnTo>
                <a:lnTo>
                  <a:pt x="419318" y="6038787"/>
                </a:lnTo>
                <a:lnTo>
                  <a:pt x="416006" y="6048109"/>
                </a:lnTo>
                <a:lnTo>
                  <a:pt x="425767" y="6045617"/>
                </a:lnTo>
                <a:lnTo>
                  <a:pt x="424882" y="6048108"/>
                </a:lnTo>
                <a:lnTo>
                  <a:pt x="6095432" y="4600308"/>
                </a:lnTo>
                <a:lnTo>
                  <a:pt x="6084867" y="4600308"/>
                </a:lnTo>
                <a:lnTo>
                  <a:pt x="7513412" y="3642276"/>
                </a:lnTo>
                <a:lnTo>
                  <a:pt x="7513412" y="505097"/>
                </a:lnTo>
                <a:lnTo>
                  <a:pt x="7513410" y="505097"/>
                </a:lnTo>
                <a:lnTo>
                  <a:pt x="7513410" y="505096"/>
                </a:lnTo>
                <a:close/>
                <a:moveTo>
                  <a:pt x="0" y="0"/>
                </a:moveTo>
                <a:lnTo>
                  <a:pt x="12192989" y="0"/>
                </a:lnTo>
                <a:lnTo>
                  <a:pt x="12192989" y="6858003"/>
                </a:lnTo>
                <a:lnTo>
                  <a:pt x="0" y="6858003"/>
                </a:lnTo>
                <a:close/>
              </a:path>
            </a:pathLst>
          </a:custGeom>
          <a:solidFill>
            <a:srgbClr val="F0F3F7"/>
          </a:solidFill>
        </p:spPr>
        <p:txBody>
          <a:bodyPr wrap="square" rIns="1908000" anchor="ctr" anchorCtr="0">
            <a:noAutofit/>
          </a:bodyPr>
          <a:lstStyle>
            <a:lvl1pPr marL="0" indent="0" algn="r">
              <a:buFontTx/>
              <a:buNone/>
              <a:defRPr b="1">
                <a:solidFill>
                  <a:srgbClr val="10AD00"/>
                </a:solidFill>
              </a:defRPr>
            </a:lvl1pPr>
          </a:lstStyle>
          <a:p>
            <a:r>
              <a:rPr lang="de-DE"/>
              <a:t>Hier Bild einfügen</a:t>
            </a:r>
          </a:p>
        </p:txBody>
      </p:sp>
      <p:sp>
        <p:nvSpPr>
          <p:cNvPr id="6" name="Logo-Platzhalter">
            <a:extLst>
              <a:ext uri="{FF2B5EF4-FFF2-40B4-BE49-F238E27FC236}">
                <a16:creationId xmlns:a16="http://schemas.microsoft.com/office/drawing/2014/main" id="{47665E48-E26E-24F2-85E5-F149AA2FAC96}"/>
              </a:ext>
            </a:extLst>
          </p:cNvPr>
          <p:cNvSpPr>
            <a:spLocks noGrp="1" noChangeAspect="1"/>
          </p:cNvSpPr>
          <p:nvPr userDrawn="1">
            <p:ph type="pic" sz="quarter" idx="27" hasCustomPrompt="1"/>
          </p:nvPr>
        </p:nvSpPr>
        <p:spPr>
          <a:xfrm>
            <a:off x="10392000" y="5486400"/>
            <a:ext cx="1800000" cy="1371600"/>
          </a:xfrm>
        </p:spPr>
        <p:txBody>
          <a:bodyPr tIns="108000" anchor="t" anchorCtr="0"/>
          <a:lstStyle>
            <a:lvl1pPr marL="0" indent="0" algn="ctr">
              <a:buNone/>
              <a:defRPr sz="2000">
                <a:solidFill>
                  <a:srgbClr val="10065A"/>
                </a:solidFill>
              </a:defRPr>
            </a:lvl1pPr>
          </a:lstStyle>
          <a:p>
            <a:r>
              <a:rPr lang="de-DE"/>
              <a:t>Logo (</a:t>
            </a:r>
            <a:r>
              <a:rPr lang="de-DE" err="1"/>
              <a:t>o.Claim</a:t>
            </a:r>
            <a:r>
              <a:rPr lang="de-DE"/>
              <a:t>) einfügen!</a:t>
            </a:r>
          </a:p>
        </p:txBody>
      </p:sp>
      <p:sp>
        <p:nvSpPr>
          <p:cNvPr id="14" name="Datum">
            <a:extLst>
              <a:ext uri="{FF2B5EF4-FFF2-40B4-BE49-F238E27FC236}">
                <a16:creationId xmlns:a16="http://schemas.microsoft.com/office/drawing/2014/main" id="{5C925C1E-4C03-9068-9416-6E2EB601066C}"/>
              </a:ext>
            </a:extLst>
          </p:cNvPr>
          <p:cNvSpPr>
            <a:spLocks noGrp="1"/>
          </p:cNvSpPr>
          <p:nvPr userDrawn="1">
            <p:ph type="dt" sz="half" idx="2"/>
          </p:nvPr>
        </p:nvSpPr>
        <p:spPr>
          <a:xfrm>
            <a:off x="1363921" y="4154408"/>
            <a:ext cx="3928185" cy="264454"/>
          </a:xfrm>
          <a:prstGeom prst="rect">
            <a:avLst/>
          </a:prstGeom>
        </p:spPr>
        <p:txBody>
          <a:bodyPr vert="horz" lIns="0" tIns="0" rIns="0" bIns="0" rtlCol="0" anchor="b" anchorCtr="0"/>
          <a:lstStyle>
            <a:lvl1pPr algn="l">
              <a:defRPr sz="1600" b="0" i="0">
                <a:solidFill>
                  <a:srgbClr val="10069F"/>
                </a:solidFill>
                <a:latin typeface="Source Sans Pro" panose="020B0503030403020204" pitchFamily="34" charset="0"/>
              </a:defRPr>
            </a:lvl1pPr>
          </a:lstStyle>
          <a:p>
            <a:fld id="{4E1FF46E-729F-40EB-999B-0964C24E3D97}" type="datetime4">
              <a:rPr lang="de-DE" smtClean="0"/>
              <a:pPr/>
              <a:t>22. Mai 2025</a:t>
            </a:fld>
            <a:endParaRPr lang="de-DE"/>
          </a:p>
        </p:txBody>
      </p:sp>
    </p:spTree>
    <p:extLst>
      <p:ext uri="{BB962C8B-B14F-4D97-AF65-F5344CB8AC3E}">
        <p14:creationId xmlns:p14="http://schemas.microsoft.com/office/powerpoint/2010/main" val="1503181298"/>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EL V6a | Dunkelblau">
    <p:bg>
      <p:bgPr>
        <a:solidFill>
          <a:srgbClr val="10065A"/>
        </a:solidFill>
        <a:effectLst/>
      </p:bgPr>
    </p:bg>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403760816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RT V1 / Gruß | Violett/Blau">
    <p:bg>
      <p:bgPr>
        <a:solidFill>
          <a:srgbClr val="10069F"/>
        </a:solidFill>
        <a:effectLst/>
      </p:bgPr>
    </p:bg>
    <p:spTree>
      <p:nvGrpSpPr>
        <p:cNvPr id="1" name=""/>
        <p:cNvGrpSpPr/>
        <p:nvPr/>
      </p:nvGrpSpPr>
      <p:grpSpPr>
        <a:xfrm>
          <a:off x="0" y="0"/>
          <a:ext cx="0" cy="0"/>
          <a:chOff x="0" y="0"/>
          <a:chExt cx="0" cy="0"/>
        </a:xfrm>
      </p:grpSpPr>
      <p:sp>
        <p:nvSpPr>
          <p:cNvPr id="3" name="Freihandform: Form 2">
            <a:extLst>
              <a:ext uri="{FF2B5EF4-FFF2-40B4-BE49-F238E27FC236}">
                <a16:creationId xmlns:a16="http://schemas.microsoft.com/office/drawing/2014/main" id="{5AD65CD3-0C39-5E09-2B52-B2725792D9FB}"/>
              </a:ext>
            </a:extLst>
          </p:cNvPr>
          <p:cNvSpPr/>
          <p:nvPr userDrawn="1"/>
        </p:nvSpPr>
        <p:spPr>
          <a:xfrm flipH="1">
            <a:off x="9592633" y="3796751"/>
            <a:ext cx="2599367" cy="2756801"/>
          </a:xfrm>
          <a:custGeom>
            <a:avLst/>
            <a:gdLst>
              <a:gd name="connsiteX0" fmla="*/ 0 w 2599367"/>
              <a:gd name="connsiteY0" fmla="*/ 0 h 2756801"/>
              <a:gd name="connsiteX1" fmla="*/ 0 w 2599367"/>
              <a:gd name="connsiteY1" fmla="*/ 2756801 h 2756801"/>
              <a:gd name="connsiteX2" fmla="*/ 2599367 w 2599367"/>
              <a:gd name="connsiteY2" fmla="*/ 2756801 h 2756801"/>
            </a:gdLst>
            <a:ahLst/>
            <a:cxnLst>
              <a:cxn ang="0">
                <a:pos x="connsiteX0" y="connsiteY0"/>
              </a:cxn>
              <a:cxn ang="0">
                <a:pos x="connsiteX1" y="connsiteY1"/>
              </a:cxn>
              <a:cxn ang="0">
                <a:pos x="connsiteX2" y="connsiteY2"/>
              </a:cxn>
            </a:cxnLst>
            <a:rect l="l" t="t" r="r" b="b"/>
            <a:pathLst>
              <a:path w="2599367" h="2756801">
                <a:moveTo>
                  <a:pt x="0" y="0"/>
                </a:moveTo>
                <a:lnTo>
                  <a:pt x="0" y="2756801"/>
                </a:lnTo>
                <a:lnTo>
                  <a:pt x="2599367" y="2756801"/>
                </a:lnTo>
                <a:close/>
              </a:path>
            </a:pathLst>
          </a:custGeom>
          <a:solidFill>
            <a:srgbClr val="8C3E9F"/>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de-DE">
              <a:latin typeface="Montserrat" pitchFamily="2" charset="0"/>
            </a:endParaRPr>
          </a:p>
        </p:txBody>
      </p:sp>
      <p:sp>
        <p:nvSpPr>
          <p:cNvPr id="10" name="Bild-Platzhalter">
            <a:extLst>
              <a:ext uri="{FF2B5EF4-FFF2-40B4-BE49-F238E27FC236}">
                <a16:creationId xmlns:a16="http://schemas.microsoft.com/office/drawing/2014/main" id="{5A54012B-6140-0B0F-F472-6FB0A4D01FB7}"/>
              </a:ext>
            </a:extLst>
          </p:cNvPr>
          <p:cNvSpPr>
            <a:spLocks noGrp="1"/>
          </p:cNvSpPr>
          <p:nvPr>
            <p:ph type="pic" sz="quarter" idx="30" hasCustomPrompt="1"/>
          </p:nvPr>
        </p:nvSpPr>
        <p:spPr>
          <a:xfrm>
            <a:off x="0" y="0"/>
            <a:ext cx="12184549" cy="6892124"/>
          </a:xfrm>
          <a:custGeom>
            <a:avLst/>
            <a:gdLst>
              <a:gd name="connsiteX0" fmla="*/ 0 w 12184549"/>
              <a:gd name="connsiteY0" fmla="*/ 6525347 h 6892124"/>
              <a:gd name="connsiteX1" fmla="*/ 20776 w 12184549"/>
              <a:gd name="connsiteY1" fmla="*/ 6525347 h 6892124"/>
              <a:gd name="connsiteX2" fmla="*/ 20776 w 12184549"/>
              <a:gd name="connsiteY2" fmla="*/ 6535870 h 6892124"/>
              <a:gd name="connsiteX3" fmla="*/ 12184549 w 12184549"/>
              <a:gd name="connsiteY3" fmla="*/ 6535870 h 6892124"/>
              <a:gd name="connsiteX4" fmla="*/ 12184549 w 12184549"/>
              <a:gd name="connsiteY4" fmla="*/ 6892124 h 6892124"/>
              <a:gd name="connsiteX5" fmla="*/ 1352 w 12184549"/>
              <a:gd name="connsiteY5" fmla="*/ 6892124 h 6892124"/>
              <a:gd name="connsiteX6" fmla="*/ 1352 w 12184549"/>
              <a:gd name="connsiteY6" fmla="*/ 6858003 h 6892124"/>
              <a:gd name="connsiteX7" fmla="*/ 0 w 12184549"/>
              <a:gd name="connsiteY7" fmla="*/ 6858003 h 6892124"/>
              <a:gd name="connsiteX8" fmla="*/ 0 w 12184549"/>
              <a:gd name="connsiteY8" fmla="*/ 0 h 6892124"/>
              <a:gd name="connsiteX9" fmla="*/ 10906801 w 12184549"/>
              <a:gd name="connsiteY9" fmla="*/ 0 h 6892124"/>
              <a:gd name="connsiteX10" fmla="*/ 7667849 w 12184549"/>
              <a:gd name="connsiteY10" fmla="*/ 3748957 h 6892124"/>
              <a:gd name="connsiteX11" fmla="*/ 20776 w 12184549"/>
              <a:gd name="connsiteY11" fmla="*/ 3748957 h 6892124"/>
              <a:gd name="connsiteX12" fmla="*/ 20776 w 12184549"/>
              <a:gd name="connsiteY12" fmla="*/ 3753039 h 6892124"/>
              <a:gd name="connsiteX13" fmla="*/ 0 w 12184549"/>
              <a:gd name="connsiteY13" fmla="*/ 3753039 h 689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84549" h="6892124">
                <a:moveTo>
                  <a:pt x="0" y="6525347"/>
                </a:moveTo>
                <a:lnTo>
                  <a:pt x="20776" y="6525347"/>
                </a:lnTo>
                <a:lnTo>
                  <a:pt x="20776" y="6535870"/>
                </a:lnTo>
                <a:lnTo>
                  <a:pt x="12184549" y="6535870"/>
                </a:lnTo>
                <a:lnTo>
                  <a:pt x="12184549" y="6892124"/>
                </a:lnTo>
                <a:lnTo>
                  <a:pt x="1352" y="6892124"/>
                </a:lnTo>
                <a:lnTo>
                  <a:pt x="1352" y="6858003"/>
                </a:lnTo>
                <a:lnTo>
                  <a:pt x="0" y="6858003"/>
                </a:lnTo>
                <a:close/>
                <a:moveTo>
                  <a:pt x="0" y="0"/>
                </a:moveTo>
                <a:lnTo>
                  <a:pt x="10906801" y="0"/>
                </a:lnTo>
                <a:lnTo>
                  <a:pt x="7667849" y="3748957"/>
                </a:lnTo>
                <a:lnTo>
                  <a:pt x="20776" y="3748957"/>
                </a:lnTo>
                <a:lnTo>
                  <a:pt x="20776" y="3753039"/>
                </a:lnTo>
                <a:lnTo>
                  <a:pt x="0" y="3753039"/>
                </a:lnTo>
                <a:close/>
              </a:path>
            </a:pathLst>
          </a:custGeom>
          <a:solidFill>
            <a:srgbClr val="F0F3F7"/>
          </a:solidFill>
        </p:spPr>
        <p:txBody>
          <a:bodyPr wrap="square" rIns="0" bIns="1260000" anchor="ctr" anchorCtr="1">
            <a:noAutofit/>
          </a:bodyPr>
          <a:lstStyle>
            <a:lvl1pPr marL="0" indent="0" algn="r">
              <a:buFontTx/>
              <a:buNone/>
              <a:defRPr b="1">
                <a:solidFill>
                  <a:srgbClr val="8C3E9F"/>
                </a:solidFill>
              </a:defRPr>
            </a:lvl1pPr>
          </a:lstStyle>
          <a:p>
            <a:r>
              <a:rPr lang="de-DE"/>
              <a:t>Hier Bild einfügen</a:t>
            </a:r>
          </a:p>
        </p:txBody>
      </p:sp>
      <p:sp>
        <p:nvSpPr>
          <p:cNvPr id="25" name="Bild-Nachweis">
            <a:extLst>
              <a:ext uri="{FF2B5EF4-FFF2-40B4-BE49-F238E27FC236}">
                <a16:creationId xmlns:a16="http://schemas.microsoft.com/office/drawing/2014/main" id="{3D29FA97-D64E-B910-D641-F122D8E4E870}"/>
              </a:ext>
            </a:extLst>
          </p:cNvPr>
          <p:cNvSpPr>
            <a:spLocks noGrp="1"/>
          </p:cNvSpPr>
          <p:nvPr>
            <p:ph type="body" sz="quarter" idx="27" hasCustomPrompt="1"/>
          </p:nvPr>
        </p:nvSpPr>
        <p:spPr>
          <a:xfrm>
            <a:off x="0" y="6624556"/>
            <a:ext cx="4326081" cy="216000"/>
          </a:xfrm>
        </p:spPr>
        <p:txBody>
          <a:bodyPr lIns="0" tIns="0" rIns="0" bIns="0" anchor="t" anchorCtr="0"/>
          <a:lstStyle>
            <a:lvl1pPr marL="0" indent="0" algn="l">
              <a:spcAft>
                <a:spcPts val="0"/>
              </a:spcAft>
              <a:buFontTx/>
              <a:buNone/>
              <a:defRPr sz="1000">
                <a:solidFill>
                  <a:srgbClr val="FFFFFF"/>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pic>
        <p:nvPicPr>
          <p:cNvPr id="11" name="Logo">
            <a:extLst>
              <a:ext uri="{FF2B5EF4-FFF2-40B4-BE49-F238E27FC236}">
                <a16:creationId xmlns:a16="http://schemas.microsoft.com/office/drawing/2014/main" id="{BCB04E0C-D33C-6880-70E2-C48C495B7AB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425259" y="966418"/>
            <a:ext cx="2765859" cy="2107960"/>
          </a:xfrm>
          <a:prstGeom prst="rect">
            <a:avLst/>
          </a:prstGeom>
        </p:spPr>
      </p:pic>
      <p:sp>
        <p:nvSpPr>
          <p:cNvPr id="22" name="Zusatztext">
            <a:extLst>
              <a:ext uri="{FF2B5EF4-FFF2-40B4-BE49-F238E27FC236}">
                <a16:creationId xmlns:a16="http://schemas.microsoft.com/office/drawing/2014/main" id="{80EDA830-97D5-DEF3-D298-792D8AE9DF54}"/>
              </a:ext>
            </a:extLst>
          </p:cNvPr>
          <p:cNvSpPr>
            <a:spLocks noGrp="1"/>
          </p:cNvSpPr>
          <p:nvPr>
            <p:ph type="body" sz="quarter" idx="26" hasCustomPrompt="1"/>
          </p:nvPr>
        </p:nvSpPr>
        <p:spPr>
          <a:xfrm>
            <a:off x="516001" y="5783343"/>
            <a:ext cx="9684455" cy="396000"/>
          </a:xfrm>
          <a:ln>
            <a:noFill/>
          </a:ln>
        </p:spPr>
        <p:txBody>
          <a:bodyPr lIns="0" tIns="0" rIns="0" bIns="0" anchor="t" anchorCtr="0">
            <a:noAutofit/>
          </a:bodyPr>
          <a:lstStyle>
            <a:lvl1pPr marL="0" indent="0">
              <a:buNone/>
              <a:defRPr lang="de-DE" sz="2800" b="1" dirty="0">
                <a:solidFill>
                  <a:srgbClr val="FFFFFF"/>
                </a:solidFill>
                <a:ea typeface="Source Sans Pro" panose="020B0503030403020204" pitchFamily="34" charset="0"/>
              </a:defRPr>
            </a:lvl1pPr>
          </a:lstStyle>
          <a:p>
            <a:pPr marL="0" lvl="0"/>
            <a:r>
              <a:rPr lang="de-DE"/>
              <a:t>ggf. Zusatz-Text</a:t>
            </a:r>
          </a:p>
        </p:txBody>
      </p:sp>
      <p:sp>
        <p:nvSpPr>
          <p:cNvPr id="20" name="Titel">
            <a:extLst>
              <a:ext uri="{FF2B5EF4-FFF2-40B4-BE49-F238E27FC236}">
                <a16:creationId xmlns:a16="http://schemas.microsoft.com/office/drawing/2014/main" id="{40918B5D-518B-65CF-89B4-3E7634163BBB}"/>
              </a:ext>
            </a:extLst>
          </p:cNvPr>
          <p:cNvSpPr>
            <a:spLocks noGrp="1"/>
          </p:cNvSpPr>
          <p:nvPr>
            <p:ph type="title" hasCustomPrompt="1"/>
          </p:nvPr>
        </p:nvSpPr>
        <p:spPr>
          <a:xfrm>
            <a:off x="516001" y="4797152"/>
            <a:ext cx="10440539" cy="756000"/>
          </a:xfrm>
        </p:spPr>
        <p:txBody>
          <a:bodyPr vert="horz" lIns="0" tIns="36000" rIns="0" bIns="36000" rtlCol="0" anchor="ctr" anchorCtr="0">
            <a:noAutofit/>
          </a:bodyPr>
          <a:lstStyle>
            <a:lvl1pPr>
              <a:defRPr lang="de-DE" sz="4000">
                <a:solidFill>
                  <a:srgbClr val="8C3E9F"/>
                </a:solidFill>
                <a:latin typeface="Montserrat Black" pitchFamily="2" charset="0"/>
              </a:defRPr>
            </a:lvl1pPr>
          </a:lstStyle>
          <a:p>
            <a:pPr marL="0" lvl="0">
              <a:lnSpc>
                <a:spcPts val="6100"/>
              </a:lnSpc>
            </a:pPr>
            <a:r>
              <a:rPr lang="de-DE"/>
              <a:t>Veranstaltungs-Titel</a:t>
            </a:r>
          </a:p>
        </p:txBody>
      </p:sp>
      <p:sp>
        <p:nvSpPr>
          <p:cNvPr id="28" name="Willkommen-Platzhalter">
            <a:extLst>
              <a:ext uri="{FF2B5EF4-FFF2-40B4-BE49-F238E27FC236}">
                <a16:creationId xmlns:a16="http://schemas.microsoft.com/office/drawing/2014/main" id="{5C41DC56-6FE9-65A0-C628-BB1C086C364E}"/>
              </a:ext>
            </a:extLst>
          </p:cNvPr>
          <p:cNvSpPr>
            <a:spLocks noGrp="1"/>
          </p:cNvSpPr>
          <p:nvPr>
            <p:ph type="body" sz="quarter" idx="29" hasCustomPrompt="1"/>
          </p:nvPr>
        </p:nvSpPr>
        <p:spPr>
          <a:xfrm>
            <a:off x="516001" y="4041148"/>
            <a:ext cx="10792718" cy="720000"/>
          </a:xfrm>
        </p:spPr>
        <p:txBody>
          <a:bodyPr anchor="ctr" anchorCtr="0"/>
          <a:lstStyle>
            <a:lvl1pPr marL="0" indent="0">
              <a:buFontTx/>
              <a:buNone/>
              <a:defRPr sz="4800" cap="all" spc="50" baseline="0">
                <a:solidFill>
                  <a:srgbClr val="FFFFFF"/>
                </a:solidFill>
                <a:latin typeface="Montserrat Black" pitchFamily="2" charset="0"/>
              </a:defRPr>
            </a:lvl1pPr>
            <a:lvl2pPr marL="287338" indent="0">
              <a:buFontTx/>
              <a:buNone/>
              <a:defRPr sz="6000">
                <a:solidFill>
                  <a:srgbClr val="FFFFFF"/>
                </a:solidFill>
                <a:latin typeface="Gotham Black" panose="02000603040000020004" pitchFamily="2" charset="0"/>
              </a:defRPr>
            </a:lvl2pPr>
            <a:lvl3pPr marL="719138" indent="0">
              <a:buFontTx/>
              <a:buNone/>
              <a:defRPr sz="6000">
                <a:solidFill>
                  <a:srgbClr val="FFFFFF"/>
                </a:solidFill>
                <a:latin typeface="Gotham Black" panose="02000603040000020004" pitchFamily="2" charset="0"/>
              </a:defRPr>
            </a:lvl3pPr>
            <a:lvl4pPr marL="1160462" indent="0">
              <a:buFontTx/>
              <a:buNone/>
              <a:defRPr sz="6000">
                <a:solidFill>
                  <a:srgbClr val="FFFFFF"/>
                </a:solidFill>
                <a:latin typeface="Gotham Black" panose="02000603040000020004" pitchFamily="2" charset="0"/>
              </a:defRPr>
            </a:lvl4pPr>
            <a:lvl5pPr marL="1611312" indent="0">
              <a:buFontTx/>
              <a:buNone/>
              <a:defRPr sz="6000">
                <a:solidFill>
                  <a:srgbClr val="FFFFFF"/>
                </a:solidFill>
                <a:latin typeface="Gotham Black" panose="02000603040000020004" pitchFamily="2" charset="0"/>
              </a:defRPr>
            </a:lvl5pPr>
          </a:lstStyle>
          <a:p>
            <a:pPr marL="0" marR="0" lvl="0" indent="0" algn="l" defTabSz="914400" rtl="0" eaLnBrk="1" fontAlgn="auto" latinLnBrk="0" hangingPunct="1">
              <a:lnSpc>
                <a:spcPct val="100000"/>
              </a:lnSpc>
              <a:spcBef>
                <a:spcPts val="1000"/>
              </a:spcBef>
              <a:spcAft>
                <a:spcPts val="0"/>
              </a:spcAft>
              <a:buClr>
                <a:srgbClr val="10065A"/>
              </a:buClr>
              <a:buSzTx/>
              <a:buFontTx/>
              <a:buNone/>
              <a:tabLst/>
              <a:defRPr/>
            </a:pPr>
            <a:r>
              <a:rPr lang="de-DE"/>
              <a:t>Grußwort</a:t>
            </a:r>
          </a:p>
        </p:txBody>
      </p:sp>
    </p:spTree>
    <p:extLst>
      <p:ext uri="{BB962C8B-B14F-4D97-AF65-F5344CB8AC3E}">
        <p14:creationId xmlns:p14="http://schemas.microsoft.com/office/powerpoint/2010/main" val="1182451497"/>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EL V6a | Weiß/Dunkel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5A"/>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49386146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TITEL V6a | Blau">
    <p:bg>
      <p:bgPr>
        <a:solidFill>
          <a:srgbClr val="1006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2"/>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02538259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EL V6a | Weiß/Blau">
    <p:bg>
      <p:bgRef idx="1001">
        <a:schemeClr val="bg1"/>
      </p:bgRef>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10069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119315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EL V6a | Pink">
    <p:bg>
      <p:bgPr>
        <a:solidFill>
          <a:srgbClr val="FF3EB5"/>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3EB5"/>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33654080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ITEL V6a | Türkis">
    <p:bg>
      <p:bgPr>
        <a:solidFill>
          <a:srgbClr val="10ADAA"/>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1124"/>
            <a:ext cx="1925301" cy="1466406"/>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AA"/>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5A"/>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31260548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ITEL V6a | Violett">
    <p:bg>
      <p:bgPr>
        <a:solidFill>
          <a:srgbClr val="8C3E9F"/>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A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20928938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ITEL V6a | Orange">
    <p:bg>
      <p:bgPr>
        <a:solidFill>
          <a:srgbClr val="FF4414"/>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1"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FF4414"/>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15018478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ITEL V6a | Gold">
    <p:bg>
      <p:bgPr>
        <a:solidFill>
          <a:srgbClr val="FF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0"/>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8C3E9F"/>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8C3E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35127466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TITEL V6a | Grün">
    <p:bg>
      <p:bgPr>
        <a:solidFill>
          <a:srgbClr val="10AD00"/>
        </a:solidFill>
        <a:effectLst/>
      </p:bgPr>
    </p:bg>
    <p:spTree>
      <p:nvGrpSpPr>
        <p:cNvPr id="1" name=""/>
        <p:cNvGrpSpPr/>
        <p:nvPr/>
      </p:nvGrpSpPr>
      <p:grpSpPr>
        <a:xfrm>
          <a:off x="0" y="0"/>
          <a:ext cx="0" cy="0"/>
          <a:chOff x="0" y="0"/>
          <a:chExt cx="0" cy="0"/>
        </a:xfrm>
      </p:grpSpPr>
      <p:pic>
        <p:nvPicPr>
          <p:cNvPr id="3" name="Logo">
            <a:extLst>
              <a:ext uri="{FF2B5EF4-FFF2-40B4-BE49-F238E27FC236}">
                <a16:creationId xmlns:a16="http://schemas.microsoft.com/office/drawing/2014/main" id="{890693D4-A196-5978-FDC2-3C00CE250DD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5259" y="5390657"/>
            <a:ext cx="1925300" cy="1467341"/>
          </a:xfrm>
          <a:prstGeom prst="rect">
            <a:avLst/>
          </a:prstGeom>
        </p:spPr>
      </p:pic>
      <p:sp>
        <p:nvSpPr>
          <p:cNvPr id="4" name="Bild-Platzhalter">
            <a:extLst>
              <a:ext uri="{FF2B5EF4-FFF2-40B4-BE49-F238E27FC236}">
                <a16:creationId xmlns:a16="http://schemas.microsoft.com/office/drawing/2014/main" id="{8A3E3742-BC75-B51E-9A18-BA705E401F98}"/>
              </a:ext>
            </a:extLst>
          </p:cNvPr>
          <p:cNvSpPr>
            <a:spLocks noGrp="1"/>
          </p:cNvSpPr>
          <p:nvPr>
            <p:ph type="pic" sz="quarter" idx="26" hasCustomPrompt="1"/>
          </p:nvPr>
        </p:nvSpPr>
        <p:spPr>
          <a:xfrm>
            <a:off x="4223792" y="0"/>
            <a:ext cx="7968208" cy="6858000"/>
          </a:xfrm>
          <a:custGeom>
            <a:avLst/>
            <a:gdLst>
              <a:gd name="connsiteX0" fmla="*/ 1872208 w 7968208"/>
              <a:gd name="connsiteY0" fmla="*/ 0 h 6858000"/>
              <a:gd name="connsiteX1" fmla="*/ 7968208 w 7968208"/>
              <a:gd name="connsiteY1" fmla="*/ 0 h 6858000"/>
              <a:gd name="connsiteX2" fmla="*/ 7968208 w 7968208"/>
              <a:gd name="connsiteY2" fmla="*/ 6858000 h 6858000"/>
              <a:gd name="connsiteX3" fmla="*/ 1872208 w 7968208"/>
              <a:gd name="connsiteY3" fmla="*/ 6858000 h 6858000"/>
              <a:gd name="connsiteX4" fmla="*/ 0 w 7968208"/>
              <a:gd name="connsiteY4" fmla="*/ 6858000 h 6858000"/>
              <a:gd name="connsiteX5" fmla="*/ 1872208 w 7968208"/>
              <a:gd name="connsiteY5" fmla="*/ 5661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8208" h="6858000">
                <a:moveTo>
                  <a:pt x="1872208" y="0"/>
                </a:moveTo>
                <a:lnTo>
                  <a:pt x="7968208" y="0"/>
                </a:lnTo>
                <a:lnTo>
                  <a:pt x="7968208" y="6858000"/>
                </a:lnTo>
                <a:lnTo>
                  <a:pt x="1872208" y="6858000"/>
                </a:lnTo>
                <a:lnTo>
                  <a:pt x="0" y="6858000"/>
                </a:lnTo>
                <a:lnTo>
                  <a:pt x="1872208" y="5661248"/>
                </a:lnTo>
                <a:close/>
              </a:path>
            </a:pathLst>
          </a:custGeom>
          <a:solidFill>
            <a:srgbClr val="F0F3F7"/>
          </a:solidFill>
        </p:spPr>
        <p:txBody>
          <a:bodyPr vert="horz" wrap="square" lIns="0" rIns="1224000" anchor="ctr" anchorCtr="0">
            <a:noAutofit/>
          </a:bodyPr>
          <a:lstStyle>
            <a:lvl1pPr marL="0" indent="0" algn="r">
              <a:buFontTx/>
              <a:buNone/>
              <a:defRPr b="1">
                <a:solidFill>
                  <a:srgbClr val="10AD00"/>
                </a:solidFill>
              </a:defRPr>
            </a:lvl1pPr>
          </a:lstStyle>
          <a:p>
            <a:r>
              <a:rPr lang="de-DE"/>
              <a:t>Hier Bild einfügen</a:t>
            </a:r>
          </a:p>
        </p:txBody>
      </p:sp>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07368" y="1196752"/>
            <a:ext cx="5472608" cy="3675189"/>
          </a:xfrm>
        </p:spPr>
        <p:txBody>
          <a:bodyPr tIns="0" bIns="0" anchor="t" anchorCtr="0"/>
          <a:lstStyle>
            <a:lvl1pPr>
              <a:lnSpc>
                <a:spcPct val="110000"/>
              </a:lnSpc>
              <a:defRPr sz="3600">
                <a:solidFill>
                  <a:srgbClr val="FFFFFF"/>
                </a:solidFill>
              </a:defRPr>
            </a:lvl1pPr>
          </a:lstStyle>
          <a:p>
            <a:r>
              <a:rPr lang="de-DE"/>
              <a:t>Titel </a:t>
            </a:r>
            <a:br>
              <a:rPr lang="de-DE"/>
            </a:br>
            <a:r>
              <a:rPr lang="de-DE"/>
              <a:t>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07368" y="850763"/>
            <a:ext cx="5472608" cy="294135"/>
          </a:xfrm>
        </p:spPr>
        <p:txBody>
          <a:bodyPr>
            <a:noAutofit/>
          </a:bodyPr>
          <a:lstStyle>
            <a:lvl1pPr marL="0" indent="0" algn="l">
              <a:lnSpc>
                <a:spcPts val="1500"/>
              </a:lnSpc>
              <a:spcBef>
                <a:spcPts val="0"/>
              </a:spcBef>
              <a:buSzPct val="150000"/>
              <a:buFontTx/>
              <a:buNone/>
              <a:defRPr sz="2000" b="1" cap="none" spc="150" baseline="0">
                <a:solidFill>
                  <a:srgbClr val="10069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 name="Bild-Nachweis">
            <a:extLst>
              <a:ext uri="{FF2B5EF4-FFF2-40B4-BE49-F238E27FC236}">
                <a16:creationId xmlns:a16="http://schemas.microsoft.com/office/drawing/2014/main" id="{9C4B5F6D-5216-9702-2DE4-D459EB5F0A2C}"/>
              </a:ext>
            </a:extLst>
          </p:cNvPr>
          <p:cNvSpPr>
            <a:spLocks noGrp="1"/>
          </p:cNvSpPr>
          <p:nvPr>
            <p:ph type="body" sz="quarter" idx="27" hasCustomPrompt="1"/>
          </p:nvPr>
        </p:nvSpPr>
        <p:spPr>
          <a:xfrm>
            <a:off x="7915218" y="6637844"/>
            <a:ext cx="4248472" cy="216000"/>
          </a:xfrm>
        </p:spPr>
        <p:txBody>
          <a:bodyPr lIns="0" tIns="0" rIns="0" bIns="0" anchor="t" anchorCtr="0"/>
          <a:lstStyle>
            <a:lvl1pPr marL="0" indent="0" algn="r">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128847250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TITEL V6b | Dunkelblau">
    <p:bg>
      <p:bgPr>
        <a:solidFill>
          <a:srgbClr val="10065A"/>
        </a:solidFill>
        <a:effectLst/>
      </p:bgPr>
    </p:bg>
    <p:spTree>
      <p:nvGrpSpPr>
        <p:cNvPr id="1" name=""/>
        <p:cNvGrpSpPr/>
        <p:nvPr/>
      </p:nvGrpSpPr>
      <p:grpSpPr>
        <a:xfrm>
          <a:off x="0" y="0"/>
          <a:ext cx="0" cy="0"/>
          <a:chOff x="0" y="0"/>
          <a:chExt cx="0" cy="0"/>
        </a:xfrm>
      </p:grpSpPr>
      <p:sp>
        <p:nvSpPr>
          <p:cNvPr id="3" name="Bild-platzhalte">
            <a:extLst>
              <a:ext uri="{FF2B5EF4-FFF2-40B4-BE49-F238E27FC236}">
                <a16:creationId xmlns:a16="http://schemas.microsoft.com/office/drawing/2014/main" id="{D18B794D-902B-AA65-381D-28ABB5C845B5}"/>
              </a:ext>
            </a:extLst>
          </p:cNvPr>
          <p:cNvSpPr>
            <a:spLocks noGrp="1"/>
          </p:cNvSpPr>
          <p:nvPr>
            <p:ph type="pic" sz="quarter" idx="26" hasCustomPrompt="1"/>
          </p:nvPr>
        </p:nvSpPr>
        <p:spPr>
          <a:xfrm>
            <a:off x="0" y="0"/>
            <a:ext cx="6374506" cy="6858000"/>
          </a:xfrm>
          <a:custGeom>
            <a:avLst/>
            <a:gdLst>
              <a:gd name="connsiteX0" fmla="*/ 0 w 6374506"/>
              <a:gd name="connsiteY0" fmla="*/ 0 h 6858000"/>
              <a:gd name="connsiteX1" fmla="*/ 4151783 w 6374506"/>
              <a:gd name="connsiteY1" fmla="*/ 0 h 6858000"/>
              <a:gd name="connsiteX2" fmla="*/ 4151783 w 6374506"/>
              <a:gd name="connsiteY2" fmla="*/ 5379552 h 6858000"/>
              <a:gd name="connsiteX3" fmla="*/ 6374506 w 6374506"/>
              <a:gd name="connsiteY3" fmla="*/ 6858000 h 6858000"/>
              <a:gd name="connsiteX4" fmla="*/ 4151783 w 6374506"/>
              <a:gd name="connsiteY4" fmla="*/ 6858000 h 6858000"/>
              <a:gd name="connsiteX5" fmla="*/ 4142258 w 6374506"/>
              <a:gd name="connsiteY5" fmla="*/ 6858000 h 6858000"/>
              <a:gd name="connsiteX6" fmla="*/ 0 w 637450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4506" h="6858000">
                <a:moveTo>
                  <a:pt x="0" y="0"/>
                </a:moveTo>
                <a:lnTo>
                  <a:pt x="4151783" y="0"/>
                </a:lnTo>
                <a:lnTo>
                  <a:pt x="4151783" y="5379552"/>
                </a:lnTo>
                <a:lnTo>
                  <a:pt x="6374506" y="6858000"/>
                </a:lnTo>
                <a:lnTo>
                  <a:pt x="4151783" y="6858000"/>
                </a:lnTo>
                <a:lnTo>
                  <a:pt x="4142258" y="6858000"/>
                </a:lnTo>
                <a:lnTo>
                  <a:pt x="0" y="6858000"/>
                </a:lnTo>
                <a:close/>
              </a:path>
            </a:pathLst>
          </a:custGeom>
          <a:solidFill>
            <a:srgbClr val="F0F3F7"/>
          </a:solidFill>
        </p:spPr>
        <p:txBody>
          <a:bodyPr vert="horz" wrap="square" lIns="0" rIns="3420000" anchor="ctr" anchorCtr="0">
            <a:noAutofit/>
          </a:bodyPr>
          <a:lstStyle>
            <a:lvl1pPr marL="0" indent="0" algn="r">
              <a:buFontTx/>
              <a:buNone/>
              <a:defRPr b="1">
                <a:solidFill>
                  <a:srgbClr val="10065A"/>
                </a:solidFill>
              </a:defRPr>
            </a:lvl1pPr>
          </a:lstStyle>
          <a:p>
            <a:r>
              <a:rPr lang="de-DE"/>
              <a:t>Hier Bild einfügen</a:t>
            </a:r>
          </a:p>
        </p:txBody>
      </p:sp>
      <p:pic>
        <p:nvPicPr>
          <p:cNvPr id="2" name="Logo">
            <a:extLst>
              <a:ext uri="{FF2B5EF4-FFF2-40B4-BE49-F238E27FC236}">
                <a16:creationId xmlns:a16="http://schemas.microsoft.com/office/drawing/2014/main" id="{7BE055E1-B7C3-048D-84E0-D9A7E4B2432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145793" y="5391146"/>
            <a:ext cx="1925303" cy="1467343"/>
          </a:xfrm>
          <a:prstGeom prst="rect">
            <a:avLst/>
          </a:prstGeom>
        </p:spPr>
      </p:pic>
      <p:sp>
        <p:nvSpPr>
          <p:cNvPr id="12" name="Titel">
            <a:extLst>
              <a:ext uri="{FF2B5EF4-FFF2-40B4-BE49-F238E27FC236}">
                <a16:creationId xmlns:a16="http://schemas.microsoft.com/office/drawing/2014/main" id="{7541A82D-9AF4-E99E-44DC-86F90A01F5DE}"/>
              </a:ext>
            </a:extLst>
          </p:cNvPr>
          <p:cNvSpPr>
            <a:spLocks noGrp="1"/>
          </p:cNvSpPr>
          <p:nvPr>
            <p:ph type="title" hasCustomPrompt="1"/>
          </p:nvPr>
        </p:nvSpPr>
        <p:spPr>
          <a:xfrm>
            <a:off x="4439817" y="1265979"/>
            <a:ext cx="7272807" cy="3675189"/>
          </a:xfrm>
        </p:spPr>
        <p:txBody>
          <a:bodyPr tIns="0" bIns="0" anchor="t" anchorCtr="0"/>
          <a:lstStyle>
            <a:lvl1pPr>
              <a:lnSpc>
                <a:spcPct val="110000"/>
              </a:lnSpc>
              <a:defRPr sz="3600">
                <a:solidFill>
                  <a:srgbClr val="FFFFFF"/>
                </a:solidFill>
              </a:defRPr>
            </a:lvl1pPr>
          </a:lstStyle>
          <a:p>
            <a:r>
              <a:rPr lang="de-DE"/>
              <a:t>TITEL oder Zwischentitel</a:t>
            </a:r>
          </a:p>
        </p:txBody>
      </p:sp>
      <p:sp>
        <p:nvSpPr>
          <p:cNvPr id="7" name="Dachzeile">
            <a:extLst>
              <a:ext uri="{FF2B5EF4-FFF2-40B4-BE49-F238E27FC236}">
                <a16:creationId xmlns:a16="http://schemas.microsoft.com/office/drawing/2014/main" id="{F9F2D556-CA53-4AE2-FB46-C63C3C6718CE}"/>
              </a:ext>
            </a:extLst>
          </p:cNvPr>
          <p:cNvSpPr>
            <a:spLocks noGrp="1"/>
          </p:cNvSpPr>
          <p:nvPr>
            <p:ph type="subTitle" idx="1" hasCustomPrompt="1"/>
          </p:nvPr>
        </p:nvSpPr>
        <p:spPr>
          <a:xfrm>
            <a:off x="4439816" y="919990"/>
            <a:ext cx="7272807" cy="294135"/>
          </a:xfrm>
        </p:spPr>
        <p:txBody>
          <a:bodyPr>
            <a:noAutofit/>
          </a:bodyPr>
          <a:lstStyle>
            <a:lvl1pPr marL="0" indent="0" algn="l">
              <a:lnSpc>
                <a:spcPts val="1500"/>
              </a:lnSpc>
              <a:spcBef>
                <a:spcPts val="0"/>
              </a:spcBef>
              <a:buSzPct val="150000"/>
              <a:buFontTx/>
              <a:buNone/>
              <a:defRPr sz="2000" b="1" cap="none" spc="150" baseline="0">
                <a:solidFill>
                  <a:srgbClr val="FF3EB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Dachzeile</a:t>
            </a:r>
          </a:p>
        </p:txBody>
      </p:sp>
      <p:sp>
        <p:nvSpPr>
          <p:cNvPr id="22" name="Bild-Nachweis">
            <a:extLst>
              <a:ext uri="{FF2B5EF4-FFF2-40B4-BE49-F238E27FC236}">
                <a16:creationId xmlns:a16="http://schemas.microsoft.com/office/drawing/2014/main" id="{EC184E46-47D4-4C9C-B889-8D92474B36E9}"/>
              </a:ext>
            </a:extLst>
          </p:cNvPr>
          <p:cNvSpPr>
            <a:spLocks noGrp="1"/>
          </p:cNvSpPr>
          <p:nvPr>
            <p:ph type="body" sz="quarter" idx="25" hasCustomPrompt="1"/>
          </p:nvPr>
        </p:nvSpPr>
        <p:spPr>
          <a:xfrm>
            <a:off x="0" y="6642000"/>
            <a:ext cx="4068000" cy="216000"/>
          </a:xfrm>
        </p:spPr>
        <p:txBody>
          <a:bodyPr lIns="0" tIns="0" rIns="0" bIns="0" anchor="t" anchorCtr="0"/>
          <a:lstStyle>
            <a:lvl1pPr marL="0" indent="0" algn="l">
              <a:spcAft>
                <a:spcPts val="0"/>
              </a:spcAft>
              <a:buFontTx/>
              <a:buNone/>
              <a:defRPr sz="1000">
                <a:solidFill>
                  <a:schemeClr val="bg1"/>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a:t> © Bildnachweis hier eingeben</a:t>
            </a:r>
          </a:p>
        </p:txBody>
      </p:sp>
    </p:spTree>
    <p:extLst>
      <p:ext uri="{BB962C8B-B14F-4D97-AF65-F5344CB8AC3E}">
        <p14:creationId xmlns:p14="http://schemas.microsoft.com/office/powerpoint/2010/main" val="59275597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99" Type="http://schemas.openxmlformats.org/officeDocument/2006/relationships/slideLayout" Target="../slideLayouts/slideLayout299.xml"/><Relationship Id="rId21" Type="http://schemas.openxmlformats.org/officeDocument/2006/relationships/slideLayout" Target="../slideLayouts/slideLayout21.xml"/><Relationship Id="rId63" Type="http://schemas.openxmlformats.org/officeDocument/2006/relationships/slideLayout" Target="../slideLayouts/slideLayout63.xml"/><Relationship Id="rId159" Type="http://schemas.openxmlformats.org/officeDocument/2006/relationships/slideLayout" Target="../slideLayouts/slideLayout159.xml"/><Relationship Id="rId324" Type="http://schemas.openxmlformats.org/officeDocument/2006/relationships/slideLayout" Target="../slideLayouts/slideLayout324.xml"/><Relationship Id="rId366" Type="http://schemas.openxmlformats.org/officeDocument/2006/relationships/slideLayout" Target="../slideLayouts/slideLayout366.xml"/><Relationship Id="rId170" Type="http://schemas.openxmlformats.org/officeDocument/2006/relationships/slideLayout" Target="../slideLayouts/slideLayout170.xml"/><Relationship Id="rId226" Type="http://schemas.openxmlformats.org/officeDocument/2006/relationships/slideLayout" Target="../slideLayouts/slideLayout226.xml"/><Relationship Id="rId107" Type="http://schemas.openxmlformats.org/officeDocument/2006/relationships/slideLayout" Target="../slideLayouts/slideLayout107.xml"/><Relationship Id="rId268" Type="http://schemas.openxmlformats.org/officeDocument/2006/relationships/slideLayout" Target="../slideLayouts/slideLayout268.xml"/><Relationship Id="rId289" Type="http://schemas.openxmlformats.org/officeDocument/2006/relationships/slideLayout" Target="../slideLayouts/slideLayout289.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314" Type="http://schemas.openxmlformats.org/officeDocument/2006/relationships/slideLayout" Target="../slideLayouts/slideLayout314.xml"/><Relationship Id="rId335" Type="http://schemas.openxmlformats.org/officeDocument/2006/relationships/slideLayout" Target="../slideLayouts/slideLayout335.xml"/><Relationship Id="rId356" Type="http://schemas.openxmlformats.org/officeDocument/2006/relationships/slideLayout" Target="../slideLayouts/slideLayout356.xml"/><Relationship Id="rId377" Type="http://schemas.openxmlformats.org/officeDocument/2006/relationships/slideLayout" Target="../slideLayouts/slideLayout377.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58" Type="http://schemas.openxmlformats.org/officeDocument/2006/relationships/slideLayout" Target="../slideLayouts/slideLayout258.xml"/><Relationship Id="rId279" Type="http://schemas.openxmlformats.org/officeDocument/2006/relationships/slideLayout" Target="../slideLayouts/slideLayout279.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290" Type="http://schemas.openxmlformats.org/officeDocument/2006/relationships/slideLayout" Target="../slideLayouts/slideLayout290.xml"/><Relationship Id="rId304" Type="http://schemas.openxmlformats.org/officeDocument/2006/relationships/slideLayout" Target="../slideLayouts/slideLayout304.xml"/><Relationship Id="rId325" Type="http://schemas.openxmlformats.org/officeDocument/2006/relationships/slideLayout" Target="../slideLayouts/slideLayout325.xml"/><Relationship Id="rId346" Type="http://schemas.openxmlformats.org/officeDocument/2006/relationships/slideLayout" Target="../slideLayouts/slideLayout346.xml"/><Relationship Id="rId367" Type="http://schemas.openxmlformats.org/officeDocument/2006/relationships/slideLayout" Target="../slideLayouts/slideLayout367.xml"/><Relationship Id="rId388" Type="http://schemas.openxmlformats.org/officeDocument/2006/relationships/slideLayout" Target="../slideLayouts/slideLayout388.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248" Type="http://schemas.openxmlformats.org/officeDocument/2006/relationships/slideLayout" Target="../slideLayouts/slideLayout248.xml"/><Relationship Id="rId269" Type="http://schemas.openxmlformats.org/officeDocument/2006/relationships/slideLayout" Target="../slideLayouts/slideLayout269.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280" Type="http://schemas.openxmlformats.org/officeDocument/2006/relationships/slideLayout" Target="../slideLayouts/slideLayout280.xml"/><Relationship Id="rId315" Type="http://schemas.openxmlformats.org/officeDocument/2006/relationships/slideLayout" Target="../slideLayouts/slideLayout315.xml"/><Relationship Id="rId336" Type="http://schemas.openxmlformats.org/officeDocument/2006/relationships/slideLayout" Target="../slideLayouts/slideLayout336.xml"/><Relationship Id="rId357" Type="http://schemas.openxmlformats.org/officeDocument/2006/relationships/slideLayout" Target="../slideLayouts/slideLayout357.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378" Type="http://schemas.openxmlformats.org/officeDocument/2006/relationships/slideLayout" Target="../slideLayouts/slideLayout378.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59" Type="http://schemas.openxmlformats.org/officeDocument/2006/relationships/slideLayout" Target="../slideLayouts/slideLayout259.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270" Type="http://schemas.openxmlformats.org/officeDocument/2006/relationships/slideLayout" Target="../slideLayouts/slideLayout270.xml"/><Relationship Id="rId291" Type="http://schemas.openxmlformats.org/officeDocument/2006/relationships/slideLayout" Target="../slideLayouts/slideLayout291.xml"/><Relationship Id="rId305" Type="http://schemas.openxmlformats.org/officeDocument/2006/relationships/slideLayout" Target="../slideLayouts/slideLayout305.xml"/><Relationship Id="rId326" Type="http://schemas.openxmlformats.org/officeDocument/2006/relationships/slideLayout" Target="../slideLayouts/slideLayout326.xml"/><Relationship Id="rId347" Type="http://schemas.openxmlformats.org/officeDocument/2006/relationships/slideLayout" Target="../slideLayouts/slideLayout347.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368" Type="http://schemas.openxmlformats.org/officeDocument/2006/relationships/slideLayout" Target="../slideLayouts/slideLayout368.xml"/><Relationship Id="rId389" Type="http://schemas.openxmlformats.org/officeDocument/2006/relationships/slideLayout" Target="../slideLayouts/slideLayout389.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249" Type="http://schemas.openxmlformats.org/officeDocument/2006/relationships/slideLayout" Target="../slideLayouts/slideLayout249.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260" Type="http://schemas.openxmlformats.org/officeDocument/2006/relationships/slideLayout" Target="../slideLayouts/slideLayout260.xml"/><Relationship Id="rId281" Type="http://schemas.openxmlformats.org/officeDocument/2006/relationships/slideLayout" Target="../slideLayouts/slideLayout281.xml"/><Relationship Id="rId316" Type="http://schemas.openxmlformats.org/officeDocument/2006/relationships/slideLayout" Target="../slideLayouts/slideLayout316.xml"/><Relationship Id="rId337" Type="http://schemas.openxmlformats.org/officeDocument/2006/relationships/slideLayout" Target="../slideLayouts/slideLayout337.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358" Type="http://schemas.openxmlformats.org/officeDocument/2006/relationships/slideLayout" Target="../slideLayouts/slideLayout358.xml"/><Relationship Id="rId379" Type="http://schemas.openxmlformats.org/officeDocument/2006/relationships/slideLayout" Target="../slideLayouts/slideLayout379.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390" Type="http://schemas.openxmlformats.org/officeDocument/2006/relationships/slideLayout" Target="../slideLayouts/slideLayout390.xml"/><Relationship Id="rId250" Type="http://schemas.openxmlformats.org/officeDocument/2006/relationships/slideLayout" Target="../slideLayouts/slideLayout250.xml"/><Relationship Id="rId271" Type="http://schemas.openxmlformats.org/officeDocument/2006/relationships/slideLayout" Target="../slideLayouts/slideLayout271.xml"/><Relationship Id="rId292" Type="http://schemas.openxmlformats.org/officeDocument/2006/relationships/slideLayout" Target="../slideLayouts/slideLayout292.xml"/><Relationship Id="rId306" Type="http://schemas.openxmlformats.org/officeDocument/2006/relationships/slideLayout" Target="../slideLayouts/slideLayout306.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327" Type="http://schemas.openxmlformats.org/officeDocument/2006/relationships/slideLayout" Target="../slideLayouts/slideLayout327.xml"/><Relationship Id="rId348" Type="http://schemas.openxmlformats.org/officeDocument/2006/relationships/slideLayout" Target="../slideLayouts/slideLayout348.xml"/><Relationship Id="rId369" Type="http://schemas.openxmlformats.org/officeDocument/2006/relationships/slideLayout" Target="../slideLayouts/slideLayout369.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380" Type="http://schemas.openxmlformats.org/officeDocument/2006/relationships/slideLayout" Target="../slideLayouts/slideLayout380.xml"/><Relationship Id="rId240" Type="http://schemas.openxmlformats.org/officeDocument/2006/relationships/slideLayout" Target="../slideLayouts/slideLayout240.xml"/><Relationship Id="rId261" Type="http://schemas.openxmlformats.org/officeDocument/2006/relationships/slideLayout" Target="../slideLayouts/slideLayout26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282" Type="http://schemas.openxmlformats.org/officeDocument/2006/relationships/slideLayout" Target="../slideLayouts/slideLayout282.xml"/><Relationship Id="rId317" Type="http://schemas.openxmlformats.org/officeDocument/2006/relationships/slideLayout" Target="../slideLayouts/slideLayout317.xml"/><Relationship Id="rId338" Type="http://schemas.openxmlformats.org/officeDocument/2006/relationships/slideLayout" Target="../slideLayouts/slideLayout338.xml"/><Relationship Id="rId359" Type="http://schemas.openxmlformats.org/officeDocument/2006/relationships/slideLayout" Target="../slideLayouts/slideLayout359.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370" Type="http://schemas.openxmlformats.org/officeDocument/2006/relationships/slideLayout" Target="../slideLayouts/slideLayout370.xml"/><Relationship Id="rId391" Type="http://schemas.openxmlformats.org/officeDocument/2006/relationships/slideLayout" Target="../slideLayouts/slideLayout391.xml"/><Relationship Id="rId230" Type="http://schemas.openxmlformats.org/officeDocument/2006/relationships/slideLayout" Target="../slideLayouts/slideLayout230.xml"/><Relationship Id="rId251" Type="http://schemas.openxmlformats.org/officeDocument/2006/relationships/slideLayout" Target="../slideLayouts/slideLayout251.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272" Type="http://schemas.openxmlformats.org/officeDocument/2006/relationships/slideLayout" Target="../slideLayouts/slideLayout272.xml"/><Relationship Id="rId293" Type="http://schemas.openxmlformats.org/officeDocument/2006/relationships/slideLayout" Target="../slideLayouts/slideLayout293.xml"/><Relationship Id="rId307" Type="http://schemas.openxmlformats.org/officeDocument/2006/relationships/slideLayout" Target="../slideLayouts/slideLayout307.xml"/><Relationship Id="rId328" Type="http://schemas.openxmlformats.org/officeDocument/2006/relationships/slideLayout" Target="../slideLayouts/slideLayout328.xml"/><Relationship Id="rId349" Type="http://schemas.openxmlformats.org/officeDocument/2006/relationships/slideLayout" Target="../slideLayouts/slideLayout349.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360" Type="http://schemas.openxmlformats.org/officeDocument/2006/relationships/slideLayout" Target="../slideLayouts/slideLayout360.xml"/><Relationship Id="rId381" Type="http://schemas.openxmlformats.org/officeDocument/2006/relationships/slideLayout" Target="../slideLayouts/slideLayout381.xml"/><Relationship Id="rId220" Type="http://schemas.openxmlformats.org/officeDocument/2006/relationships/slideLayout" Target="../slideLayouts/slideLayout220.xml"/><Relationship Id="rId241" Type="http://schemas.openxmlformats.org/officeDocument/2006/relationships/slideLayout" Target="../slideLayouts/slideLayout24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262" Type="http://schemas.openxmlformats.org/officeDocument/2006/relationships/slideLayout" Target="../slideLayouts/slideLayout262.xml"/><Relationship Id="rId283" Type="http://schemas.openxmlformats.org/officeDocument/2006/relationships/slideLayout" Target="../slideLayouts/slideLayout283.xml"/><Relationship Id="rId318" Type="http://schemas.openxmlformats.org/officeDocument/2006/relationships/slideLayout" Target="../slideLayouts/slideLayout318.xml"/><Relationship Id="rId339" Type="http://schemas.openxmlformats.org/officeDocument/2006/relationships/slideLayout" Target="../slideLayouts/slideLayout339.xml"/><Relationship Id="rId78" Type="http://schemas.openxmlformats.org/officeDocument/2006/relationships/slideLayout" Target="../slideLayouts/slideLayout78.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64" Type="http://schemas.openxmlformats.org/officeDocument/2006/relationships/slideLayout" Target="../slideLayouts/slideLayout164.xml"/><Relationship Id="rId185" Type="http://schemas.openxmlformats.org/officeDocument/2006/relationships/slideLayout" Target="../slideLayouts/slideLayout185.xml"/><Relationship Id="rId350" Type="http://schemas.openxmlformats.org/officeDocument/2006/relationships/slideLayout" Target="../slideLayouts/slideLayout350.xml"/><Relationship Id="rId371" Type="http://schemas.openxmlformats.org/officeDocument/2006/relationships/slideLayout" Target="../slideLayouts/slideLayout371.xml"/><Relationship Id="rId9" Type="http://schemas.openxmlformats.org/officeDocument/2006/relationships/slideLayout" Target="../slideLayouts/slideLayout9.xml"/><Relationship Id="rId210" Type="http://schemas.openxmlformats.org/officeDocument/2006/relationships/slideLayout" Target="../slideLayouts/slideLayout210.xml"/><Relationship Id="rId392" Type="http://schemas.openxmlformats.org/officeDocument/2006/relationships/slideLayout" Target="../slideLayouts/slideLayout392.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252" Type="http://schemas.openxmlformats.org/officeDocument/2006/relationships/slideLayout" Target="../slideLayouts/slideLayout252.xml"/><Relationship Id="rId273" Type="http://schemas.openxmlformats.org/officeDocument/2006/relationships/slideLayout" Target="../slideLayouts/slideLayout273.xml"/><Relationship Id="rId294" Type="http://schemas.openxmlformats.org/officeDocument/2006/relationships/slideLayout" Target="../slideLayouts/slideLayout294.xml"/><Relationship Id="rId308" Type="http://schemas.openxmlformats.org/officeDocument/2006/relationships/slideLayout" Target="../slideLayouts/slideLayout308.xml"/><Relationship Id="rId329" Type="http://schemas.openxmlformats.org/officeDocument/2006/relationships/slideLayout" Target="../slideLayouts/slideLayout329.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340" Type="http://schemas.openxmlformats.org/officeDocument/2006/relationships/slideLayout" Target="../slideLayouts/slideLayout340.xml"/><Relationship Id="rId361" Type="http://schemas.openxmlformats.org/officeDocument/2006/relationships/slideLayout" Target="../slideLayouts/slideLayout361.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382" Type="http://schemas.openxmlformats.org/officeDocument/2006/relationships/slideLayout" Target="../slideLayouts/slideLayout382.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242" Type="http://schemas.openxmlformats.org/officeDocument/2006/relationships/slideLayout" Target="../slideLayouts/slideLayout242.xml"/><Relationship Id="rId263" Type="http://schemas.openxmlformats.org/officeDocument/2006/relationships/slideLayout" Target="../slideLayouts/slideLayout263.xml"/><Relationship Id="rId284" Type="http://schemas.openxmlformats.org/officeDocument/2006/relationships/slideLayout" Target="../slideLayouts/slideLayout284.xml"/><Relationship Id="rId319" Type="http://schemas.openxmlformats.org/officeDocument/2006/relationships/slideLayout" Target="../slideLayouts/slideLayout319.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330" Type="http://schemas.openxmlformats.org/officeDocument/2006/relationships/slideLayout" Target="../slideLayouts/slideLayout330.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351" Type="http://schemas.openxmlformats.org/officeDocument/2006/relationships/slideLayout" Target="../slideLayouts/slideLayout351.xml"/><Relationship Id="rId372" Type="http://schemas.openxmlformats.org/officeDocument/2006/relationships/slideLayout" Target="../slideLayouts/slideLayout372.xml"/><Relationship Id="rId393" Type="http://schemas.openxmlformats.org/officeDocument/2006/relationships/theme" Target="../theme/theme1.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53" Type="http://schemas.openxmlformats.org/officeDocument/2006/relationships/slideLayout" Target="../slideLayouts/slideLayout253.xml"/><Relationship Id="rId274" Type="http://schemas.openxmlformats.org/officeDocument/2006/relationships/slideLayout" Target="../slideLayouts/slideLayout274.xml"/><Relationship Id="rId295" Type="http://schemas.openxmlformats.org/officeDocument/2006/relationships/slideLayout" Target="../slideLayouts/slideLayout295.xml"/><Relationship Id="rId309" Type="http://schemas.openxmlformats.org/officeDocument/2006/relationships/slideLayout" Target="../slideLayouts/slideLayout309.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320" Type="http://schemas.openxmlformats.org/officeDocument/2006/relationships/slideLayout" Target="../slideLayouts/slideLayout320.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341" Type="http://schemas.openxmlformats.org/officeDocument/2006/relationships/slideLayout" Target="../slideLayouts/slideLayout341.xml"/><Relationship Id="rId362" Type="http://schemas.openxmlformats.org/officeDocument/2006/relationships/slideLayout" Target="../slideLayouts/slideLayout362.xml"/><Relationship Id="rId383" Type="http://schemas.openxmlformats.org/officeDocument/2006/relationships/slideLayout" Target="../slideLayouts/slideLayout383.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243" Type="http://schemas.openxmlformats.org/officeDocument/2006/relationships/slideLayout" Target="../slideLayouts/slideLayout243.xml"/><Relationship Id="rId264" Type="http://schemas.openxmlformats.org/officeDocument/2006/relationships/slideLayout" Target="../slideLayouts/slideLayout264.xml"/><Relationship Id="rId285" Type="http://schemas.openxmlformats.org/officeDocument/2006/relationships/slideLayout" Target="../slideLayouts/slideLayout285.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310" Type="http://schemas.openxmlformats.org/officeDocument/2006/relationships/slideLayout" Target="../slideLayouts/slideLayout310.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331" Type="http://schemas.openxmlformats.org/officeDocument/2006/relationships/slideLayout" Target="../slideLayouts/slideLayout331.xml"/><Relationship Id="rId352" Type="http://schemas.openxmlformats.org/officeDocument/2006/relationships/slideLayout" Target="../slideLayouts/slideLayout352.xml"/><Relationship Id="rId373" Type="http://schemas.openxmlformats.org/officeDocument/2006/relationships/slideLayout" Target="../slideLayouts/slideLayout373.xml"/><Relationship Id="rId394" Type="http://schemas.openxmlformats.org/officeDocument/2006/relationships/tags" Target="../tags/tag1.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54" Type="http://schemas.openxmlformats.org/officeDocument/2006/relationships/slideLayout" Target="../slideLayouts/slideLayout254.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275" Type="http://schemas.openxmlformats.org/officeDocument/2006/relationships/slideLayout" Target="../slideLayouts/slideLayout275.xml"/><Relationship Id="rId296" Type="http://schemas.openxmlformats.org/officeDocument/2006/relationships/slideLayout" Target="../slideLayouts/slideLayout296.xml"/><Relationship Id="rId300" Type="http://schemas.openxmlformats.org/officeDocument/2006/relationships/slideLayout" Target="../slideLayouts/slideLayout300.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321" Type="http://schemas.openxmlformats.org/officeDocument/2006/relationships/slideLayout" Target="../slideLayouts/slideLayout321.xml"/><Relationship Id="rId342" Type="http://schemas.openxmlformats.org/officeDocument/2006/relationships/slideLayout" Target="../slideLayouts/slideLayout342.xml"/><Relationship Id="rId363" Type="http://schemas.openxmlformats.org/officeDocument/2006/relationships/slideLayout" Target="../slideLayouts/slideLayout363.xml"/><Relationship Id="rId384" Type="http://schemas.openxmlformats.org/officeDocument/2006/relationships/slideLayout" Target="../slideLayouts/slideLayout384.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244" Type="http://schemas.openxmlformats.org/officeDocument/2006/relationships/slideLayout" Target="../slideLayouts/slideLayout244.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265" Type="http://schemas.openxmlformats.org/officeDocument/2006/relationships/slideLayout" Target="../slideLayouts/slideLayout265.xml"/><Relationship Id="rId286" Type="http://schemas.openxmlformats.org/officeDocument/2006/relationships/slideLayout" Target="../slideLayouts/slideLayout286.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311" Type="http://schemas.openxmlformats.org/officeDocument/2006/relationships/slideLayout" Target="../slideLayouts/slideLayout311.xml"/><Relationship Id="rId332" Type="http://schemas.openxmlformats.org/officeDocument/2006/relationships/slideLayout" Target="../slideLayouts/slideLayout332.xml"/><Relationship Id="rId353" Type="http://schemas.openxmlformats.org/officeDocument/2006/relationships/slideLayout" Target="../slideLayouts/slideLayout353.xml"/><Relationship Id="rId374" Type="http://schemas.openxmlformats.org/officeDocument/2006/relationships/slideLayout" Target="../slideLayouts/slideLayout374.xml"/><Relationship Id="rId395" Type="http://schemas.openxmlformats.org/officeDocument/2006/relationships/oleObject" Target="../embeddings/oleObject1.bin"/><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55" Type="http://schemas.openxmlformats.org/officeDocument/2006/relationships/slideLayout" Target="../slideLayouts/slideLayout255.xml"/><Relationship Id="rId276" Type="http://schemas.openxmlformats.org/officeDocument/2006/relationships/slideLayout" Target="../slideLayouts/slideLayout276.xml"/><Relationship Id="rId297" Type="http://schemas.openxmlformats.org/officeDocument/2006/relationships/slideLayout" Target="../slideLayouts/slideLayout297.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301" Type="http://schemas.openxmlformats.org/officeDocument/2006/relationships/slideLayout" Target="../slideLayouts/slideLayout301.xml"/><Relationship Id="rId322" Type="http://schemas.openxmlformats.org/officeDocument/2006/relationships/slideLayout" Target="../slideLayouts/slideLayout322.xml"/><Relationship Id="rId343" Type="http://schemas.openxmlformats.org/officeDocument/2006/relationships/slideLayout" Target="../slideLayouts/slideLayout343.xml"/><Relationship Id="rId364" Type="http://schemas.openxmlformats.org/officeDocument/2006/relationships/slideLayout" Target="../slideLayouts/slideLayout364.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385" Type="http://schemas.openxmlformats.org/officeDocument/2006/relationships/slideLayout" Target="../slideLayouts/slideLayout385.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245" Type="http://schemas.openxmlformats.org/officeDocument/2006/relationships/slideLayout" Target="../slideLayouts/slideLayout245.xml"/><Relationship Id="rId266" Type="http://schemas.openxmlformats.org/officeDocument/2006/relationships/slideLayout" Target="../slideLayouts/slideLayout266.xml"/><Relationship Id="rId287" Type="http://schemas.openxmlformats.org/officeDocument/2006/relationships/slideLayout" Target="../slideLayouts/slideLayout287.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312" Type="http://schemas.openxmlformats.org/officeDocument/2006/relationships/slideLayout" Target="../slideLayouts/slideLayout312.xml"/><Relationship Id="rId333" Type="http://schemas.openxmlformats.org/officeDocument/2006/relationships/slideLayout" Target="../slideLayouts/slideLayout333.xml"/><Relationship Id="rId354" Type="http://schemas.openxmlformats.org/officeDocument/2006/relationships/slideLayout" Target="../slideLayouts/slideLayout354.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75" Type="http://schemas.openxmlformats.org/officeDocument/2006/relationships/slideLayout" Target="../slideLayouts/slideLayout375.xml"/><Relationship Id="rId396" Type="http://schemas.openxmlformats.org/officeDocument/2006/relationships/image" Target="../media/image1.emf"/><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256" Type="http://schemas.openxmlformats.org/officeDocument/2006/relationships/slideLayout" Target="../slideLayouts/slideLayout256.xml"/><Relationship Id="rId277" Type="http://schemas.openxmlformats.org/officeDocument/2006/relationships/slideLayout" Target="../slideLayouts/slideLayout277.xml"/><Relationship Id="rId298" Type="http://schemas.openxmlformats.org/officeDocument/2006/relationships/slideLayout" Target="../slideLayouts/slideLayout298.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302" Type="http://schemas.openxmlformats.org/officeDocument/2006/relationships/slideLayout" Target="../slideLayouts/slideLayout302.xml"/><Relationship Id="rId323" Type="http://schemas.openxmlformats.org/officeDocument/2006/relationships/slideLayout" Target="../slideLayouts/slideLayout323.xml"/><Relationship Id="rId344" Type="http://schemas.openxmlformats.org/officeDocument/2006/relationships/slideLayout" Target="../slideLayouts/slideLayout344.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 Id="rId365" Type="http://schemas.openxmlformats.org/officeDocument/2006/relationships/slideLayout" Target="../slideLayouts/slideLayout365.xml"/><Relationship Id="rId386" Type="http://schemas.openxmlformats.org/officeDocument/2006/relationships/slideLayout" Target="../slideLayouts/slideLayout386.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5" Type="http://schemas.openxmlformats.org/officeDocument/2006/relationships/slideLayout" Target="../slideLayouts/slideLayout225.xml"/><Relationship Id="rId246" Type="http://schemas.openxmlformats.org/officeDocument/2006/relationships/slideLayout" Target="../slideLayouts/slideLayout246.xml"/><Relationship Id="rId267" Type="http://schemas.openxmlformats.org/officeDocument/2006/relationships/slideLayout" Target="../slideLayouts/slideLayout267.xml"/><Relationship Id="rId288" Type="http://schemas.openxmlformats.org/officeDocument/2006/relationships/slideLayout" Target="../slideLayouts/slideLayout288.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313" Type="http://schemas.openxmlformats.org/officeDocument/2006/relationships/slideLayout" Target="../slideLayouts/slideLayout313.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94" Type="http://schemas.openxmlformats.org/officeDocument/2006/relationships/slideLayout" Target="../slideLayouts/slideLayout94.xml"/><Relationship Id="rId148" Type="http://schemas.openxmlformats.org/officeDocument/2006/relationships/slideLayout" Target="../slideLayouts/slideLayout148.xml"/><Relationship Id="rId169" Type="http://schemas.openxmlformats.org/officeDocument/2006/relationships/slideLayout" Target="../slideLayouts/slideLayout169.xml"/><Relationship Id="rId334" Type="http://schemas.openxmlformats.org/officeDocument/2006/relationships/slideLayout" Target="../slideLayouts/slideLayout334.xml"/><Relationship Id="rId355" Type="http://schemas.openxmlformats.org/officeDocument/2006/relationships/slideLayout" Target="../slideLayouts/slideLayout355.xml"/><Relationship Id="rId376" Type="http://schemas.openxmlformats.org/officeDocument/2006/relationships/slideLayout" Target="../slideLayouts/slideLayout376.xml"/><Relationship Id="rId397" Type="http://schemas.openxmlformats.org/officeDocument/2006/relationships/image" Target="../media/image2.png"/><Relationship Id="rId4" Type="http://schemas.openxmlformats.org/officeDocument/2006/relationships/slideLayout" Target="../slideLayouts/slideLayout4.xml"/><Relationship Id="rId180" Type="http://schemas.openxmlformats.org/officeDocument/2006/relationships/slideLayout" Target="../slideLayouts/slideLayout18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57" Type="http://schemas.openxmlformats.org/officeDocument/2006/relationships/slideLayout" Target="../slideLayouts/slideLayout257.xml"/><Relationship Id="rId278" Type="http://schemas.openxmlformats.org/officeDocument/2006/relationships/slideLayout" Target="../slideLayouts/slideLayout278.xml"/><Relationship Id="rId303" Type="http://schemas.openxmlformats.org/officeDocument/2006/relationships/slideLayout" Target="../slideLayouts/slideLayout303.xml"/><Relationship Id="rId42" Type="http://schemas.openxmlformats.org/officeDocument/2006/relationships/slideLayout" Target="../slideLayouts/slideLayout42.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345" Type="http://schemas.openxmlformats.org/officeDocument/2006/relationships/slideLayout" Target="../slideLayouts/slideLayout345.xml"/><Relationship Id="rId387" Type="http://schemas.openxmlformats.org/officeDocument/2006/relationships/slideLayout" Target="../slideLayouts/slideLayout387.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47" Type="http://schemas.openxmlformats.org/officeDocument/2006/relationships/slideLayout" Target="../slideLayouts/slideLayout2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072F4A6-9B1A-9FEE-8FBA-37B302C211E7}"/>
              </a:ext>
            </a:extLst>
          </p:cNvPr>
          <p:cNvGraphicFramePr>
            <a:graphicFrameLocks noChangeAspect="1"/>
          </p:cNvGraphicFramePr>
          <p:nvPr userDrawn="1">
            <p:custDataLst>
              <p:tags r:id="rId394"/>
            </p:custDataLst>
            <p:extLst>
              <p:ext uri="{D42A27DB-BD31-4B8C-83A1-F6EECF244321}">
                <p14:modId xmlns:p14="http://schemas.microsoft.com/office/powerpoint/2010/main" val="25611460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95" imgW="498" imgH="499" progId="TCLayout.ActiveDocument.1">
                  <p:embed/>
                </p:oleObj>
              </mc:Choice>
              <mc:Fallback>
                <p:oleObj name="think-cell Folie" r:id="rId395" imgW="498" imgH="499" progId="TCLayout.ActiveDocument.1">
                  <p:embed/>
                  <p:pic>
                    <p:nvPicPr>
                      <p:cNvPr id="6" name="think-cell data - do not delete" hidden="1">
                        <a:extLst>
                          <a:ext uri="{FF2B5EF4-FFF2-40B4-BE49-F238E27FC236}">
                            <a16:creationId xmlns:a16="http://schemas.microsoft.com/office/drawing/2014/main" id="{4072F4A6-9B1A-9FEE-8FBA-37B302C211E7}"/>
                          </a:ext>
                        </a:extLst>
                      </p:cNvPr>
                      <p:cNvPicPr/>
                      <p:nvPr/>
                    </p:nvPicPr>
                    <p:blipFill>
                      <a:blip r:embed="rId396"/>
                      <a:stretch>
                        <a:fillRect/>
                      </a:stretch>
                    </p:blipFill>
                    <p:spPr>
                      <a:xfrm>
                        <a:off x="1588" y="1588"/>
                        <a:ext cx="1588" cy="1588"/>
                      </a:xfrm>
                      <a:prstGeom prst="rect">
                        <a:avLst/>
                      </a:prstGeom>
                    </p:spPr>
                  </p:pic>
                </p:oleObj>
              </mc:Fallback>
            </mc:AlternateContent>
          </a:graphicData>
        </a:graphic>
      </p:graphicFrame>
      <p:pic>
        <p:nvPicPr>
          <p:cNvPr id="4" name="Logo">
            <a:extLst>
              <a:ext uri="{FF2B5EF4-FFF2-40B4-BE49-F238E27FC236}">
                <a16:creationId xmlns:a16="http://schemas.microsoft.com/office/drawing/2014/main" id="{B6229E85-D44A-F17D-0438-79252CC07BBB}"/>
              </a:ext>
            </a:extLst>
          </p:cNvPr>
          <p:cNvPicPr>
            <a:picLocks noChangeAspect="1"/>
          </p:cNvPicPr>
          <p:nvPr userDrawn="1"/>
        </p:nvPicPr>
        <p:blipFill>
          <a:blip r:embed="rId397">
            <a:extLst>
              <a:ext uri="{28A0092B-C50C-407E-A947-70E740481C1C}">
                <a14:useLocalDpi xmlns:a14="http://schemas.microsoft.com/office/drawing/2010/main" val="0"/>
              </a:ext>
            </a:extLst>
          </a:blip>
          <a:srcRect/>
          <a:stretch/>
        </p:blipFill>
        <p:spPr>
          <a:xfrm>
            <a:off x="10591321" y="5814333"/>
            <a:ext cx="1369834" cy="1043334"/>
          </a:xfrm>
          <a:prstGeom prst="rect">
            <a:avLst/>
          </a:prstGeom>
        </p:spPr>
      </p:pic>
      <p:sp>
        <p:nvSpPr>
          <p:cNvPr id="19" name="Foliennummer">
            <a:extLst>
              <a:ext uri="{FF2B5EF4-FFF2-40B4-BE49-F238E27FC236}">
                <a16:creationId xmlns:a16="http://schemas.microsoft.com/office/drawing/2014/main" id="{8E176C43-5B30-EA06-C375-F51774346140}"/>
              </a:ext>
            </a:extLst>
          </p:cNvPr>
          <p:cNvSpPr>
            <a:spLocks noGrp="1"/>
          </p:cNvSpPr>
          <p:nvPr>
            <p:ph type="sldNum" sz="quarter" idx="4"/>
          </p:nvPr>
        </p:nvSpPr>
        <p:spPr>
          <a:xfrm>
            <a:off x="5826000" y="6290675"/>
            <a:ext cx="540000" cy="252000"/>
          </a:xfrm>
          <a:prstGeom prst="rect">
            <a:avLst/>
          </a:prstGeom>
        </p:spPr>
        <p:txBody>
          <a:bodyPr wrap="square" lIns="0" tIns="0" rIns="0" bIns="0" anchor="ctr" anchorCtr="0"/>
          <a:lstStyle>
            <a:lvl1pPr algn="ctr">
              <a:defRPr lang="de-DE" sz="1100" b="1" smtClean="0">
                <a:solidFill>
                  <a:srgbClr val="10065A"/>
                </a:solidFill>
                <a:latin typeface="Source Sans Pro" panose="020B0503030403020204" pitchFamily="34" charset="0"/>
              </a:defRPr>
            </a:lvl1pPr>
          </a:lstStyle>
          <a:p>
            <a:fld id="{0EDB35FF-48FE-4539-886A-6B3E6CAB12DA}" type="slidenum">
              <a:rPr lang="de-DE" smtClean="0"/>
              <a:pPr/>
              <a:t>‹Nr.›</a:t>
            </a:fld>
            <a:endParaRPr lang="de-DE"/>
          </a:p>
        </p:txBody>
      </p:sp>
      <p:sp>
        <p:nvSpPr>
          <p:cNvPr id="18" name="Datum">
            <a:extLst>
              <a:ext uri="{FF2B5EF4-FFF2-40B4-BE49-F238E27FC236}">
                <a16:creationId xmlns:a16="http://schemas.microsoft.com/office/drawing/2014/main" id="{5E46C341-41CE-C4D4-DE6F-044546EAB122}"/>
              </a:ext>
            </a:extLst>
          </p:cNvPr>
          <p:cNvSpPr>
            <a:spLocks noGrp="1"/>
          </p:cNvSpPr>
          <p:nvPr>
            <p:ph type="dt" sz="half" idx="2"/>
          </p:nvPr>
        </p:nvSpPr>
        <p:spPr>
          <a:xfrm>
            <a:off x="540000" y="6290675"/>
            <a:ext cx="1800000" cy="252000"/>
          </a:xfrm>
          <a:prstGeom prst="rect">
            <a:avLst/>
          </a:prstGeom>
        </p:spPr>
        <p:txBody>
          <a:bodyPr wrap="square" lIns="0" tIns="0" rIns="0" bIns="0" anchor="ctr" anchorCtr="0"/>
          <a:lstStyle>
            <a:lvl1pPr algn="l">
              <a:defRPr lang="de-DE" sz="1100" smtClean="0">
                <a:solidFill>
                  <a:srgbClr val="10065A"/>
                </a:solidFill>
                <a:latin typeface="Source Sans Pro" panose="020B0503030403020204" pitchFamily="34" charset="0"/>
              </a:defRPr>
            </a:lvl1pPr>
          </a:lstStyle>
          <a:p>
            <a:fld id="{CE004AA5-A40C-4A9E-83BD-743393A1E7F8}" type="datetime4">
              <a:rPr lang="de-DE" smtClean="0"/>
              <a:pPr/>
              <a:t>22. Mai 2025</a:t>
            </a:fld>
            <a:endParaRPr lang="de-DE"/>
          </a:p>
        </p:txBody>
      </p:sp>
      <p:sp>
        <p:nvSpPr>
          <p:cNvPr id="3" name="Inhalt">
            <a:extLst>
              <a:ext uri="{FF2B5EF4-FFF2-40B4-BE49-F238E27FC236}">
                <a16:creationId xmlns:a16="http://schemas.microsoft.com/office/drawing/2014/main" id="{BF95CF52-85E7-61B8-06DF-6A871154113E}"/>
              </a:ext>
            </a:extLst>
          </p:cNvPr>
          <p:cNvSpPr>
            <a:spLocks noGrp="1"/>
          </p:cNvSpPr>
          <p:nvPr>
            <p:ph type="body" idx="1"/>
          </p:nvPr>
        </p:nvSpPr>
        <p:spPr>
          <a:xfrm>
            <a:off x="540000" y="1206000"/>
            <a:ext cx="11160000" cy="4752000"/>
          </a:xfrm>
          <a:prstGeom prst="rect">
            <a:avLst/>
          </a:prstGeom>
        </p:spPr>
        <p:txBody>
          <a:bodyPr vert="horz" lIns="0" tIns="36000" rIns="0" bIns="36000" rtlCol="0">
            <a:noAutofit/>
          </a:bodyPr>
          <a:lstStyle/>
          <a:p>
            <a:pPr lvl="0"/>
            <a:r>
              <a:rPr lang="de-DE"/>
              <a:t>Text – erste Ebene</a:t>
            </a:r>
          </a:p>
          <a:p>
            <a:pPr lvl="1"/>
            <a:r>
              <a:rPr lang="de-DE"/>
              <a:t>Text – zweite Ebene</a:t>
            </a:r>
          </a:p>
          <a:p>
            <a:pPr lvl="2"/>
            <a:r>
              <a:rPr lang="de-DE"/>
              <a:t>Text – dritte Ebene</a:t>
            </a:r>
          </a:p>
          <a:p>
            <a:pPr lvl="3"/>
            <a:r>
              <a:rPr lang="de-DE"/>
              <a:t>Text – vierte Ebene</a:t>
            </a:r>
          </a:p>
          <a:p>
            <a:pPr lvl="4"/>
            <a:r>
              <a:rPr lang="de-DE"/>
              <a:t>Text – fünfte Ebene</a:t>
            </a:r>
          </a:p>
        </p:txBody>
      </p:sp>
      <p:sp>
        <p:nvSpPr>
          <p:cNvPr id="2" name="Titel">
            <a:extLst>
              <a:ext uri="{FF2B5EF4-FFF2-40B4-BE49-F238E27FC236}">
                <a16:creationId xmlns:a16="http://schemas.microsoft.com/office/drawing/2014/main" id="{F625BCA2-ADA8-5693-3BC1-A1C032A2E141}"/>
              </a:ext>
            </a:extLst>
          </p:cNvPr>
          <p:cNvSpPr>
            <a:spLocks noGrp="1"/>
          </p:cNvSpPr>
          <p:nvPr>
            <p:ph type="title"/>
          </p:nvPr>
        </p:nvSpPr>
        <p:spPr>
          <a:xfrm>
            <a:off x="540000" y="139663"/>
            <a:ext cx="11160000" cy="900000"/>
          </a:xfrm>
          <a:prstGeom prst="rect">
            <a:avLst/>
          </a:prstGeom>
        </p:spPr>
        <p:txBody>
          <a:bodyPr vert="horz" lIns="0" tIns="36000" rIns="0" bIns="36000" rtlCol="0" anchor="ctr" anchorCtr="0">
            <a:noAutofit/>
          </a:bodyPr>
          <a:lstStyle/>
          <a:p>
            <a:r>
              <a:rPr lang="de-DE"/>
              <a:t>Titel der Folie</a:t>
            </a:r>
          </a:p>
        </p:txBody>
      </p:sp>
    </p:spTree>
    <p:extLst>
      <p:ext uri="{BB962C8B-B14F-4D97-AF65-F5344CB8AC3E}">
        <p14:creationId xmlns:p14="http://schemas.microsoft.com/office/powerpoint/2010/main" val="2288315163"/>
      </p:ext>
    </p:extLst>
  </p:cSld>
  <p:clrMap bg1="lt1" tx1="dk1" bg2="lt2" tx2="dk2" accent1="accent1" accent2="accent2" accent3="accent3" accent4="accent4" accent5="accent5" accent6="accent6" hlink="hlink" folHlink="folHlink"/>
  <p:sldLayoutIdLst>
    <p:sldLayoutId id="2147484017" r:id="rId1"/>
    <p:sldLayoutId id="2147483916" r:id="rId2"/>
    <p:sldLayoutId id="2147484074" r:id="rId3"/>
    <p:sldLayoutId id="2147483910" r:id="rId4"/>
    <p:sldLayoutId id="2147484075" r:id="rId5"/>
    <p:sldLayoutId id="2147484039" r:id="rId6"/>
    <p:sldLayoutId id="2147484076" r:id="rId7"/>
    <p:sldLayoutId id="2147483917" r:id="rId8"/>
    <p:sldLayoutId id="2147484077" r:id="rId9"/>
    <p:sldLayoutId id="2147483918" r:id="rId10"/>
    <p:sldLayoutId id="2147484078" r:id="rId11"/>
    <p:sldLayoutId id="2147483919" r:id="rId12"/>
    <p:sldLayoutId id="2147484079" r:id="rId13"/>
    <p:sldLayoutId id="2147483927" r:id="rId14"/>
    <p:sldLayoutId id="2147484096" r:id="rId15"/>
    <p:sldLayoutId id="2147483926" r:id="rId16"/>
    <p:sldLayoutId id="2147484097" r:id="rId17"/>
    <p:sldLayoutId id="2147484040" r:id="rId18"/>
    <p:sldLayoutId id="2147484098" r:id="rId19"/>
    <p:sldLayoutId id="2147483925" r:id="rId20"/>
    <p:sldLayoutId id="2147484099" r:id="rId21"/>
    <p:sldLayoutId id="2147483924" r:id="rId22"/>
    <p:sldLayoutId id="2147484100" r:id="rId23"/>
    <p:sldLayoutId id="2147483912" r:id="rId24"/>
    <p:sldLayoutId id="2147484101" r:id="rId25"/>
    <p:sldLayoutId id="2147483789" r:id="rId26"/>
    <p:sldLayoutId id="2147484102" r:id="rId27"/>
    <p:sldLayoutId id="2147483666" r:id="rId28"/>
    <p:sldLayoutId id="2147484103" r:id="rId29"/>
    <p:sldLayoutId id="2147483784" r:id="rId30"/>
    <p:sldLayoutId id="2147484104" r:id="rId31"/>
    <p:sldLayoutId id="2147483786" r:id="rId32"/>
    <p:sldLayoutId id="2147484105" r:id="rId33"/>
    <p:sldLayoutId id="2147483785" r:id="rId34"/>
    <p:sldLayoutId id="2147484106" r:id="rId35"/>
    <p:sldLayoutId id="2147483788" r:id="rId36"/>
    <p:sldLayoutId id="2147484107" r:id="rId37"/>
    <p:sldLayoutId id="2147483824" r:id="rId38"/>
    <p:sldLayoutId id="2147483823" r:id="rId39"/>
    <p:sldLayoutId id="2147483675" r:id="rId40"/>
    <p:sldLayoutId id="2147483794" r:id="rId41"/>
    <p:sldLayoutId id="2147484108" r:id="rId42"/>
    <p:sldLayoutId id="2147483897" r:id="rId43"/>
    <p:sldLayoutId id="2147484041" r:id="rId44"/>
    <p:sldLayoutId id="2147484109" r:id="rId45"/>
    <p:sldLayoutId id="2147483792" r:id="rId46"/>
    <p:sldLayoutId id="2147484110" r:id="rId47"/>
    <p:sldLayoutId id="2147483793" r:id="rId48"/>
    <p:sldLayoutId id="2147484111" r:id="rId49"/>
    <p:sldLayoutId id="2147483810" r:id="rId50"/>
    <p:sldLayoutId id="2147484112" r:id="rId51"/>
    <p:sldLayoutId id="2147483790" r:id="rId52"/>
    <p:sldLayoutId id="2147484113" r:id="rId53"/>
    <p:sldLayoutId id="2147483791" r:id="rId54"/>
    <p:sldLayoutId id="2147484114" r:id="rId55"/>
    <p:sldLayoutId id="2147483709" r:id="rId56"/>
    <p:sldLayoutId id="2147483848" r:id="rId57"/>
    <p:sldLayoutId id="2147483846" r:id="rId58"/>
    <p:sldLayoutId id="2147483710" r:id="rId59"/>
    <p:sldLayoutId id="2147483898" r:id="rId60"/>
    <p:sldLayoutId id="2147483899" r:id="rId61"/>
    <p:sldLayoutId id="2147483895" r:id="rId62"/>
    <p:sldLayoutId id="2147483847" r:id="rId63"/>
    <p:sldLayoutId id="2147483768" r:id="rId64"/>
    <p:sldLayoutId id="2147483769" r:id="rId65"/>
    <p:sldLayoutId id="2147483845" r:id="rId66"/>
    <p:sldLayoutId id="2147484080" r:id="rId67"/>
    <p:sldLayoutId id="2147483844" r:id="rId68"/>
    <p:sldLayoutId id="2147484081" r:id="rId69"/>
    <p:sldLayoutId id="2147483770" r:id="rId70"/>
    <p:sldLayoutId id="2147484082" r:id="rId71"/>
    <p:sldLayoutId id="2147483896" r:id="rId72"/>
    <p:sldLayoutId id="2147484089" r:id="rId73"/>
    <p:sldLayoutId id="2147483685" r:id="rId74"/>
    <p:sldLayoutId id="2147484090" r:id="rId75"/>
    <p:sldLayoutId id="2147483711" r:id="rId76"/>
    <p:sldLayoutId id="2147484091" r:id="rId77"/>
    <p:sldLayoutId id="2147483881" r:id="rId78"/>
    <p:sldLayoutId id="2147483883" r:id="rId79"/>
    <p:sldLayoutId id="2147483882" r:id="rId80"/>
    <p:sldLayoutId id="2147483884" r:id="rId81"/>
    <p:sldLayoutId id="2147484092" r:id="rId82"/>
    <p:sldLayoutId id="2147483885" r:id="rId83"/>
    <p:sldLayoutId id="2147484093" r:id="rId84"/>
    <p:sldLayoutId id="2147483886" r:id="rId85"/>
    <p:sldLayoutId id="2147484094" r:id="rId86"/>
    <p:sldLayoutId id="2147483887" r:id="rId87"/>
    <p:sldLayoutId id="2147484095" r:id="rId88"/>
    <p:sldLayoutId id="2147483796" r:id="rId89"/>
    <p:sldLayoutId id="2147484043" r:id="rId90"/>
    <p:sldLayoutId id="2147483698" r:id="rId91"/>
    <p:sldLayoutId id="2147484048" r:id="rId92"/>
    <p:sldLayoutId id="2147483774" r:id="rId93"/>
    <p:sldLayoutId id="2147483772" r:id="rId94"/>
    <p:sldLayoutId id="2147483718" r:id="rId95"/>
    <p:sldLayoutId id="2147483773" r:id="rId96"/>
    <p:sldLayoutId id="2147483776" r:id="rId97"/>
    <p:sldLayoutId id="2147483775" r:id="rId98"/>
    <p:sldLayoutId id="2147483777" r:id="rId99"/>
    <p:sldLayoutId id="2147484045" r:id="rId100"/>
    <p:sldLayoutId id="2147483700" r:id="rId101"/>
    <p:sldLayoutId id="2147484044" r:id="rId102"/>
    <p:sldLayoutId id="2147483778" r:id="rId103"/>
    <p:sldLayoutId id="2147483720" r:id="rId104"/>
    <p:sldLayoutId id="2147483781" r:id="rId105"/>
    <p:sldLayoutId id="2147483780" r:id="rId106"/>
    <p:sldLayoutId id="2147483779" r:id="rId107"/>
    <p:sldLayoutId id="2147483782" r:id="rId108"/>
    <p:sldLayoutId id="2147483676" r:id="rId109"/>
    <p:sldLayoutId id="2147483783" r:id="rId110"/>
    <p:sldLayoutId id="2147483830" r:id="rId111"/>
    <p:sldLayoutId id="2147483831" r:id="rId112"/>
    <p:sldLayoutId id="2147483716" r:id="rId113"/>
    <p:sldLayoutId id="2147483705" r:id="rId114"/>
    <p:sldLayoutId id="2147483833" r:id="rId115"/>
    <p:sldLayoutId id="2147483834" r:id="rId116"/>
    <p:sldLayoutId id="2147483832" r:id="rId117"/>
    <p:sldLayoutId id="2147483717" r:id="rId118"/>
    <p:sldLayoutId id="2147483721" r:id="rId119"/>
    <p:sldLayoutId id="2147484042" r:id="rId120"/>
    <p:sldLayoutId id="2147483849" r:id="rId121"/>
    <p:sldLayoutId id="2147484046" r:id="rId122"/>
    <p:sldLayoutId id="2147483850" r:id="rId123"/>
    <p:sldLayoutId id="2147483853" r:id="rId124"/>
    <p:sldLayoutId id="2147483851" r:id="rId125"/>
    <p:sldLayoutId id="2147483854" r:id="rId126"/>
    <p:sldLayoutId id="2147483723" r:id="rId127"/>
    <p:sldLayoutId id="2147483852" r:id="rId128"/>
    <p:sldLayoutId id="2147483724" r:id="rId129"/>
    <p:sldLayoutId id="2147483726" r:id="rId130"/>
    <p:sldLayoutId id="2147483855" r:id="rId131"/>
    <p:sldLayoutId id="2147484047" r:id="rId132"/>
    <p:sldLayoutId id="2147483856" r:id="rId133"/>
    <p:sldLayoutId id="2147483857" r:id="rId134"/>
    <p:sldLayoutId id="2147483725" r:id="rId135"/>
    <p:sldLayoutId id="2147483860" r:id="rId136"/>
    <p:sldLayoutId id="2147483858" r:id="rId137"/>
    <p:sldLayoutId id="2147483859" r:id="rId138"/>
    <p:sldLayoutId id="2147483928" r:id="rId139"/>
    <p:sldLayoutId id="2147484083" r:id="rId140"/>
    <p:sldLayoutId id="2147483906" r:id="rId141"/>
    <p:sldLayoutId id="2147484084" r:id="rId142"/>
    <p:sldLayoutId id="2147483929" r:id="rId143"/>
    <p:sldLayoutId id="2147484115" r:id="rId144"/>
    <p:sldLayoutId id="2147484116" r:id="rId145"/>
    <p:sldLayoutId id="2147483930" r:id="rId146"/>
    <p:sldLayoutId id="2147483931" r:id="rId147"/>
    <p:sldLayoutId id="2147484117" r:id="rId148"/>
    <p:sldLayoutId id="2147483933" r:id="rId149"/>
    <p:sldLayoutId id="2147484049" r:id="rId150"/>
    <p:sldLayoutId id="2147483907" r:id="rId151"/>
    <p:sldLayoutId id="2147484050" r:id="rId152"/>
    <p:sldLayoutId id="2147483934" r:id="rId153"/>
    <p:sldLayoutId id="2147484051" r:id="rId154"/>
    <p:sldLayoutId id="2147483935" r:id="rId155"/>
    <p:sldLayoutId id="2147484052" r:id="rId156"/>
    <p:sldLayoutId id="2147483932" r:id="rId157"/>
    <p:sldLayoutId id="2147484053" r:id="rId158"/>
    <p:sldLayoutId id="2147483937" r:id="rId159"/>
    <p:sldLayoutId id="2147484054" r:id="rId160"/>
    <p:sldLayoutId id="2147483820" r:id="rId161"/>
    <p:sldLayoutId id="2147483819" r:id="rId162"/>
    <p:sldLayoutId id="2147484055" r:id="rId163"/>
    <p:sldLayoutId id="2147483818" r:id="rId164"/>
    <p:sldLayoutId id="2147484136" r:id="rId165"/>
    <p:sldLayoutId id="2147483729" r:id="rId166"/>
    <p:sldLayoutId id="2147483728" r:id="rId167"/>
    <p:sldLayoutId id="2147483817" r:id="rId168"/>
    <p:sldLayoutId id="2147483822" r:id="rId169"/>
    <p:sldLayoutId id="2147483821" r:id="rId170"/>
    <p:sldLayoutId id="2147483938" r:id="rId171"/>
    <p:sldLayoutId id="2147483913" r:id="rId172"/>
    <p:sldLayoutId id="2147484018" r:id="rId173"/>
    <p:sldLayoutId id="2147484019" r:id="rId174"/>
    <p:sldLayoutId id="2147484020" r:id="rId175"/>
    <p:sldLayoutId id="2147484021" r:id="rId176"/>
    <p:sldLayoutId id="2147484022" r:id="rId177"/>
    <p:sldLayoutId id="2147484024" r:id="rId178"/>
    <p:sldLayoutId id="2147484023" r:id="rId179"/>
    <p:sldLayoutId id="2147484025" r:id="rId180"/>
    <p:sldLayoutId id="2147484026" r:id="rId181"/>
    <p:sldLayoutId id="2147484027" r:id="rId182"/>
    <p:sldLayoutId id="2147483914" r:id="rId183"/>
    <p:sldLayoutId id="2147484028" r:id="rId184"/>
    <p:sldLayoutId id="2147484029" r:id="rId185"/>
    <p:sldLayoutId id="2147484030" r:id="rId186"/>
    <p:sldLayoutId id="2147484031" r:id="rId187"/>
    <p:sldLayoutId id="2147484032" r:id="rId188"/>
    <p:sldLayoutId id="2147484034" r:id="rId189"/>
    <p:sldLayoutId id="2147484033" r:id="rId190"/>
    <p:sldLayoutId id="2147484035" r:id="rId191"/>
    <p:sldLayoutId id="2147483915" r:id="rId192"/>
    <p:sldLayoutId id="2147484036" r:id="rId193"/>
    <p:sldLayoutId id="2147484037" r:id="rId194"/>
    <p:sldLayoutId id="2147484038" r:id="rId195"/>
    <p:sldLayoutId id="2147483939" r:id="rId196"/>
    <p:sldLayoutId id="2147484085" r:id="rId197"/>
    <p:sldLayoutId id="2147483909" r:id="rId198"/>
    <p:sldLayoutId id="2147484086" r:id="rId199"/>
    <p:sldLayoutId id="2147483940" r:id="rId200"/>
    <p:sldLayoutId id="2147484118" r:id="rId201"/>
    <p:sldLayoutId id="2147483941" r:id="rId202"/>
    <p:sldLayoutId id="2147484119" r:id="rId203"/>
    <p:sldLayoutId id="2147483944" r:id="rId204"/>
    <p:sldLayoutId id="2147484120" r:id="rId205"/>
    <p:sldLayoutId id="2147483947" r:id="rId206"/>
    <p:sldLayoutId id="2147484087" r:id="rId207"/>
    <p:sldLayoutId id="2147483908" r:id="rId208"/>
    <p:sldLayoutId id="2147484088" r:id="rId209"/>
    <p:sldLayoutId id="2147483942" r:id="rId210"/>
    <p:sldLayoutId id="2147484121" r:id="rId211"/>
    <p:sldLayoutId id="2147483943" r:id="rId212"/>
    <p:sldLayoutId id="2147484122" r:id="rId213"/>
    <p:sldLayoutId id="2147483946" r:id="rId214"/>
    <p:sldLayoutId id="2147483945" r:id="rId215"/>
    <p:sldLayoutId id="2147483948" r:id="rId216"/>
    <p:sldLayoutId id="2147483759" r:id="rId217"/>
    <p:sldLayoutId id="2147484056" r:id="rId218"/>
    <p:sldLayoutId id="2147483865" r:id="rId219"/>
    <p:sldLayoutId id="2147483867" r:id="rId220"/>
    <p:sldLayoutId id="2147483868" r:id="rId221"/>
    <p:sldLayoutId id="2147483869" r:id="rId222"/>
    <p:sldLayoutId id="2147483870" r:id="rId223"/>
    <p:sldLayoutId id="2147483871" r:id="rId224"/>
    <p:sldLayoutId id="2147483872" r:id="rId225"/>
    <p:sldLayoutId id="2147483889" r:id="rId226"/>
    <p:sldLayoutId id="2147483737" r:id="rId227"/>
    <p:sldLayoutId id="2147483890" r:id="rId228"/>
    <p:sldLayoutId id="2147483842" r:id="rId229"/>
    <p:sldLayoutId id="2147483862" r:id="rId230"/>
    <p:sldLayoutId id="2147483891" r:id="rId231"/>
    <p:sldLayoutId id="2147483863" r:id="rId232"/>
    <p:sldLayoutId id="2147483900" r:id="rId233"/>
    <p:sldLayoutId id="2147483960" r:id="rId234"/>
    <p:sldLayoutId id="2147483864" r:id="rId235"/>
    <p:sldLayoutId id="2147483950" r:id="rId236"/>
    <p:sldLayoutId id="2147483953" r:id="rId237"/>
    <p:sldLayoutId id="2147483954" r:id="rId238"/>
    <p:sldLayoutId id="2147483892" r:id="rId239"/>
    <p:sldLayoutId id="2147483843" r:id="rId240"/>
    <p:sldLayoutId id="2147483955" r:id="rId241"/>
    <p:sldLayoutId id="2147483956" r:id="rId242"/>
    <p:sldLayoutId id="2147483957" r:id="rId243"/>
    <p:sldLayoutId id="2147483958" r:id="rId244"/>
    <p:sldLayoutId id="2147483965" r:id="rId245"/>
    <p:sldLayoutId id="2147484058" r:id="rId246"/>
    <p:sldLayoutId id="2147483964" r:id="rId247"/>
    <p:sldLayoutId id="2147484059" r:id="rId248"/>
    <p:sldLayoutId id="2147483959" r:id="rId249"/>
    <p:sldLayoutId id="2147483962" r:id="rId250"/>
    <p:sldLayoutId id="2147483738" r:id="rId251"/>
    <p:sldLayoutId id="2147483963" r:id="rId252"/>
    <p:sldLayoutId id="2147483967" r:id="rId253"/>
    <p:sldLayoutId id="2147483758" r:id="rId254"/>
    <p:sldLayoutId id="2147484057" r:id="rId255"/>
    <p:sldLayoutId id="2147483866" r:id="rId256"/>
    <p:sldLayoutId id="2147483874" r:id="rId257"/>
    <p:sldLayoutId id="2147483875" r:id="rId258"/>
    <p:sldLayoutId id="2147483876" r:id="rId259"/>
    <p:sldLayoutId id="2147483877" r:id="rId260"/>
    <p:sldLayoutId id="2147483878" r:id="rId261"/>
    <p:sldLayoutId id="2147483880" r:id="rId262"/>
    <p:sldLayoutId id="2147483740" r:id="rId263"/>
    <p:sldLayoutId id="2147484060" r:id="rId264"/>
    <p:sldLayoutId id="2147483968" r:id="rId265"/>
    <p:sldLayoutId id="2147484061" r:id="rId266"/>
    <p:sldLayoutId id="2147483969" r:id="rId267"/>
    <p:sldLayoutId id="2147483970" r:id="rId268"/>
    <p:sldLayoutId id="2147483971" r:id="rId269"/>
    <p:sldLayoutId id="2147483973" r:id="rId270"/>
    <p:sldLayoutId id="2147483974" r:id="rId271"/>
    <p:sldLayoutId id="2147483893" r:id="rId272"/>
    <p:sldLayoutId id="2147483975" r:id="rId273"/>
    <p:sldLayoutId id="2147483894" r:id="rId274"/>
    <p:sldLayoutId id="2147483976" r:id="rId275"/>
    <p:sldLayoutId id="2147483977" r:id="rId276"/>
    <p:sldLayoutId id="2147483979" r:id="rId277"/>
    <p:sldLayoutId id="2147483978" r:id="rId278"/>
    <p:sldLayoutId id="2147483980" r:id="rId279"/>
    <p:sldLayoutId id="2147483949" r:id="rId280"/>
    <p:sldLayoutId id="2147483733" r:id="rId281"/>
    <p:sldLayoutId id="2147483732" r:id="rId282"/>
    <p:sldLayoutId id="2147483734" r:id="rId283"/>
    <p:sldLayoutId id="2147483797" r:id="rId284"/>
    <p:sldLayoutId id="2147483736" r:id="rId285"/>
    <p:sldLayoutId id="2147483798" r:id="rId286"/>
    <p:sldLayoutId id="2147483802" r:id="rId287"/>
    <p:sldLayoutId id="2147483800" r:id="rId288"/>
    <p:sldLayoutId id="2147483735" r:id="rId289"/>
    <p:sldLayoutId id="2147483799" r:id="rId290"/>
    <p:sldLayoutId id="2147483981" r:id="rId291"/>
    <p:sldLayoutId id="2147483749" r:id="rId292"/>
    <p:sldLayoutId id="2147484062" r:id="rId293"/>
    <p:sldLayoutId id="2147483982" r:id="rId294"/>
    <p:sldLayoutId id="2147484063" r:id="rId295"/>
    <p:sldLayoutId id="2147483985" r:id="rId296"/>
    <p:sldLayoutId id="2147484064" r:id="rId297"/>
    <p:sldLayoutId id="2147483987" r:id="rId298"/>
    <p:sldLayoutId id="2147484065" r:id="rId299"/>
    <p:sldLayoutId id="2147483984" r:id="rId300"/>
    <p:sldLayoutId id="2147484137" r:id="rId301"/>
    <p:sldLayoutId id="2147483750" r:id="rId302"/>
    <p:sldLayoutId id="2147483983" r:id="rId303"/>
    <p:sldLayoutId id="2147483989" r:id="rId304"/>
    <p:sldLayoutId id="2147483986" r:id="rId305"/>
    <p:sldLayoutId id="2147483990" r:id="rId306"/>
    <p:sldLayoutId id="2147483988" r:id="rId307"/>
    <p:sldLayoutId id="2147483991" r:id="rId308"/>
    <p:sldLayoutId id="2147484066" r:id="rId309"/>
    <p:sldLayoutId id="2147483751" r:id="rId310"/>
    <p:sldLayoutId id="2147484067" r:id="rId311"/>
    <p:sldLayoutId id="2147483993" r:id="rId312"/>
    <p:sldLayoutId id="2147484068" r:id="rId313"/>
    <p:sldLayoutId id="2147483995" r:id="rId314"/>
    <p:sldLayoutId id="2147484069" r:id="rId315"/>
    <p:sldLayoutId id="2147483997" r:id="rId316"/>
    <p:sldLayoutId id="2147484138" r:id="rId317"/>
    <p:sldLayoutId id="2147483992" r:id="rId318"/>
    <p:sldLayoutId id="2147483752" r:id="rId319"/>
    <p:sldLayoutId id="2147483998" r:id="rId320"/>
    <p:sldLayoutId id="2147483994" r:id="rId321"/>
    <p:sldLayoutId id="2147483999" r:id="rId322"/>
    <p:sldLayoutId id="2147483996" r:id="rId323"/>
    <p:sldLayoutId id="2147484000" r:id="rId324"/>
    <p:sldLayoutId id="2147484070" r:id="rId325"/>
    <p:sldLayoutId id="2147484003" r:id="rId326"/>
    <p:sldLayoutId id="2147484071" r:id="rId327"/>
    <p:sldLayoutId id="2147484002" r:id="rId328"/>
    <p:sldLayoutId id="2147484072" r:id="rId329"/>
    <p:sldLayoutId id="2147483754" r:id="rId330"/>
    <p:sldLayoutId id="2147484073" r:id="rId331"/>
    <p:sldLayoutId id="2147484005" r:id="rId332"/>
    <p:sldLayoutId id="2147484139" r:id="rId333"/>
    <p:sldLayoutId id="2147484001" r:id="rId334"/>
    <p:sldLayoutId id="2147484004" r:id="rId335"/>
    <p:sldLayoutId id="2147484006" r:id="rId336"/>
    <p:sldLayoutId id="2147483753" r:id="rId337"/>
    <p:sldLayoutId id="2147484007" r:id="rId338"/>
    <p:sldLayoutId id="2147484008" r:id="rId339"/>
    <p:sldLayoutId id="2147484009" r:id="rId340"/>
    <p:sldLayoutId id="2147483730" r:id="rId341"/>
    <p:sldLayoutId id="2147484123" r:id="rId342"/>
    <p:sldLayoutId id="2147483901" r:id="rId343"/>
    <p:sldLayoutId id="2147484124" r:id="rId344"/>
    <p:sldLayoutId id="2147483902" r:id="rId345"/>
    <p:sldLayoutId id="2147484125" r:id="rId346"/>
    <p:sldLayoutId id="2147483904" r:id="rId347"/>
    <p:sldLayoutId id="2147484126" r:id="rId348"/>
    <p:sldLayoutId id="2147483905" r:id="rId349"/>
    <p:sldLayoutId id="2147484127" r:id="rId350"/>
    <p:sldLayoutId id="2147483731" r:id="rId351"/>
    <p:sldLayoutId id="2147484128" r:id="rId352"/>
    <p:sldLayoutId id="2147483803" r:id="rId353"/>
    <p:sldLayoutId id="2147484129" r:id="rId354"/>
    <p:sldLayoutId id="2147484010" r:id="rId355"/>
    <p:sldLayoutId id="2147484130" r:id="rId356"/>
    <p:sldLayoutId id="2147483811" r:id="rId357"/>
    <p:sldLayoutId id="2147483812" r:id="rId358"/>
    <p:sldLayoutId id="2147483807" r:id="rId359"/>
    <p:sldLayoutId id="2147483813" r:id="rId360"/>
    <p:sldLayoutId id="2147483814" r:id="rId361"/>
    <p:sldLayoutId id="2147483815" r:id="rId362"/>
    <p:sldLayoutId id="2147484011" r:id="rId363"/>
    <p:sldLayoutId id="2147484012" r:id="rId364"/>
    <p:sldLayoutId id="2147484013" r:id="rId365"/>
    <p:sldLayoutId id="2147484014" r:id="rId366"/>
    <p:sldLayoutId id="2147483809" r:id="rId367"/>
    <p:sldLayoutId id="2147483861" r:id="rId368"/>
    <p:sldLayoutId id="2147484131" r:id="rId369"/>
    <p:sldLayoutId id="2147484132" r:id="rId370"/>
    <p:sldLayoutId id="2147484015" r:id="rId371"/>
    <p:sldLayoutId id="2147484133" r:id="rId372"/>
    <p:sldLayoutId id="2147484135" r:id="rId373"/>
    <p:sldLayoutId id="2147484134" r:id="rId374"/>
    <p:sldLayoutId id="2147483816" r:id="rId375"/>
    <p:sldLayoutId id="2147484140" r:id="rId376"/>
    <p:sldLayoutId id="2147484016" r:id="rId377"/>
    <p:sldLayoutId id="2147483743" r:id="rId378"/>
    <p:sldLayoutId id="2147483756" r:id="rId379"/>
    <p:sldLayoutId id="2147483742" r:id="rId380"/>
    <p:sldLayoutId id="2147483888" r:id="rId381"/>
    <p:sldLayoutId id="2147484141" r:id="rId382"/>
    <p:sldLayoutId id="2147484142" r:id="rId383"/>
    <p:sldLayoutId id="2147484143" r:id="rId384"/>
    <p:sldLayoutId id="2147484144" r:id="rId385"/>
    <p:sldLayoutId id="2147484145" r:id="rId386"/>
    <p:sldLayoutId id="2147484146" r:id="rId387"/>
    <p:sldLayoutId id="2147484147" r:id="rId388"/>
    <p:sldLayoutId id="2147484148" r:id="rId389"/>
    <p:sldLayoutId id="2147484149" r:id="rId390"/>
    <p:sldLayoutId id="2147484150" r:id="rId391"/>
    <p:sldLayoutId id="2147484151" r:id="rId392"/>
  </p:sldLayoutIdLst>
  <p:hf hdr="0" ftr="0"/>
  <p:txStyles>
    <p:titleStyle>
      <a:lvl1pPr algn="l" defTabSz="914400" rtl="0" eaLnBrk="1" latinLnBrk="0" hangingPunct="1">
        <a:lnSpc>
          <a:spcPct val="100000"/>
        </a:lnSpc>
        <a:spcBef>
          <a:spcPct val="0"/>
        </a:spcBef>
        <a:buNone/>
        <a:defRPr sz="2800" b="0" kern="1200" cap="all" spc="30" baseline="0">
          <a:solidFill>
            <a:srgbClr val="10065A"/>
          </a:solidFill>
          <a:latin typeface="Montserrat Black" pitchFamily="2" charset="0"/>
          <a:ea typeface="+mj-ea"/>
          <a:cs typeface="+mj-cs"/>
        </a:defRPr>
      </a:lvl1pPr>
    </p:titleStyle>
    <p:bodyStyle>
      <a:lvl1pPr marL="263525" indent="-263525" algn="l" defTabSz="914400" rtl="0" eaLnBrk="1" latinLnBrk="0" hangingPunct="1">
        <a:lnSpc>
          <a:spcPct val="100000"/>
        </a:lnSpc>
        <a:spcBef>
          <a:spcPts val="1000"/>
        </a:spcBef>
        <a:spcAft>
          <a:spcPts val="0"/>
        </a:spcAft>
        <a:buClr>
          <a:srgbClr val="10065A"/>
        </a:buClr>
        <a:buFont typeface="VCI_Symbole" panose="02000503000000000000" pitchFamily="2" charset="2"/>
        <a:buChar char=""/>
        <a:defRPr sz="2400" kern="1200">
          <a:solidFill>
            <a:srgbClr val="10065A"/>
          </a:solidFill>
          <a:latin typeface="Source Sans Pro" panose="020B0503030403020204" pitchFamily="34" charset="0"/>
          <a:ea typeface="+mn-ea"/>
          <a:cs typeface="+mn-cs"/>
        </a:defRPr>
      </a:lvl1pPr>
      <a:lvl2pPr marL="719138" indent="-431800"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2pPr>
      <a:lvl3pPr marL="1160463" indent="-441325"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3pPr>
      <a:lvl4pPr marL="1612900" indent="-452438" algn="l" defTabSz="914400" rtl="0" eaLnBrk="1" latinLnBrk="0" hangingPunct="1">
        <a:lnSpc>
          <a:spcPct val="100000"/>
        </a:lnSpc>
        <a:spcBef>
          <a:spcPts val="500"/>
        </a:spcBef>
        <a:buClr>
          <a:srgbClr val="10065A"/>
        </a:buClr>
        <a:buFont typeface="VCI_Symbole" panose="02000503000000000000" pitchFamily="2" charset="2"/>
        <a:buChar char=""/>
        <a:defRPr lang="de-DE" sz="2400" kern="1200" dirty="0">
          <a:solidFill>
            <a:srgbClr val="10065A"/>
          </a:solidFill>
          <a:latin typeface="Source Sans Pro" panose="020B0503030403020204" pitchFamily="34" charset="0"/>
          <a:ea typeface="+mn-ea"/>
          <a:cs typeface="+mn-cs"/>
        </a:defRPr>
      </a:lvl4pPr>
      <a:lvl5pPr marL="2057400" indent="-446088" algn="l" defTabSz="914400" rtl="0" eaLnBrk="1" latinLnBrk="0" hangingPunct="1">
        <a:lnSpc>
          <a:spcPct val="90000"/>
        </a:lnSpc>
        <a:spcBef>
          <a:spcPts val="500"/>
        </a:spcBef>
        <a:buClr>
          <a:srgbClr val="10065A"/>
        </a:buClr>
        <a:buFont typeface="VCI_Symbole" panose="02000503000000000000" pitchFamily="2" charset="2"/>
        <a:buChar char=""/>
        <a:defRPr lang="de-DE" sz="2400" kern="1200" dirty="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56.jpe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79.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6.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58.emf"/><Relationship Id="rId5" Type="http://schemas.openxmlformats.org/officeDocument/2006/relationships/oleObject" Target="../embeddings/oleObject12.bin"/><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17.xml"/><Relationship Id="rId1" Type="http://schemas.openxmlformats.org/officeDocument/2006/relationships/tags" Target="../tags/tag15.xml"/><Relationship Id="rId4" Type="http://schemas.openxmlformats.org/officeDocument/2006/relationships/image" Target="../media/image58.em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58.emf"/><Relationship Id="rId5" Type="http://schemas.openxmlformats.org/officeDocument/2006/relationships/oleObject" Target="../embeddings/oleObject14.bin"/><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8.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58.emf"/><Relationship Id="rId5" Type="http://schemas.openxmlformats.org/officeDocument/2006/relationships/oleObject" Target="../embeddings/oleObject15.bin"/><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9.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58.emf"/><Relationship Id="rId5" Type="http://schemas.openxmlformats.org/officeDocument/2006/relationships/oleObject" Target="../embeddings/oleObject16.bin"/><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0.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58.emf"/><Relationship Id="rId5" Type="http://schemas.openxmlformats.org/officeDocument/2006/relationships/oleObject" Target="../embeddings/oleObject17.bin"/><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59.emf"/><Relationship Id="rId5" Type="http://schemas.openxmlformats.org/officeDocument/2006/relationships/oleObject" Target="../embeddings/oleObject18.bin"/><Relationship Id="rId4"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217.xml"/><Relationship Id="rId7" Type="http://schemas.openxmlformats.org/officeDocument/2006/relationships/diagramData" Target="../diagrams/data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59.emf"/><Relationship Id="rId11" Type="http://schemas.microsoft.com/office/2007/relationships/diagramDrawing" Target="../diagrams/drawing1.xml"/><Relationship Id="rId5" Type="http://schemas.openxmlformats.org/officeDocument/2006/relationships/oleObject" Target="../embeddings/oleObject19.bin"/><Relationship Id="rId10" Type="http://schemas.openxmlformats.org/officeDocument/2006/relationships/diagramColors" Target="../diagrams/colors1.xml"/><Relationship Id="rId4" Type="http://schemas.openxmlformats.org/officeDocument/2006/relationships/notesSlide" Target="../notesSlides/notesSlide14.xml"/><Relationship Id="rId9"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59.emf"/><Relationship Id="rId5" Type="http://schemas.openxmlformats.org/officeDocument/2006/relationships/oleObject" Target="../embeddings/oleObject20.bin"/><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5.xml"/><Relationship Id="rId18" Type="http://schemas.openxmlformats.org/officeDocument/2006/relationships/slide" Target="slide20.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3.xml"/><Relationship Id="rId17" Type="http://schemas.openxmlformats.org/officeDocument/2006/relationships/slide" Target="slide19.xml"/><Relationship Id="rId2" Type="http://schemas.openxmlformats.org/officeDocument/2006/relationships/slideLayout" Target="../slideLayouts/slideLayout217.xml"/><Relationship Id="rId16" Type="http://schemas.openxmlformats.org/officeDocument/2006/relationships/slide" Target="slide18.xml"/><Relationship Id="rId1" Type="http://schemas.openxmlformats.org/officeDocument/2006/relationships/tags" Target="../tags/tag3.xml"/><Relationship Id="rId6" Type="http://schemas.openxmlformats.org/officeDocument/2006/relationships/slide" Target="slide5.xml"/><Relationship Id="rId11" Type="http://schemas.openxmlformats.org/officeDocument/2006/relationships/slide" Target="slide12.xml"/><Relationship Id="rId5" Type="http://schemas.openxmlformats.org/officeDocument/2006/relationships/image" Target="../media/image1.emf"/><Relationship Id="rId15" Type="http://schemas.openxmlformats.org/officeDocument/2006/relationships/slide" Target="slide17.xml"/><Relationship Id="rId10" Type="http://schemas.openxmlformats.org/officeDocument/2006/relationships/slide" Target="slide11.xml"/><Relationship Id="rId4" Type="http://schemas.openxmlformats.org/officeDocument/2006/relationships/oleObject" Target="../embeddings/oleObject3.bin"/><Relationship Id="rId9" Type="http://schemas.openxmlformats.org/officeDocument/2006/relationships/slide" Target="slide10.xml"/><Relationship Id="rId14" Type="http://schemas.openxmlformats.org/officeDocument/2006/relationships/slide" Target="slide16.xml"/></Relationships>
</file>

<file path=ppt/slides/_rels/slide20.xml.rels><?xml version="1.0" encoding="UTF-8" standalone="yes"?>
<Relationships xmlns="http://schemas.openxmlformats.org/package/2006/relationships"><Relationship Id="rId8" Type="http://schemas.openxmlformats.org/officeDocument/2006/relationships/chart" Target="../charts/chart14.xml"/><Relationship Id="rId3" Type="http://schemas.openxmlformats.org/officeDocument/2006/relationships/slideLayout" Target="../slideLayouts/slideLayout288.xml"/><Relationship Id="rId7" Type="http://schemas.openxmlformats.org/officeDocument/2006/relationships/chart" Target="../charts/chart13.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58.emf"/><Relationship Id="rId5" Type="http://schemas.openxmlformats.org/officeDocument/2006/relationships/oleObject" Target="../embeddings/oleObject21.bin"/><Relationship Id="rId4"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3.xml"/><Relationship Id="rId1" Type="http://schemas.openxmlformats.org/officeDocument/2006/relationships/tags" Target="../tags/tag32.xml"/><Relationship Id="rId6" Type="http://schemas.openxmlformats.org/officeDocument/2006/relationships/image" Target="../media/image60.jpeg"/><Relationship Id="rId5" Type="http://schemas.openxmlformats.org/officeDocument/2006/relationships/image" Target="../media/image1.emf"/><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17.xml"/><Relationship Id="rId1" Type="http://schemas.openxmlformats.org/officeDocument/2006/relationships/tags" Target="../tags/tag33.xml"/><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1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58.emf"/><Relationship Id="rId5" Type="http://schemas.openxmlformats.org/officeDocument/2006/relationships/oleObject" Target="../embeddings/oleObject24.bin"/><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6.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58.emf"/><Relationship Id="rId5" Type="http://schemas.openxmlformats.org/officeDocument/2006/relationships/oleObject" Target="../embeddings/oleObject25.bin"/><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9.emf"/><Relationship Id="rId5" Type="http://schemas.openxmlformats.org/officeDocument/2006/relationships/oleObject" Target="../embeddings/oleObject26.bin"/><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8" Type="http://schemas.openxmlformats.org/officeDocument/2006/relationships/chart" Target="../charts/chart19.xml"/><Relationship Id="rId3" Type="http://schemas.openxmlformats.org/officeDocument/2006/relationships/slideLayout" Target="../slideLayouts/slideLayout288.xml"/><Relationship Id="rId7" Type="http://schemas.openxmlformats.org/officeDocument/2006/relationships/chart" Target="../charts/chart18.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59.emf"/><Relationship Id="rId5" Type="http://schemas.openxmlformats.org/officeDocument/2006/relationships/oleObject" Target="../embeddings/oleObject27.bin"/><Relationship Id="rId4"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21.xml"/><Relationship Id="rId2" Type="http://schemas.openxmlformats.org/officeDocument/2006/relationships/slideLayout" Target="../slideLayouts/slideLayout288.xml"/><Relationship Id="rId1" Type="http://schemas.openxmlformats.org/officeDocument/2006/relationships/tags" Target="../tags/tag42.xml"/><Relationship Id="rId6" Type="http://schemas.openxmlformats.org/officeDocument/2006/relationships/chart" Target="../charts/chart20.xml"/><Relationship Id="rId5" Type="http://schemas.openxmlformats.org/officeDocument/2006/relationships/image" Target="../media/image1.emf"/><Relationship Id="rId4" Type="http://schemas.openxmlformats.org/officeDocument/2006/relationships/oleObject" Target="../embeddings/oleObject28.bin"/></Relationships>
</file>

<file path=ppt/slides/_rels/slide28.xml.rels><?xml version="1.0" encoding="UTF-8" standalone="yes"?>
<Relationships xmlns="http://schemas.openxmlformats.org/package/2006/relationships"><Relationship Id="rId8" Type="http://schemas.openxmlformats.org/officeDocument/2006/relationships/chart" Target="../charts/chart23.xml"/><Relationship Id="rId3" Type="http://schemas.openxmlformats.org/officeDocument/2006/relationships/slideLayout" Target="../slideLayouts/slideLayout288.xml"/><Relationship Id="rId7" Type="http://schemas.openxmlformats.org/officeDocument/2006/relationships/chart" Target="../charts/chart22.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59.emf"/><Relationship Id="rId5" Type="http://schemas.openxmlformats.org/officeDocument/2006/relationships/oleObject" Target="../embeddings/oleObject29.bin"/><Relationship Id="rId4"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chart" Target="../charts/chart25.xml"/><Relationship Id="rId2" Type="http://schemas.openxmlformats.org/officeDocument/2006/relationships/slideLayout" Target="../slideLayouts/slideLayout288.xml"/><Relationship Id="rId1" Type="http://schemas.openxmlformats.org/officeDocument/2006/relationships/tags" Target="../tags/tag45.xml"/><Relationship Id="rId6" Type="http://schemas.openxmlformats.org/officeDocument/2006/relationships/chart" Target="../charts/chart24.xml"/><Relationship Id="rId5" Type="http://schemas.openxmlformats.org/officeDocument/2006/relationships/image" Target="../media/image1.emf"/><Relationship Id="rId4" Type="http://schemas.openxmlformats.org/officeDocument/2006/relationships/oleObject" Target="../embeddings/oleObject30.bin"/></Relationships>
</file>

<file path=ppt/slides/_rels/slide3.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40.xml"/><Relationship Id="rId18" Type="http://schemas.openxmlformats.org/officeDocument/2006/relationships/slide" Target="slide50.xml"/><Relationship Id="rId3" Type="http://schemas.openxmlformats.org/officeDocument/2006/relationships/oleObject" Target="../embeddings/oleObject4.bin"/><Relationship Id="rId7" Type="http://schemas.openxmlformats.org/officeDocument/2006/relationships/slide" Target="slide29.xml"/><Relationship Id="rId12" Type="http://schemas.openxmlformats.org/officeDocument/2006/relationships/slide" Target="slide38.xml"/><Relationship Id="rId17" Type="http://schemas.openxmlformats.org/officeDocument/2006/relationships/slide" Target="slide47.xml"/><Relationship Id="rId2" Type="http://schemas.openxmlformats.org/officeDocument/2006/relationships/slideLayout" Target="../slideLayouts/slideLayout217.xml"/><Relationship Id="rId16" Type="http://schemas.openxmlformats.org/officeDocument/2006/relationships/slide" Target="slide44.xml"/><Relationship Id="rId1" Type="http://schemas.openxmlformats.org/officeDocument/2006/relationships/tags" Target="../tags/tag4.xml"/><Relationship Id="rId6" Type="http://schemas.openxmlformats.org/officeDocument/2006/relationships/slide" Target="slide23.xml"/><Relationship Id="rId11" Type="http://schemas.openxmlformats.org/officeDocument/2006/relationships/slide" Target="slide37.xml"/><Relationship Id="rId5" Type="http://schemas.openxmlformats.org/officeDocument/2006/relationships/slide" Target="slide22.xml"/><Relationship Id="rId15" Type="http://schemas.openxmlformats.org/officeDocument/2006/relationships/slide" Target="slide42.xml"/><Relationship Id="rId10" Type="http://schemas.openxmlformats.org/officeDocument/2006/relationships/slide" Target="slide36.xml"/><Relationship Id="rId4" Type="http://schemas.openxmlformats.org/officeDocument/2006/relationships/image" Target="../media/image1.emf"/><Relationship Id="rId9" Type="http://schemas.openxmlformats.org/officeDocument/2006/relationships/slide" Target="slide34.xml"/><Relationship Id="rId14" Type="http://schemas.openxmlformats.org/officeDocument/2006/relationships/slide" Target="slide41.xml"/></Relationships>
</file>

<file path=ppt/slides/_rels/slide30.xml.rels><?xml version="1.0" encoding="UTF-8" standalone="yes"?>
<Relationships xmlns="http://schemas.openxmlformats.org/package/2006/relationships"><Relationship Id="rId8" Type="http://schemas.openxmlformats.org/officeDocument/2006/relationships/chart" Target="../charts/chart27.xml"/><Relationship Id="rId3" Type="http://schemas.openxmlformats.org/officeDocument/2006/relationships/slideLayout" Target="../slideLayouts/slideLayout288.xml"/><Relationship Id="rId7" Type="http://schemas.openxmlformats.org/officeDocument/2006/relationships/chart" Target="../charts/chart26.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59.emf"/><Relationship Id="rId5" Type="http://schemas.openxmlformats.org/officeDocument/2006/relationships/oleObject" Target="../embeddings/oleObject31.bin"/><Relationship Id="rId4"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8" Type="http://schemas.openxmlformats.org/officeDocument/2006/relationships/chart" Target="../charts/chart29.xml"/><Relationship Id="rId3" Type="http://schemas.openxmlformats.org/officeDocument/2006/relationships/slideLayout" Target="../slideLayouts/slideLayout288.xml"/><Relationship Id="rId7" Type="http://schemas.openxmlformats.org/officeDocument/2006/relationships/chart" Target="../charts/chart28.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59.emf"/><Relationship Id="rId5" Type="http://schemas.openxmlformats.org/officeDocument/2006/relationships/oleObject" Target="../embeddings/oleObject32.bin"/><Relationship Id="rId4"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0.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58.emf"/><Relationship Id="rId5" Type="http://schemas.openxmlformats.org/officeDocument/2006/relationships/oleObject" Target="../embeddings/oleObject33.bin"/><Relationship Id="rId4"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1.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58.emf"/><Relationship Id="rId5" Type="http://schemas.openxmlformats.org/officeDocument/2006/relationships/oleObject" Target="../embeddings/oleObject34.bin"/><Relationship Id="rId4"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2.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58.emf"/><Relationship Id="rId5" Type="http://schemas.openxmlformats.org/officeDocument/2006/relationships/oleObject" Target="../embeddings/oleObject35.bin"/><Relationship Id="rId4"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3.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58.emf"/><Relationship Id="rId5" Type="http://schemas.openxmlformats.org/officeDocument/2006/relationships/oleObject" Target="../embeddings/oleObject36.bin"/><Relationship Id="rId4"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88.xml"/><Relationship Id="rId1" Type="http://schemas.openxmlformats.org/officeDocument/2006/relationships/tags" Target="../tags/tag58.xml"/><Relationship Id="rId6" Type="http://schemas.openxmlformats.org/officeDocument/2006/relationships/chart" Target="../charts/chart35.xml"/><Relationship Id="rId5" Type="http://schemas.openxmlformats.org/officeDocument/2006/relationships/chart" Target="../charts/chart34.xml"/><Relationship Id="rId4" Type="http://schemas.openxmlformats.org/officeDocument/2006/relationships/image" Target="../media/image1.emf"/></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36.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58.emf"/><Relationship Id="rId5" Type="http://schemas.openxmlformats.org/officeDocument/2006/relationships/oleObject" Target="../embeddings/oleObject38.bin"/><Relationship Id="rId4"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84.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chart" Target="../charts/chart37.xml"/><Relationship Id="rId5" Type="http://schemas.openxmlformats.org/officeDocument/2006/relationships/image" Target="../media/image59.emf"/><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15.xml"/><Relationship Id="rId1" Type="http://schemas.openxmlformats.org/officeDocument/2006/relationships/tags" Target="../tags/tag63.xml"/><Relationship Id="rId5" Type="http://schemas.openxmlformats.org/officeDocument/2006/relationships/image" Target="../media/image61.jpe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2.xml"/><Relationship Id="rId1" Type="http://schemas.openxmlformats.org/officeDocument/2006/relationships/tags" Target="../tags/tag5.xml"/><Relationship Id="rId6" Type="http://schemas.openxmlformats.org/officeDocument/2006/relationships/image" Target="../media/image57.jpe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90.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chart" Target="../charts/chart38.xml"/><Relationship Id="rId5" Type="http://schemas.openxmlformats.org/officeDocument/2006/relationships/image" Target="../media/image58.emf"/><Relationship Id="rId4" Type="http://schemas.openxmlformats.org/officeDocument/2006/relationships/oleObject" Target="../embeddings/oleObject41.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84.xml"/><Relationship Id="rId1" Type="http://schemas.openxmlformats.org/officeDocument/2006/relationships/tags" Target="../tags/tag66.xml"/><Relationship Id="rId5" Type="http://schemas.openxmlformats.org/officeDocument/2006/relationships/chart" Target="../charts/chart39.xml"/><Relationship Id="rId4" Type="http://schemas.openxmlformats.org/officeDocument/2006/relationships/image" Target="../media/image1.emf"/></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0.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58.emf"/><Relationship Id="rId5" Type="http://schemas.openxmlformats.org/officeDocument/2006/relationships/oleObject" Target="../embeddings/oleObject43.bin"/><Relationship Id="rId4" Type="http://schemas.openxmlformats.org/officeDocument/2006/relationships/notesSlide" Target="../notesSlides/notesSlide3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90.xml"/><Relationship Id="rId7" Type="http://schemas.openxmlformats.org/officeDocument/2006/relationships/chart" Target="../charts/chart4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59.emf"/><Relationship Id="rId5" Type="http://schemas.openxmlformats.org/officeDocument/2006/relationships/oleObject" Target="../embeddings/oleObject44.bin"/><Relationship Id="rId4" Type="http://schemas.openxmlformats.org/officeDocument/2006/relationships/notesSlide" Target="../notesSlides/notesSlide33.xml"/></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oleObject" Target="../embeddings/oleObject45.bin"/><Relationship Id="rId7" Type="http://schemas.openxmlformats.org/officeDocument/2006/relationships/diagramQuickStyle" Target="../diagrams/quickStyle2.xml"/><Relationship Id="rId2" Type="http://schemas.openxmlformats.org/officeDocument/2006/relationships/slideLayout" Target="../slideLayouts/slideLayout391.xml"/><Relationship Id="rId1" Type="http://schemas.openxmlformats.org/officeDocument/2006/relationships/tags" Target="../tags/tag7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58.emf"/><Relationship Id="rId9" Type="http://schemas.microsoft.com/office/2007/relationships/diagramDrawing" Target="../diagrams/drawing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chart" Target="../charts/chart43.xml"/><Relationship Id="rId2" Type="http://schemas.openxmlformats.org/officeDocument/2006/relationships/slideLayout" Target="../slideLayouts/slideLayout288.xml"/><Relationship Id="rId1" Type="http://schemas.openxmlformats.org/officeDocument/2006/relationships/tags" Target="../tags/tag72.xml"/><Relationship Id="rId6" Type="http://schemas.openxmlformats.org/officeDocument/2006/relationships/chart" Target="../charts/chart42.xml"/><Relationship Id="rId5" Type="http://schemas.openxmlformats.org/officeDocument/2006/relationships/image" Target="../media/image1.emf"/><Relationship Id="rId4" Type="http://schemas.openxmlformats.org/officeDocument/2006/relationships/oleObject" Target="../embeddings/oleObject46.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84.xml"/><Relationship Id="rId1" Type="http://schemas.openxmlformats.org/officeDocument/2006/relationships/tags" Target="../tags/tag73.xml"/><Relationship Id="rId5" Type="http://schemas.openxmlformats.org/officeDocument/2006/relationships/chart" Target="../charts/chart44.xml"/><Relationship Id="rId4" Type="http://schemas.openxmlformats.org/officeDocument/2006/relationships/image" Target="../media/image1.emf"/></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5.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58.emf"/><Relationship Id="rId5" Type="http://schemas.openxmlformats.org/officeDocument/2006/relationships/oleObject" Target="../embeddings/oleObject48.bin"/><Relationship Id="rId4" Type="http://schemas.openxmlformats.org/officeDocument/2006/relationships/notesSlide" Target="../notesSlides/notesSlide3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84.xml"/><Relationship Id="rId1" Type="http://schemas.openxmlformats.org/officeDocument/2006/relationships/tags" Target="../tags/tag76.xml"/><Relationship Id="rId6" Type="http://schemas.openxmlformats.org/officeDocument/2006/relationships/chart" Target="../charts/chart46.xml"/><Relationship Id="rId5" Type="http://schemas.openxmlformats.org/officeDocument/2006/relationships/image" Target="../media/image1.emf"/><Relationship Id="rId4" Type="http://schemas.openxmlformats.org/officeDocument/2006/relationships/oleObject" Target="../embeddings/oleObject49.bin"/></Relationships>
</file>

<file path=ppt/slides/_rels/slide49.xml.rels><?xml version="1.0" encoding="UTF-8" standalone="yes"?>
<Relationships xmlns="http://schemas.openxmlformats.org/package/2006/relationships"><Relationship Id="rId8" Type="http://schemas.openxmlformats.org/officeDocument/2006/relationships/chart" Target="../charts/chart48.xml"/><Relationship Id="rId3" Type="http://schemas.openxmlformats.org/officeDocument/2006/relationships/slideLayout" Target="../slideLayouts/slideLayout288.xml"/><Relationship Id="rId7" Type="http://schemas.openxmlformats.org/officeDocument/2006/relationships/chart" Target="../charts/chart47.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58.emf"/><Relationship Id="rId5" Type="http://schemas.openxmlformats.org/officeDocument/2006/relationships/oleObject" Target="../embeddings/oleObject50.bin"/><Relationship Id="rId4" Type="http://schemas.openxmlformats.org/officeDocument/2006/relationships/notesSlide" Target="../notesSlides/notesSlide3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17.xml"/><Relationship Id="rId1" Type="http://schemas.openxmlformats.org/officeDocument/2006/relationships/tags" Target="../tags/tag6.xml"/><Relationship Id="rId4" Type="http://schemas.openxmlformats.org/officeDocument/2006/relationships/image" Target="../media/image1.emf"/></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49.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58.emf"/><Relationship Id="rId5" Type="http://schemas.openxmlformats.org/officeDocument/2006/relationships/oleObject" Target="../embeddings/oleObject51.bin"/><Relationship Id="rId4" Type="http://schemas.openxmlformats.org/officeDocument/2006/relationships/notesSlide" Target="../notesSlides/notesSlide38.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357.xml"/><Relationship Id="rId1" Type="http://schemas.openxmlformats.org/officeDocument/2006/relationships/tags" Target="../tags/tag81.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84.xml"/><Relationship Id="rId7" Type="http://schemas.openxmlformats.org/officeDocument/2006/relationships/chart" Target="../charts/chart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58.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84.xml"/><Relationship Id="rId1" Type="http://schemas.openxmlformats.org/officeDocument/2006/relationships/tags" Target="../tags/tag9.xml"/><Relationship Id="rId6" Type="http://schemas.openxmlformats.org/officeDocument/2006/relationships/chart" Target="../charts/chart2.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84.xml"/><Relationship Id="rId1" Type="http://schemas.openxmlformats.org/officeDocument/2006/relationships/tags" Target="../tags/tag10.xml"/><Relationship Id="rId5" Type="http://schemas.openxmlformats.org/officeDocument/2006/relationships/chart" Target="../charts/chart3.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chart" Target="../charts/chart5.xml"/><Relationship Id="rId2" Type="http://schemas.openxmlformats.org/officeDocument/2006/relationships/slideLayout" Target="../slideLayouts/slideLayout257.xml"/><Relationship Id="rId1" Type="http://schemas.openxmlformats.org/officeDocument/2006/relationships/tags" Target="../tags/tag11.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B1C737F-D2EC-4AE7-8DFF-0BDD04EE56FA}"/>
              </a:ext>
            </a:extLst>
          </p:cNvPr>
          <p:cNvGraphicFramePr>
            <a:graphicFrameLocks noChangeAspect="1"/>
          </p:cNvGraphicFramePr>
          <p:nvPr>
            <p:custDataLst>
              <p:tags r:id="rId1"/>
            </p:custDataLst>
            <p:extLst>
              <p:ext uri="{D42A27DB-BD31-4B8C-83A1-F6EECF244321}">
                <p14:modId xmlns:p14="http://schemas.microsoft.com/office/powerpoint/2010/main" val="1700214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FB1C737F-D2EC-4AE7-8DFF-0BDD04EE56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3" name="Bildplatzhalter 22" descr="Ein Bild, das Person, Kleidung, Computer, Im Haus enthält.&#10;&#10;KI-generierte Inhalte können fehlerhaft sein.">
            <a:extLst>
              <a:ext uri="{FF2B5EF4-FFF2-40B4-BE49-F238E27FC236}">
                <a16:creationId xmlns:a16="http://schemas.microsoft.com/office/drawing/2014/main" id="{C1891A2D-6D88-1A53-3BCB-F7DA443CF9B6}"/>
              </a:ext>
            </a:extLst>
          </p:cNvPr>
          <p:cNvPicPr>
            <a:picLocks noGrp="1" noChangeAspect="1"/>
          </p:cNvPicPr>
          <p:nvPr>
            <p:ph type="pic" sz="quarter" idx="30"/>
          </p:nvPr>
        </p:nvPicPr>
        <p:blipFill>
          <a:blip r:embed="rId6">
            <a:extLst>
              <a:ext uri="{28A0092B-C50C-407E-A947-70E740481C1C}">
                <a14:useLocalDpi xmlns:a14="http://schemas.microsoft.com/office/drawing/2010/main" val="0"/>
              </a:ext>
            </a:extLst>
          </a:blip>
          <a:srcRect t="24204" b="24204"/>
          <a:stretch>
            <a:fillRect/>
          </a:stretch>
        </p:blipFill>
        <p:spPr>
          <a:xfrm>
            <a:off x="-17909" y="0"/>
            <a:ext cx="11841480" cy="4148894"/>
          </a:xfrm>
        </p:spPr>
      </p:pic>
      <p:sp>
        <p:nvSpPr>
          <p:cNvPr id="18" name="Untertitel 17">
            <a:extLst>
              <a:ext uri="{FF2B5EF4-FFF2-40B4-BE49-F238E27FC236}">
                <a16:creationId xmlns:a16="http://schemas.microsoft.com/office/drawing/2014/main" id="{47A15A6F-5D94-416F-97F3-A35284FFA030}"/>
              </a:ext>
            </a:extLst>
          </p:cNvPr>
          <p:cNvSpPr>
            <a:spLocks noGrp="1"/>
          </p:cNvSpPr>
          <p:nvPr>
            <p:ph type="body" sz="quarter" idx="27"/>
          </p:nvPr>
        </p:nvSpPr>
        <p:spPr/>
        <p:txBody>
          <a:bodyPr/>
          <a:lstStyle/>
          <a:p>
            <a:r>
              <a:rPr lang="de-DE"/>
              <a:t>© Alexander Raths/Fotolia</a:t>
            </a:r>
          </a:p>
        </p:txBody>
      </p:sp>
      <p:sp>
        <p:nvSpPr>
          <p:cNvPr id="22" name="Textplatzhalter 21">
            <a:extLst>
              <a:ext uri="{FF2B5EF4-FFF2-40B4-BE49-F238E27FC236}">
                <a16:creationId xmlns:a16="http://schemas.microsoft.com/office/drawing/2014/main" id="{35D61A41-228A-4BAA-8905-32F4D665BAB4}"/>
              </a:ext>
            </a:extLst>
          </p:cNvPr>
          <p:cNvSpPr>
            <a:spLocks noGrp="1"/>
          </p:cNvSpPr>
          <p:nvPr>
            <p:ph type="body" sz="quarter" idx="26"/>
          </p:nvPr>
        </p:nvSpPr>
        <p:spPr/>
        <p:txBody>
          <a:bodyPr/>
          <a:lstStyle/>
          <a:p>
            <a:r>
              <a:rPr lang="de-DE"/>
              <a:t>Stand: Mai 2025</a:t>
            </a:r>
          </a:p>
        </p:txBody>
      </p:sp>
      <p:sp>
        <p:nvSpPr>
          <p:cNvPr id="3" name="Titel 2"/>
          <p:cNvSpPr>
            <a:spLocks noGrp="1"/>
          </p:cNvSpPr>
          <p:nvPr>
            <p:ph type="title"/>
          </p:nvPr>
        </p:nvSpPr>
        <p:spPr/>
        <p:txBody>
          <a:bodyPr vert="horz"/>
          <a:lstStyle/>
          <a:p>
            <a:r>
              <a:rPr lang="de-DE"/>
              <a:t>Innovationsstandort im Wettbewerb</a:t>
            </a:r>
          </a:p>
        </p:txBody>
      </p:sp>
    </p:spTree>
    <p:extLst>
      <p:ext uri="{BB962C8B-B14F-4D97-AF65-F5344CB8AC3E}">
        <p14:creationId xmlns:p14="http://schemas.microsoft.com/office/powerpoint/2010/main" val="2743100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F0ECA08-91E8-4DCC-990D-707C45E1859A}"/>
              </a:ext>
            </a:extLst>
          </p:cNvPr>
          <p:cNvGraphicFramePr>
            <a:graphicFrameLocks noChangeAspect="1"/>
          </p:cNvGraphicFramePr>
          <p:nvPr>
            <p:custDataLst>
              <p:tags r:id="rId1"/>
            </p:custDataLst>
            <p:extLst>
              <p:ext uri="{D42A27DB-BD31-4B8C-83A1-F6EECF244321}">
                <p14:modId xmlns:p14="http://schemas.microsoft.com/office/powerpoint/2010/main" val="25380741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5F0ECA08-91E8-4DCC-990D-707C45E185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1" name="Pfeil nach unten 14"/>
          <p:cNvSpPr/>
          <p:nvPr/>
        </p:nvSpPr>
        <p:spPr>
          <a:xfrm>
            <a:off x="8014249" y="2515603"/>
            <a:ext cx="431973" cy="503969"/>
          </a:xfrm>
          <a:prstGeom prst="downArrow">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Foliennummernplatzhalter 4"/>
          <p:cNvSpPr>
            <a:spLocks noGrp="1"/>
          </p:cNvSpPr>
          <p:nvPr>
            <p:ph type="sldNum" sz="quarter" idx="10"/>
          </p:nvPr>
        </p:nvSpPr>
        <p:spPr/>
        <p:txBody>
          <a:bodyPr/>
          <a:lstStyle/>
          <a:p>
            <a:fld id="{02CEFE82-39F2-4F47-8A0C-D5AB3496FA5C}" type="slidenum">
              <a:rPr lang="de-DE" smtClean="0"/>
              <a:pPr/>
              <a:t>10</a:t>
            </a:fld>
            <a:endParaRPr lang="de-DE"/>
          </a:p>
        </p:txBody>
      </p:sp>
      <p:sp>
        <p:nvSpPr>
          <p:cNvPr id="6" name="Titel 5"/>
          <p:cNvSpPr>
            <a:spLocks noGrp="1"/>
          </p:cNvSpPr>
          <p:nvPr>
            <p:ph type="title"/>
          </p:nvPr>
        </p:nvSpPr>
        <p:spPr/>
        <p:txBody>
          <a:bodyPr vert="horz"/>
          <a:lstStyle/>
          <a:p>
            <a:r>
              <a:rPr lang="de-DE"/>
              <a:t>Branche finanziert zu 87 Prozent FuE selbst</a:t>
            </a:r>
          </a:p>
        </p:txBody>
      </p:sp>
      <p:grpSp>
        <p:nvGrpSpPr>
          <p:cNvPr id="51" name="Gruppieren 50">
            <a:extLst>
              <a:ext uri="{FF2B5EF4-FFF2-40B4-BE49-F238E27FC236}">
                <a16:creationId xmlns:a16="http://schemas.microsoft.com/office/drawing/2014/main" id="{99289981-60C1-4837-9FD8-3961063AFC1C}"/>
              </a:ext>
            </a:extLst>
          </p:cNvPr>
          <p:cNvGrpSpPr/>
          <p:nvPr/>
        </p:nvGrpSpPr>
        <p:grpSpPr>
          <a:xfrm>
            <a:off x="515937" y="2383452"/>
            <a:ext cx="6245989" cy="636120"/>
            <a:chOff x="515937" y="2383452"/>
            <a:chExt cx="5940103" cy="636120"/>
          </a:xfrm>
        </p:grpSpPr>
        <p:sp>
          <p:nvSpPr>
            <p:cNvPr id="10" name="Pfeil nach unten 12"/>
            <p:cNvSpPr/>
            <p:nvPr/>
          </p:nvSpPr>
          <p:spPr>
            <a:xfrm>
              <a:off x="3270002" y="2515603"/>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515937" y="2383452"/>
              <a:ext cx="5940103" cy="31843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t>87 %</a:t>
              </a:r>
            </a:p>
          </p:txBody>
        </p:sp>
      </p:grpSp>
      <p:sp>
        <p:nvSpPr>
          <p:cNvPr id="15" name="Rechteck 14"/>
          <p:cNvSpPr/>
          <p:nvPr/>
        </p:nvSpPr>
        <p:spPr>
          <a:xfrm>
            <a:off x="515938" y="1778360"/>
            <a:ext cx="6245988" cy="576000"/>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Firmeninterne Mittel und Aufträge aus der Wirtschaft</a:t>
            </a:r>
          </a:p>
        </p:txBody>
      </p:sp>
      <p:sp>
        <p:nvSpPr>
          <p:cNvPr id="17" name="Rechteck 16"/>
          <p:cNvSpPr/>
          <p:nvPr/>
        </p:nvSpPr>
        <p:spPr>
          <a:xfrm>
            <a:off x="7172334" y="1778359"/>
            <a:ext cx="2115803" cy="923531"/>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Staatliche Zuschüsse  </a:t>
            </a:r>
          </a:p>
          <a:p>
            <a:pPr algn="ctr"/>
            <a:r>
              <a:rPr lang="de-DE" b="1"/>
              <a:t>1 %</a:t>
            </a:r>
          </a:p>
        </p:txBody>
      </p:sp>
      <p:grpSp>
        <p:nvGrpSpPr>
          <p:cNvPr id="50" name="Gruppieren 49">
            <a:extLst>
              <a:ext uri="{FF2B5EF4-FFF2-40B4-BE49-F238E27FC236}">
                <a16:creationId xmlns:a16="http://schemas.microsoft.com/office/drawing/2014/main" id="{99EC494A-1C81-46C1-BB94-B0DA782FB950}"/>
              </a:ext>
            </a:extLst>
          </p:cNvPr>
          <p:cNvGrpSpPr/>
          <p:nvPr/>
        </p:nvGrpSpPr>
        <p:grpSpPr>
          <a:xfrm>
            <a:off x="9612049" y="1778360"/>
            <a:ext cx="2057663" cy="1241212"/>
            <a:chOff x="9612049" y="1778360"/>
            <a:chExt cx="2057663" cy="1241212"/>
          </a:xfrm>
        </p:grpSpPr>
        <p:sp>
          <p:nvSpPr>
            <p:cNvPr id="12" name="Pfeil nach unten 15"/>
            <p:cNvSpPr/>
            <p:nvPr/>
          </p:nvSpPr>
          <p:spPr>
            <a:xfrm>
              <a:off x="10424894" y="2515603"/>
              <a:ext cx="431973" cy="503969"/>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9612049" y="1778360"/>
              <a:ext cx="2057663" cy="923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aus dem Ausland</a:t>
              </a:r>
            </a:p>
            <a:p>
              <a:pPr algn="ctr"/>
              <a:r>
                <a:rPr lang="de-DE" b="1"/>
                <a:t>12 %</a:t>
              </a:r>
            </a:p>
          </p:txBody>
        </p:sp>
      </p:grpSp>
      <p:grpSp>
        <p:nvGrpSpPr>
          <p:cNvPr id="49" name="Gruppieren 48">
            <a:extLst>
              <a:ext uri="{FF2B5EF4-FFF2-40B4-BE49-F238E27FC236}">
                <a16:creationId xmlns:a16="http://schemas.microsoft.com/office/drawing/2014/main" id="{BCDC35C2-FA2A-4E60-A330-6BA4F9344276}"/>
              </a:ext>
            </a:extLst>
          </p:cNvPr>
          <p:cNvGrpSpPr/>
          <p:nvPr/>
        </p:nvGrpSpPr>
        <p:grpSpPr>
          <a:xfrm>
            <a:off x="515938" y="3081817"/>
            <a:ext cx="11153775" cy="873095"/>
            <a:chOff x="515938" y="3068369"/>
            <a:chExt cx="11153775" cy="873095"/>
          </a:xfrm>
        </p:grpSpPr>
        <p:sp>
          <p:nvSpPr>
            <p:cNvPr id="20" name="Pfeil nach unten 17"/>
            <p:cNvSpPr/>
            <p:nvPr/>
          </p:nvSpPr>
          <p:spPr>
            <a:xfrm>
              <a:off x="7733940"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25" name="Pfeil nach unten 30"/>
            <p:cNvSpPr/>
            <p:nvPr/>
          </p:nvSpPr>
          <p:spPr>
            <a:xfrm>
              <a:off x="1898744" y="3437495"/>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p>
          </p:txBody>
        </p:sp>
        <p:sp>
          <p:nvSpPr>
            <p:cNvPr id="19" name="Rechteck 18"/>
            <p:cNvSpPr/>
            <p:nvPr/>
          </p:nvSpPr>
          <p:spPr>
            <a:xfrm>
              <a:off x="515938" y="3068369"/>
              <a:ext cx="11153775" cy="52871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a:t>Gesamte F+E-Aufwendungen der Chemieunternehmen (GERD)</a:t>
              </a:r>
            </a:p>
          </p:txBody>
        </p:sp>
      </p:grpSp>
      <p:sp>
        <p:nvSpPr>
          <p:cNvPr id="21" name="Rechteck 20"/>
          <p:cNvSpPr/>
          <p:nvPr/>
        </p:nvSpPr>
        <p:spPr>
          <a:xfrm>
            <a:off x="6761926" y="5050603"/>
            <a:ext cx="2376000" cy="86937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die </a:t>
            </a:r>
            <a:br>
              <a:rPr lang="de-DE"/>
            </a:br>
            <a:r>
              <a:rPr lang="de-DE"/>
              <a:t>dt. Wissenschaft: </a:t>
            </a:r>
            <a:br>
              <a:rPr lang="de-DE"/>
            </a:br>
            <a:r>
              <a:rPr lang="de-DE" b="1"/>
              <a:t>23 %</a:t>
            </a:r>
          </a:p>
        </p:txBody>
      </p:sp>
      <p:sp>
        <p:nvSpPr>
          <p:cNvPr id="22" name="Rechteck 21"/>
          <p:cNvSpPr/>
          <p:nvPr/>
        </p:nvSpPr>
        <p:spPr>
          <a:xfrm>
            <a:off x="9300061" y="5050603"/>
            <a:ext cx="2376000" cy="8693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das Ausland:</a:t>
            </a:r>
            <a:br>
              <a:rPr lang="de-DE"/>
            </a:br>
            <a:r>
              <a:rPr lang="de-DE" b="1"/>
              <a:t>58 %</a:t>
            </a:r>
          </a:p>
        </p:txBody>
      </p:sp>
      <p:grpSp>
        <p:nvGrpSpPr>
          <p:cNvPr id="48" name="Gruppieren 47">
            <a:extLst>
              <a:ext uri="{FF2B5EF4-FFF2-40B4-BE49-F238E27FC236}">
                <a16:creationId xmlns:a16="http://schemas.microsoft.com/office/drawing/2014/main" id="{6E77F3BF-9B96-48F2-B876-340FD1C09E9A}"/>
              </a:ext>
            </a:extLst>
          </p:cNvPr>
          <p:cNvGrpSpPr/>
          <p:nvPr/>
        </p:nvGrpSpPr>
        <p:grpSpPr>
          <a:xfrm>
            <a:off x="4223792" y="4005420"/>
            <a:ext cx="7452269" cy="1018287"/>
            <a:chOff x="4223792" y="4032316"/>
            <a:chExt cx="7452269" cy="1018287"/>
          </a:xfrm>
        </p:grpSpPr>
        <p:sp>
          <p:nvSpPr>
            <p:cNvPr id="13" name="Pfeil nach unten 21"/>
            <p:cNvSpPr/>
            <p:nvPr/>
          </p:nvSpPr>
          <p:spPr>
            <a:xfrm>
              <a:off x="7733940"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34"/>
            <p:cNvSpPr/>
            <p:nvPr/>
          </p:nvSpPr>
          <p:spPr>
            <a:xfrm>
              <a:off x="5195806"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Pfeil nach unten 20"/>
            <p:cNvSpPr/>
            <p:nvPr/>
          </p:nvSpPr>
          <p:spPr>
            <a:xfrm>
              <a:off x="10272075" y="4546634"/>
              <a:ext cx="431973" cy="503969"/>
            </a:xfrm>
            <a:prstGeom prst="downArrow">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23792" y="4032316"/>
              <a:ext cx="7452269" cy="660429"/>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Externe: </a:t>
              </a:r>
            </a:p>
            <a:p>
              <a:pPr algn="ctr"/>
              <a:r>
                <a:rPr lang="de-DE" b="1"/>
                <a:t>27 %</a:t>
              </a:r>
            </a:p>
          </p:txBody>
        </p:sp>
      </p:grpSp>
      <p:sp>
        <p:nvSpPr>
          <p:cNvPr id="26" name="Rechteck 25"/>
          <p:cNvSpPr/>
          <p:nvPr/>
        </p:nvSpPr>
        <p:spPr>
          <a:xfrm>
            <a:off x="515938" y="4005419"/>
            <a:ext cx="3184165" cy="1914553"/>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Interne F+E-Aufwendungen der Chemieunternehmen (BERD)</a:t>
            </a:r>
            <a:br>
              <a:rPr lang="de-DE"/>
            </a:br>
            <a:r>
              <a:rPr lang="de-DE" b="1"/>
              <a:t>73 %</a:t>
            </a:r>
          </a:p>
        </p:txBody>
      </p:sp>
      <p:sp>
        <p:nvSpPr>
          <p:cNvPr id="27" name="Rechteck 26"/>
          <p:cNvSpPr/>
          <p:nvPr/>
        </p:nvSpPr>
        <p:spPr>
          <a:xfrm>
            <a:off x="4223792" y="5050603"/>
            <a:ext cx="2376000" cy="869370"/>
          </a:xfrm>
          <a:prstGeom prst="rect">
            <a:avLst/>
          </a:prstGeom>
          <a:solidFill>
            <a:srgbClr val="B22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Aufträge an andere </a:t>
            </a:r>
            <a:br>
              <a:rPr lang="de-DE"/>
            </a:br>
            <a:r>
              <a:rPr lang="de-DE"/>
              <a:t>dt. Unternehmen:</a:t>
            </a:r>
            <a:br>
              <a:rPr lang="de-DE"/>
            </a:br>
            <a:r>
              <a:rPr lang="de-DE" b="1"/>
              <a:t>19 %</a:t>
            </a:r>
          </a:p>
        </p:txBody>
      </p:sp>
      <p:sp>
        <p:nvSpPr>
          <p:cNvPr id="41" name="Textplatzhalter 6">
            <a:extLst>
              <a:ext uri="{FF2B5EF4-FFF2-40B4-BE49-F238E27FC236}">
                <a16:creationId xmlns:a16="http://schemas.microsoft.com/office/drawing/2014/main" id="{E6C7F777-316D-420C-AD71-40FD6EC633B3}"/>
              </a:ext>
            </a:extLst>
          </p:cNvPr>
          <p:cNvSpPr txBox="1">
            <a:spLocks/>
          </p:cNvSpPr>
          <p:nvPr/>
        </p:nvSpPr>
        <p:spPr>
          <a:xfrm>
            <a:off x="522288" y="1060450"/>
            <a:ext cx="11153775" cy="287338"/>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a:solidFill>
                  <a:schemeClr val="tx2"/>
                </a:solidFill>
              </a:rPr>
              <a:t>Finanzierung der Chemie/Pharma-</a:t>
            </a:r>
            <a:r>
              <a:rPr lang="de-DE" err="1">
                <a:solidFill>
                  <a:schemeClr val="tx2"/>
                </a:solidFill>
              </a:rPr>
              <a:t>FuE</a:t>
            </a:r>
            <a:endParaRPr lang="de-DE">
              <a:solidFill>
                <a:schemeClr val="tx2"/>
              </a:solidFill>
            </a:endParaRPr>
          </a:p>
        </p:txBody>
      </p:sp>
      <p:sp>
        <p:nvSpPr>
          <p:cNvPr id="42" name="Textplatzhalter 7">
            <a:extLst>
              <a:ext uri="{FF2B5EF4-FFF2-40B4-BE49-F238E27FC236}">
                <a16:creationId xmlns:a16="http://schemas.microsoft.com/office/drawing/2014/main" id="{6EB07B08-4A32-47C6-990D-A8E7C45E1552}"/>
              </a:ext>
            </a:extLst>
          </p:cNvPr>
          <p:cNvSpPr txBox="1">
            <a:spLocks/>
          </p:cNvSpPr>
          <p:nvPr/>
        </p:nvSpPr>
        <p:spPr>
          <a:xfrm>
            <a:off x="522288" y="1347788"/>
            <a:ext cx="11153775" cy="252412"/>
          </a:xfrm>
          <a:prstGeom prst="rect">
            <a:avLst/>
          </a:prstGeom>
        </p:spPr>
        <p:txBody>
          <a:bodyPr lIns="0" tIns="0" rIns="0" bIns="0"/>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600"/>
              <a:t>Struktur der Aufwendungen für Forschung und Entwicklung 2021</a:t>
            </a:r>
          </a:p>
        </p:txBody>
      </p:sp>
      <p:sp>
        <p:nvSpPr>
          <p:cNvPr id="43" name="Inhaltsplatzhalter 7">
            <a:extLst>
              <a:ext uri="{FF2B5EF4-FFF2-40B4-BE49-F238E27FC236}">
                <a16:creationId xmlns:a16="http://schemas.microsoft.com/office/drawing/2014/main" id="{0311738B-0FA0-43A3-B21A-9F4A21AC70D3}"/>
              </a:ext>
            </a:extLst>
          </p:cNvPr>
          <p:cNvSpPr txBox="1">
            <a:spLocks/>
          </p:cNvSpPr>
          <p:nvPr/>
        </p:nvSpPr>
        <p:spPr>
          <a:xfrm>
            <a:off x="545461" y="5934462"/>
            <a:ext cx="5688013" cy="141287"/>
          </a:xfrm>
          <a:prstGeom prst="rect">
            <a:avLst/>
          </a:prstGeom>
        </p:spPr>
        <p:txBody>
          <a:bodyPr vert="horz" lIns="0" tIns="0" rIns="0" bIns="0" rtlCol="0">
            <a:noAutofit/>
          </a:bodyPr>
          <a:lstStyle>
            <a:lvl1pPr indent="0">
              <a:lnSpc>
                <a:spcPct val="100000"/>
              </a:lnSpc>
              <a:spcBef>
                <a:spcPts val="0"/>
              </a:spcBef>
              <a:spcAft>
                <a:spcPts val="0"/>
              </a:spcAft>
              <a:buClr>
                <a:schemeClr val="accent1"/>
              </a:buClr>
              <a:buSzPct val="90000"/>
              <a:buFontTx/>
              <a:buNone/>
              <a:defRPr sz="800" b="0" i="0">
                <a:solidFill>
                  <a:schemeClr val="tx1">
                    <a:lumMod val="60000"/>
                    <a:lumOff val="40000"/>
                  </a:schemeClr>
                </a:solidFill>
                <a:latin typeface="Source Sans Pro" panose="020B0503030403020204" pitchFamily="34" charset="0"/>
              </a:defRPr>
            </a:lvl1pPr>
            <a:lvl2pPr marL="648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2pPr>
            <a:lvl3pPr marL="972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3pPr>
            <a:lvl4pPr marL="1296000" indent="-324000">
              <a:lnSpc>
                <a:spcPts val="2400"/>
              </a:lnSpc>
              <a:spcBef>
                <a:spcPts val="500"/>
              </a:spcBef>
              <a:buClr>
                <a:srgbClr val="CCDBEA"/>
              </a:buClr>
              <a:buSzPct val="90000"/>
              <a:buFont typeface="STIXGeneral-Regular" pitchFamily="2" charset="2"/>
              <a:buChar char="⬢"/>
              <a:defRPr sz="800" b="0" i="0">
                <a:solidFill>
                  <a:schemeClr val="tx1">
                    <a:lumMod val="60000"/>
                    <a:lumOff val="40000"/>
                  </a:schemeClr>
                </a:solidFill>
                <a:latin typeface="Source Sans Pro" panose="020B0503030403020204" pitchFamily="34" charset="0"/>
              </a:defRPr>
            </a:lvl4pPr>
            <a:lvl5pPr marL="0" indent="0">
              <a:lnSpc>
                <a:spcPts val="2400"/>
              </a:lnSpc>
              <a:spcBef>
                <a:spcPts val="500"/>
              </a:spcBef>
              <a:buFontTx/>
              <a:buNone/>
              <a:defRPr sz="800" b="0" i="0">
                <a:solidFill>
                  <a:schemeClr val="tx1">
                    <a:lumMod val="60000"/>
                    <a:lumOff val="40000"/>
                  </a:schemeClr>
                </a:solidFill>
                <a:latin typeface="Source Sans Pro" panose="020B0503030403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de-DE" sz="800">
                <a:solidFill>
                  <a:schemeClr val="tx1">
                    <a:lumMod val="60000"/>
                    <a:lumOff val="40000"/>
                  </a:schemeClr>
                </a:solidFill>
              </a:rPr>
              <a:t>Quellen: Stifterverband, VCI </a:t>
            </a:r>
          </a:p>
        </p:txBody>
      </p:sp>
    </p:spTree>
    <p:extLst>
      <p:ext uri="{BB962C8B-B14F-4D97-AF65-F5344CB8AC3E}">
        <p14:creationId xmlns:p14="http://schemas.microsoft.com/office/powerpoint/2010/main" val="4079066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397570667"/>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11</a:t>
            </a:fld>
            <a:endParaRPr lang="de-DE"/>
          </a:p>
        </p:txBody>
      </p:sp>
      <p:sp>
        <p:nvSpPr>
          <p:cNvPr id="8" name="Inhaltsplatzhalter 7"/>
          <p:cNvSpPr>
            <a:spLocks noGrp="1"/>
          </p:cNvSpPr>
          <p:nvPr>
            <p:ph type="body" sz="quarter" idx="43"/>
          </p:nvPr>
        </p:nvSpPr>
        <p:spPr/>
        <p:txBody>
          <a:bodyPr/>
          <a:lstStyle/>
          <a:p>
            <a:r>
              <a:rPr lang="de-DE" sz="1800"/>
              <a:t>Künftige Herausforderungen – alternde Bevölkerung, Klimaschutz, veränderte Mobilität, Ressourcenschonung, Kreislaufwirtschaft, Ernährung einer zunehmenden Weltbevölkerung – sind nur mit Innovationen aus der Chemie- und Pharmaindustrie zu bewältigen.</a:t>
            </a:r>
          </a:p>
          <a:p>
            <a:r>
              <a:rPr lang="de-DE" sz="1800"/>
              <a:t>Unternehmen forschen in allen Zukunftsfeldern.</a:t>
            </a:r>
          </a:p>
          <a:p>
            <a:endParaRPr lang="de-DE"/>
          </a:p>
        </p:txBody>
      </p:sp>
      <p:sp>
        <p:nvSpPr>
          <p:cNvPr id="7" name="Inhaltsplatzhalter 6"/>
          <p:cNvSpPr>
            <a:spLocks noGrp="1"/>
          </p:cNvSpPr>
          <p:nvPr>
            <p:ph type="body" sz="quarter" idx="40"/>
          </p:nvPr>
        </p:nvSpPr>
        <p:spPr/>
        <p:txBody>
          <a:bodyPr/>
          <a:lstStyle/>
          <a:p>
            <a:r>
              <a:rPr lang="de-DE"/>
              <a:t>Quellen: Stifterverband, VCI</a:t>
            </a:r>
          </a:p>
        </p:txBody>
      </p:sp>
      <p:sp>
        <p:nvSpPr>
          <p:cNvPr id="9" name="Textplatzhalter 8"/>
          <p:cNvSpPr>
            <a:spLocks noGrp="1"/>
          </p:cNvSpPr>
          <p:nvPr>
            <p:ph type="body" sz="quarter" idx="19"/>
          </p:nvPr>
        </p:nvSpPr>
        <p:spPr/>
        <p:txBody>
          <a:bodyPr/>
          <a:lstStyle/>
          <a:p>
            <a:r>
              <a:rPr lang="de-DE"/>
              <a:t>Anteil der befragten Chemie- und Pharma-Unternehmen, die in den Forschungsfeldern agieren, 2021</a:t>
            </a:r>
          </a:p>
        </p:txBody>
      </p:sp>
      <p:sp>
        <p:nvSpPr>
          <p:cNvPr id="6" name="Textplatzhalter 5"/>
          <p:cNvSpPr>
            <a:spLocks noGrp="1"/>
          </p:cNvSpPr>
          <p:nvPr>
            <p:ph type="body" sz="quarter" idx="13"/>
          </p:nvPr>
        </p:nvSpPr>
        <p:spPr/>
        <p:txBody>
          <a:bodyPr/>
          <a:lstStyle/>
          <a:p>
            <a:r>
              <a:rPr lang="de-DE"/>
              <a:t>Forschungsfelder der Chemie- und Pharmaindustrie</a:t>
            </a:r>
          </a:p>
        </p:txBody>
      </p:sp>
      <p:sp>
        <p:nvSpPr>
          <p:cNvPr id="3" name="Titel 2"/>
          <p:cNvSpPr>
            <a:spLocks noGrp="1"/>
          </p:cNvSpPr>
          <p:nvPr>
            <p:ph type="title"/>
          </p:nvPr>
        </p:nvSpPr>
        <p:spPr>
          <a:noFill/>
        </p:spPr>
        <p:txBody>
          <a:bodyPr vert="horz"/>
          <a:lstStyle/>
          <a:p>
            <a:r>
              <a:rPr lang="de-DE"/>
              <a:t>Unternehmen forschen in allen Zukunftsfeldern</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246 Unternehmen, Mehrfachnennungen waren möglich</a:t>
            </a:r>
          </a:p>
          <a:p>
            <a:pPr algn="r"/>
            <a:endParaRPr lang="de-DE"/>
          </a:p>
        </p:txBody>
      </p:sp>
      <p:graphicFrame>
        <p:nvGraphicFramePr>
          <p:cNvPr id="14" name="Diagrammplatzhalter 9">
            <a:extLst>
              <a:ext uri="{FF2B5EF4-FFF2-40B4-BE49-F238E27FC236}">
                <a16:creationId xmlns:a16="http://schemas.microsoft.com/office/drawing/2014/main" id="{DFE6A51D-AE1B-4E27-AAAE-921C6AB53CF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97113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403EC8EC-74BB-056D-CD61-E956D4C64CC6}"/>
              </a:ext>
            </a:extLst>
          </p:cNvPr>
          <p:cNvGraphicFramePr>
            <a:graphicFrameLocks noChangeAspect="1"/>
          </p:cNvGraphicFramePr>
          <p:nvPr>
            <p:custDataLst>
              <p:tags r:id="rId1"/>
            </p:custDataLst>
            <p:extLst>
              <p:ext uri="{D42A27DB-BD31-4B8C-83A1-F6EECF244321}">
                <p14:modId xmlns:p14="http://schemas.microsoft.com/office/powerpoint/2010/main" val="4014183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think-cell data - do not delete" hidden="1">
                        <a:extLst>
                          <a:ext uri="{FF2B5EF4-FFF2-40B4-BE49-F238E27FC236}">
                            <a16:creationId xmlns:a16="http://schemas.microsoft.com/office/drawing/2014/main" id="{403EC8EC-74BB-056D-CD61-E956D4C64CC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oliennummernplatzhalter 2">
            <a:extLst>
              <a:ext uri="{FF2B5EF4-FFF2-40B4-BE49-F238E27FC236}">
                <a16:creationId xmlns:a16="http://schemas.microsoft.com/office/drawing/2014/main" id="{11928C82-799F-EE0B-F7C2-E94A7D2006D6}"/>
              </a:ext>
            </a:extLst>
          </p:cNvPr>
          <p:cNvSpPr>
            <a:spLocks noGrp="1"/>
          </p:cNvSpPr>
          <p:nvPr>
            <p:ph type="sldNum" sz="quarter" idx="10"/>
          </p:nvPr>
        </p:nvSpPr>
        <p:spPr/>
        <p:txBody>
          <a:bodyPr/>
          <a:lstStyle/>
          <a:p>
            <a:fld id="{B42D4303-B7FF-7540-9F33-74BBD7018147}" type="slidenum">
              <a:rPr lang="de-DE" smtClean="0"/>
              <a:pPr/>
              <a:t>12</a:t>
            </a:fld>
            <a:endParaRPr lang="de-DE"/>
          </a:p>
        </p:txBody>
      </p:sp>
      <p:sp>
        <p:nvSpPr>
          <p:cNvPr id="12" name="Inhaltsplatzhalter 11">
            <a:extLst>
              <a:ext uri="{FF2B5EF4-FFF2-40B4-BE49-F238E27FC236}">
                <a16:creationId xmlns:a16="http://schemas.microsoft.com/office/drawing/2014/main" id="{8732A9E9-27CB-AB7E-FFB6-EA960507A01E}"/>
              </a:ext>
            </a:extLst>
          </p:cNvPr>
          <p:cNvSpPr>
            <a:spLocks noGrp="1"/>
          </p:cNvSpPr>
          <p:nvPr>
            <p:ph sz="quarter" idx="12"/>
          </p:nvPr>
        </p:nvSpPr>
        <p:spPr/>
        <p:txBody>
          <a:bodyPr/>
          <a:lstStyle/>
          <a:p>
            <a:pPr marL="0" indent="0">
              <a:buNone/>
            </a:pPr>
            <a:r>
              <a:rPr lang="de-DE" sz="2000" b="1"/>
              <a:t>Genannte Schwerpunkte der Innovationsvorhaben</a:t>
            </a:r>
            <a:r>
              <a:rPr lang="de-DE" sz="2000"/>
              <a:t>:</a:t>
            </a:r>
          </a:p>
          <a:p>
            <a:r>
              <a:rPr lang="de-DE" sz="2000"/>
              <a:t>Nachhaltigkeit: Reduzierung des CO2-Fußabdrucks, die Entwicklung nachhaltiger Produkte, Einsatz nachwachsender Rohstoffe, Entwicklung von recyclingfähigen Produkten, Förderung der Kreislaufwirtschaft</a:t>
            </a:r>
          </a:p>
          <a:p>
            <a:r>
              <a:rPr lang="de-DE" sz="2000"/>
              <a:t>Digitalisierung: Nutzung digitaler Technologien zur Prozessoptimierung, Automatisierung und Effizienzsteigerung</a:t>
            </a:r>
          </a:p>
          <a:p>
            <a:r>
              <a:rPr lang="de-DE" sz="2000"/>
              <a:t>Produktentwicklung und -erweiterung: Erweiterung des bestehenden Portfolios, Entwicklung neuer Produkte</a:t>
            </a:r>
          </a:p>
          <a:p>
            <a:r>
              <a:rPr lang="de-DE" sz="2000"/>
              <a:t>Energieeffizienz: Reduzierung der Energiekosten, Steigerung der Energieeffizienz und Nutzung erneuerbarer Energien</a:t>
            </a:r>
          </a:p>
          <a:p>
            <a:r>
              <a:rPr lang="de-DE" sz="2000"/>
              <a:t>Optimierung von Prozessen und Technologien: Verbesserung bestehender Prozesse, die Entwicklung neuer Technologien</a:t>
            </a:r>
          </a:p>
          <a:p>
            <a:r>
              <a:rPr lang="de-DE" sz="2000"/>
              <a:t>Anpassung an regulatorische Anforderungen: Die Anpassung an veränderte Gesetze und Regularien – besonders im Bereich Umweltschutz und Sicherheit</a:t>
            </a:r>
          </a:p>
          <a:p>
            <a:endParaRPr lang="de-DE"/>
          </a:p>
        </p:txBody>
      </p:sp>
      <p:sp>
        <p:nvSpPr>
          <p:cNvPr id="11" name="Titel 10">
            <a:extLst>
              <a:ext uri="{FF2B5EF4-FFF2-40B4-BE49-F238E27FC236}">
                <a16:creationId xmlns:a16="http://schemas.microsoft.com/office/drawing/2014/main" id="{A562C439-9BC3-EB3E-6EBA-9DDFB3BE4600}"/>
              </a:ext>
            </a:extLst>
          </p:cNvPr>
          <p:cNvSpPr>
            <a:spLocks noGrp="1"/>
          </p:cNvSpPr>
          <p:nvPr>
            <p:ph type="title"/>
          </p:nvPr>
        </p:nvSpPr>
        <p:spPr>
          <a:noFill/>
        </p:spPr>
        <p:txBody>
          <a:bodyPr vert="horz"/>
          <a:lstStyle/>
          <a:p>
            <a:r>
              <a:rPr lang="de-DE"/>
              <a:t>Unternehmen investieren in Nachhaltigkeit, Digitalisierung und neue Produkte</a:t>
            </a:r>
          </a:p>
        </p:txBody>
      </p:sp>
      <p:sp>
        <p:nvSpPr>
          <p:cNvPr id="25" name="Textplatzhalter 10">
            <a:extLst>
              <a:ext uri="{FF2B5EF4-FFF2-40B4-BE49-F238E27FC236}">
                <a16:creationId xmlns:a16="http://schemas.microsoft.com/office/drawing/2014/main" id="{0B09E93A-66CD-E3BF-CC01-633325FDA271}"/>
              </a:ext>
            </a:extLst>
          </p:cNvPr>
          <p:cNvSpPr txBox="1">
            <a:spLocks/>
          </p:cNvSpPr>
          <p:nvPr/>
        </p:nvSpPr>
        <p:spPr>
          <a:xfrm>
            <a:off x="911424" y="6343613"/>
            <a:ext cx="360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a:solidFill>
                  <a:schemeClr val="tx1">
                    <a:lumMod val="60000"/>
                    <a:lumOff val="40000"/>
                  </a:schemeClr>
                </a:solidFill>
              </a:rPr>
              <a:t>Quelle: VCI-Mitgliederumfrage, Juni 2024</a:t>
            </a:r>
          </a:p>
        </p:txBody>
      </p:sp>
    </p:spTree>
    <p:extLst>
      <p:ext uri="{BB962C8B-B14F-4D97-AF65-F5344CB8AC3E}">
        <p14:creationId xmlns:p14="http://schemas.microsoft.com/office/powerpoint/2010/main" val="1434267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214627190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13</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a:t>
            </a:r>
            <a:r>
              <a:rPr lang="de-DE" sz="1700" err="1"/>
              <a:t>Pharma</a:t>
            </a:r>
            <a:r>
              <a:rPr lang="de-DE" sz="1700"/>
              <a:t> tragen in vielfältiger Form zur Lösung gesellschaftlicher Herausforderungen bei. </a:t>
            </a:r>
          </a:p>
          <a:p>
            <a:r>
              <a:rPr lang="de-DE" sz="1700"/>
              <a:t>Der Anteil der Chemie- und Pharmapatente  an allen Patentanmeldungen zu einem SDG-Ziel zeigt, wie groß der Beitrag der Chemie/</a:t>
            </a:r>
            <a:r>
              <a:rPr lang="de-DE" sz="1700" err="1"/>
              <a:t>Pharma</a:t>
            </a:r>
            <a:r>
              <a:rPr lang="de-DE" sz="1700"/>
              <a:t>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p:txBody>
          <a:bodyPr/>
          <a:lstStyle/>
          <a:p>
            <a:r>
              <a:rPr lang="de-DE"/>
              <a:t>Anteile der Chemie/Pharmapatente 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Chemie/Pharmapatenten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Chemie/Pharmapatente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3" name="Diagrammplatzhalter 12">
            <a:extLst>
              <a:ext uri="{FF2B5EF4-FFF2-40B4-BE49-F238E27FC236}">
                <a16:creationId xmlns:a16="http://schemas.microsoft.com/office/drawing/2014/main" id="{2A1EFED7-B771-4FBF-8C02-D7A09B3C70C2}"/>
              </a:ext>
            </a:extLst>
          </p:cNvPr>
          <p:cNvGraphicFramePr>
            <a:graphicFrameLocks noGrp="1"/>
          </p:cNvGraphicFramePr>
          <p:nvPr>
            <p:ph type="chart" sz="quarter" idx="18"/>
            <p:extLst>
              <p:ext uri="{D42A27DB-BD31-4B8C-83A1-F6EECF244321}">
                <p14:modId xmlns:p14="http://schemas.microsoft.com/office/powerpoint/2010/main" val="4255235012"/>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33855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E155DA37-206F-432E-A1A5-557E73D6EADA}"/>
              </a:ext>
            </a:extLst>
          </p:cNvPr>
          <p:cNvGraphicFramePr>
            <a:graphicFrameLocks noChangeAspect="1"/>
          </p:cNvGraphicFramePr>
          <p:nvPr>
            <p:custDataLst>
              <p:tags r:id="rId1"/>
            </p:custDataLst>
            <p:extLst>
              <p:ext uri="{D42A27DB-BD31-4B8C-83A1-F6EECF244321}">
                <p14:modId xmlns:p14="http://schemas.microsoft.com/office/powerpoint/2010/main" val="1046108025"/>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2" name="Objekt 11" hidden="1">
                        <a:extLst>
                          <a:ext uri="{FF2B5EF4-FFF2-40B4-BE49-F238E27FC236}">
                            <a16:creationId xmlns:a16="http://schemas.microsoft.com/office/drawing/2014/main" id="{E155DA37-206F-432E-A1A5-557E73D6EAD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E005E0C9-F528-46CD-BEDB-1451F0E80DDA}"/>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4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14</a:t>
            </a:fld>
            <a:endParaRPr lang="de-DE"/>
          </a:p>
        </p:txBody>
      </p:sp>
      <p:sp>
        <p:nvSpPr>
          <p:cNvPr id="8" name="Inhaltsplatzhalter 7"/>
          <p:cNvSpPr>
            <a:spLocks noGrp="1"/>
          </p:cNvSpPr>
          <p:nvPr>
            <p:ph type="body" sz="quarter" idx="43"/>
          </p:nvPr>
        </p:nvSpPr>
        <p:spPr/>
        <p:txBody>
          <a:bodyPr/>
          <a:lstStyle/>
          <a:p>
            <a:r>
              <a:rPr lang="de-DE" sz="1700"/>
              <a:t>Forschungsergebnisse und neue Technologien aus der Chemie tragen in vielfältiger Form zur Lösung gesellschaftlicher Herausforderungen bei. </a:t>
            </a:r>
          </a:p>
          <a:p>
            <a:r>
              <a:rPr lang="de-DE" sz="1700"/>
              <a:t>Der Anteil der Chemiepatente  an allen Patentanmeldungen zu einem SDG-Ziel zeigt, wie groß der Beitrag der Chemie zur Entwicklung von technologischen Lösungen ist.</a:t>
            </a:r>
          </a:p>
          <a:p>
            <a:endParaRPr lang="de-DE"/>
          </a:p>
        </p:txBody>
      </p:sp>
      <p:sp>
        <p:nvSpPr>
          <p:cNvPr id="7" name="Inhaltsplatzhalter 6"/>
          <p:cNvSpPr>
            <a:spLocks noGrp="1"/>
          </p:cNvSpPr>
          <p:nvPr>
            <p:ph type="body" sz="quarter" idx="40"/>
          </p:nvPr>
        </p:nvSpPr>
        <p:spPr/>
        <p:txBody>
          <a:bodyPr/>
          <a:lstStyle/>
          <a:p>
            <a:r>
              <a:rPr lang="de-DE"/>
              <a:t>Quellen: ZEW, VCI</a:t>
            </a:r>
          </a:p>
        </p:txBody>
      </p:sp>
      <p:sp>
        <p:nvSpPr>
          <p:cNvPr id="9" name="Textplatzhalter 8"/>
          <p:cNvSpPr>
            <a:spLocks noGrp="1"/>
          </p:cNvSpPr>
          <p:nvPr>
            <p:ph type="body" sz="quarter" idx="19"/>
          </p:nvPr>
        </p:nvSpPr>
        <p:spPr>
          <a:xfrm>
            <a:off x="540000" y="1399449"/>
            <a:ext cx="11388648" cy="252000"/>
          </a:xfrm>
        </p:spPr>
        <p:txBody>
          <a:bodyPr/>
          <a:lstStyle/>
          <a:p>
            <a:r>
              <a:rPr lang="de-DE"/>
              <a:t>Anteile der Chemiepatente  </a:t>
            </a:r>
            <a:r>
              <a:rPr lang="de-DE" b="1"/>
              <a:t>(ohne </a:t>
            </a:r>
            <a:r>
              <a:rPr lang="de-DE" b="1" err="1"/>
              <a:t>Pharma</a:t>
            </a:r>
            <a:r>
              <a:rPr lang="de-DE" b="1"/>
              <a:t>) </a:t>
            </a:r>
            <a:r>
              <a:rPr lang="de-DE"/>
              <a:t>an allen Technologiepatenten zu einem SDG, Durchschnitt der Jahre 2018-2021 in Prozent</a:t>
            </a:r>
          </a:p>
        </p:txBody>
      </p:sp>
      <p:sp>
        <p:nvSpPr>
          <p:cNvPr id="6" name="Textplatzhalter 5"/>
          <p:cNvSpPr>
            <a:spLocks noGrp="1"/>
          </p:cNvSpPr>
          <p:nvPr>
            <p:ph type="body" sz="quarter" idx="13"/>
          </p:nvPr>
        </p:nvSpPr>
        <p:spPr/>
        <p:txBody>
          <a:bodyPr/>
          <a:lstStyle/>
          <a:p>
            <a:r>
              <a:rPr lang="de-DE"/>
              <a:t>Bedeutung von Chemiepatenten für ein </a:t>
            </a:r>
            <a:r>
              <a:rPr lang="de-DE" err="1"/>
              <a:t>Social</a:t>
            </a:r>
            <a:r>
              <a:rPr lang="de-DE"/>
              <a:t> Development Goal (SDG) in Deutschland</a:t>
            </a:r>
          </a:p>
        </p:txBody>
      </p:sp>
      <p:sp>
        <p:nvSpPr>
          <p:cNvPr id="3" name="Titel 2"/>
          <p:cNvSpPr>
            <a:spLocks noGrp="1"/>
          </p:cNvSpPr>
          <p:nvPr>
            <p:ph type="title"/>
          </p:nvPr>
        </p:nvSpPr>
        <p:spPr>
          <a:noFill/>
        </p:spPr>
        <p:txBody>
          <a:bodyPr vert="horz"/>
          <a:lstStyle/>
          <a:p>
            <a:r>
              <a:rPr lang="de-DE"/>
              <a:t>Chemiepatente setzen Technologieimpulse</a:t>
            </a:r>
          </a:p>
        </p:txBody>
      </p:sp>
      <p:sp>
        <p:nvSpPr>
          <p:cNvPr id="22" name="Textplatzhalter 1">
            <a:extLst>
              <a:ext uri="{FF2B5EF4-FFF2-40B4-BE49-F238E27FC236}">
                <a16:creationId xmlns:a16="http://schemas.microsoft.com/office/drawing/2014/main" id="{79DCCA56-B86F-4731-A914-66A4B64E9EF7}"/>
              </a:ext>
            </a:extLst>
          </p:cNvPr>
          <p:cNvSpPr txBox="1">
            <a:spLocks/>
          </p:cNvSpPr>
          <p:nvPr/>
        </p:nvSpPr>
        <p:spPr>
          <a:xfrm>
            <a:off x="4914900" y="5984875"/>
            <a:ext cx="28067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de-DE"/>
          </a:p>
        </p:txBody>
      </p:sp>
      <p:graphicFrame>
        <p:nvGraphicFramePr>
          <p:cNvPr id="15" name="Diagrammplatzhalter 14">
            <a:extLst>
              <a:ext uri="{FF2B5EF4-FFF2-40B4-BE49-F238E27FC236}">
                <a16:creationId xmlns:a16="http://schemas.microsoft.com/office/drawing/2014/main" id="{E7EFBD45-4D62-41D5-9A45-D5DB592BEAF2}"/>
              </a:ext>
            </a:extLst>
          </p:cNvPr>
          <p:cNvGraphicFramePr>
            <a:graphicFrameLocks noGrp="1"/>
          </p:cNvGraphicFramePr>
          <p:nvPr>
            <p:ph type="chart" sz="quarter" idx="18"/>
            <p:extLst>
              <p:ext uri="{D42A27DB-BD31-4B8C-83A1-F6EECF244321}">
                <p14:modId xmlns:p14="http://schemas.microsoft.com/office/powerpoint/2010/main" val="371397625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05690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213267-5FD7-4EBC-89E2-F44E777E659A}"/>
              </a:ext>
            </a:extLst>
          </p:cNvPr>
          <p:cNvGraphicFramePr>
            <a:graphicFrameLocks noChangeAspect="1"/>
          </p:cNvGraphicFramePr>
          <p:nvPr>
            <p:custDataLst>
              <p:tags r:id="rId1"/>
            </p:custDataLst>
            <p:extLst>
              <p:ext uri="{D42A27DB-BD31-4B8C-83A1-F6EECF244321}">
                <p14:modId xmlns:p14="http://schemas.microsoft.com/office/powerpoint/2010/main" val="2385806536"/>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3A213267-5FD7-4EBC-89E2-F44E777E659A}"/>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13A46FA2-7308-4750-B06E-E63681A1EB66}"/>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15</a:t>
            </a:fld>
            <a:endParaRPr lang="de-DE"/>
          </a:p>
        </p:txBody>
      </p:sp>
      <p:sp>
        <p:nvSpPr>
          <p:cNvPr id="14" name="Inhaltsplatzhalter 13"/>
          <p:cNvSpPr>
            <a:spLocks noGrp="1"/>
          </p:cNvSpPr>
          <p:nvPr>
            <p:ph type="body" sz="quarter" idx="43"/>
          </p:nvPr>
        </p:nvSpPr>
        <p:spPr>
          <a:xfrm>
            <a:off x="8244013" y="1221138"/>
            <a:ext cx="3455987" cy="4573045"/>
          </a:xfrm>
        </p:spPr>
        <p:txBody>
          <a:bodyPr vert="horz" lIns="0" tIns="0" rIns="0" bIns="0" rtlCol="0">
            <a:noAutofit/>
          </a:bodyPr>
          <a:lstStyle/>
          <a:p>
            <a:r>
              <a:rPr lang="de-DE" sz="1800"/>
              <a:t>Im Branchenvergleich belegt die Chemie- und Pharmaindustrie mit ihren FuE-Ausgaben Platz 3. </a:t>
            </a:r>
          </a:p>
          <a:p>
            <a:r>
              <a:rPr lang="de-DE" sz="1800"/>
              <a:t>Rund 16 Prozent der Aufwendungen des Verarbeitenden Gewerbes werden von Chemie/</a:t>
            </a:r>
            <a:r>
              <a:rPr lang="de-DE" sz="1800" err="1"/>
              <a:t>Pharma</a:t>
            </a:r>
            <a:r>
              <a:rPr lang="de-DE" sz="1800"/>
              <a:t> erbracht. </a:t>
            </a:r>
          </a:p>
          <a:p>
            <a:r>
              <a:rPr lang="de-DE" sz="1800"/>
              <a:t>Damit liegt der Anteil der </a:t>
            </a:r>
            <a:r>
              <a:rPr lang="de-DE" sz="1800" err="1"/>
              <a:t>FuE</a:t>
            </a:r>
            <a:r>
              <a:rPr lang="de-DE" sz="1800"/>
              <a:t>-Ausgaben weit über dem Umsatzanteil der Branche an der deutschen Industrie.</a:t>
            </a:r>
          </a:p>
          <a:p>
            <a:r>
              <a:rPr lang="de-DE" sz="1800"/>
              <a:t>Die Innovationsorientierung der Branche ist hoch und ihre Innovationen werden in allen anderen Branchen benötigt. </a:t>
            </a:r>
          </a:p>
        </p:txBody>
      </p:sp>
      <p:sp>
        <p:nvSpPr>
          <p:cNvPr id="16" name="Inhaltsplatzhalter 15"/>
          <p:cNvSpPr>
            <a:spLocks noGrp="1"/>
          </p:cNvSpPr>
          <p:nvPr>
            <p:ph type="body" sz="quarter" idx="40"/>
          </p:nvPr>
        </p:nvSpPr>
        <p:spPr/>
        <p:txBody>
          <a:bodyPr vert="horz" lIns="0" tIns="0" rIns="0" bIns="0" rtlCol="0">
            <a:noAutofit/>
          </a:bodyPr>
          <a:lstStyle/>
          <a:p>
            <a:r>
              <a:rPr lang="de-DE"/>
              <a:t>Quellen: Stifterverband, VCI </a:t>
            </a:r>
          </a:p>
        </p:txBody>
      </p:sp>
      <p:sp>
        <p:nvSpPr>
          <p:cNvPr id="18" name="Textplatzhalter 6"/>
          <p:cNvSpPr>
            <a:spLocks noGrp="1"/>
          </p:cNvSpPr>
          <p:nvPr>
            <p:ph type="body" sz="quarter" idx="19"/>
          </p:nvPr>
        </p:nvSpPr>
        <p:spPr/>
        <p:txBody>
          <a:bodyPr/>
          <a:lstStyle/>
          <a:p>
            <a:r>
              <a:rPr lang="de-DE"/>
              <a:t>Interne FuE-Aufwendungen im deutschen Verarbeitenden Gewerbe in Prozent, 2023</a:t>
            </a:r>
          </a:p>
        </p:txBody>
      </p:sp>
      <p:sp>
        <p:nvSpPr>
          <p:cNvPr id="13" name="Textplatzhalter 12"/>
          <p:cNvSpPr>
            <a:spLocks noGrp="1"/>
          </p:cNvSpPr>
          <p:nvPr>
            <p:ph type="body" sz="quarter" idx="13"/>
          </p:nvPr>
        </p:nvSpPr>
        <p:spPr/>
        <p:txBody>
          <a:bodyPr/>
          <a:lstStyle/>
          <a:p>
            <a:r>
              <a:rPr lang="de-DE" err="1"/>
              <a:t>FuE</a:t>
            </a:r>
            <a:r>
              <a:rPr lang="de-DE"/>
              <a:t>-Aufwendungen im Branchenvergleich</a:t>
            </a:r>
          </a:p>
        </p:txBody>
      </p:sp>
      <p:sp>
        <p:nvSpPr>
          <p:cNvPr id="12" name="Titel 11"/>
          <p:cNvSpPr>
            <a:spLocks noGrp="1"/>
          </p:cNvSpPr>
          <p:nvPr>
            <p:ph type="title"/>
          </p:nvPr>
        </p:nvSpPr>
        <p:spPr>
          <a:noFill/>
        </p:spPr>
        <p:txBody>
          <a:bodyPr vert="horz"/>
          <a:lstStyle/>
          <a:p>
            <a:r>
              <a:rPr lang="de-DE" dirty="0"/>
              <a:t>Chemie/</a:t>
            </a:r>
            <a:r>
              <a:rPr lang="de-DE" dirty="0" err="1"/>
              <a:t>Pharma</a:t>
            </a:r>
            <a:r>
              <a:rPr lang="de-DE" dirty="0"/>
              <a:t> liegt auf Platz 3</a:t>
            </a:r>
          </a:p>
        </p:txBody>
      </p:sp>
      <p:graphicFrame>
        <p:nvGraphicFramePr>
          <p:cNvPr id="7" name="Diagrammplatzhalter 14">
            <a:extLst>
              <a:ext uri="{FF2B5EF4-FFF2-40B4-BE49-F238E27FC236}">
                <a16:creationId xmlns:a16="http://schemas.microsoft.com/office/drawing/2014/main" id="{EE69A9A0-290A-4F03-AE21-EF3EB7ECDC8A}"/>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20731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1490F344-8CC1-4545-B856-D896DECBD14D}"/>
              </a:ext>
            </a:extLst>
          </p:cNvPr>
          <p:cNvGraphicFramePr>
            <a:graphicFrameLocks noChangeAspect="1"/>
          </p:cNvGraphicFramePr>
          <p:nvPr>
            <p:custDataLst>
              <p:tags r:id="rId1"/>
            </p:custDataLst>
            <p:extLst>
              <p:ext uri="{D42A27DB-BD31-4B8C-83A1-F6EECF244321}">
                <p14:modId xmlns:p14="http://schemas.microsoft.com/office/powerpoint/2010/main" val="71077800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11" name="Objekt 10" hidden="1">
                        <a:extLst>
                          <a:ext uri="{FF2B5EF4-FFF2-40B4-BE49-F238E27FC236}">
                            <a16:creationId xmlns:a16="http://schemas.microsoft.com/office/drawing/2014/main" id="{1490F344-8CC1-4545-B856-D896DECBD14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F7FFEBE7-6C27-4F63-92E7-D08FB6D9EEA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16</a:t>
            </a:fld>
            <a:endParaRPr lang="de-DE"/>
          </a:p>
        </p:txBody>
      </p:sp>
      <p:sp>
        <p:nvSpPr>
          <p:cNvPr id="5" name="Inhaltsplatzhalter 4"/>
          <p:cNvSpPr>
            <a:spLocks noGrp="1"/>
          </p:cNvSpPr>
          <p:nvPr>
            <p:ph type="body" sz="quarter" idx="43"/>
          </p:nvPr>
        </p:nvSpPr>
        <p:spPr/>
        <p:txBody>
          <a:bodyPr/>
          <a:lstStyle/>
          <a:p>
            <a:r>
              <a:rPr lang="de-DE"/>
              <a:t>Fast 7 Prozent ihres Umsatzes investierte die Branche 2023 wieder in Forschung und Entwicklung.</a:t>
            </a:r>
          </a:p>
          <a:p>
            <a:r>
              <a:rPr lang="de-DE"/>
              <a:t>Besonders hoch ist die </a:t>
            </a:r>
            <a:r>
              <a:rPr lang="de-DE" err="1"/>
              <a:t>FuE</a:t>
            </a:r>
            <a:r>
              <a:rPr lang="de-DE"/>
              <a:t>-Quote in der Pharmaindustrie.</a:t>
            </a:r>
          </a:p>
        </p:txBody>
      </p:sp>
      <p:sp>
        <p:nvSpPr>
          <p:cNvPr id="2" name="Textplatzhalter 1">
            <a:extLst>
              <a:ext uri="{FF2B5EF4-FFF2-40B4-BE49-F238E27FC236}">
                <a16:creationId xmlns:a16="http://schemas.microsoft.com/office/drawing/2014/main" id="{9B3EB225-2B52-4CC8-AC61-01B763642FBF}"/>
              </a:ext>
            </a:extLst>
          </p:cNvPr>
          <p:cNvSpPr>
            <a:spLocks noGrp="1"/>
          </p:cNvSpPr>
          <p:nvPr>
            <p:ph type="body" sz="quarter" idx="40"/>
          </p:nvPr>
        </p:nvSpPr>
        <p:spPr/>
        <p:txBody>
          <a:bodyPr/>
          <a:lstStyle/>
          <a:p>
            <a:r>
              <a:rPr lang="de-DE"/>
              <a:t>Quellen: Stifterverband, Destatis, VCI</a:t>
            </a:r>
          </a:p>
        </p:txBody>
      </p:sp>
      <p:sp>
        <p:nvSpPr>
          <p:cNvPr id="12" name="Textplatzhalter 11"/>
          <p:cNvSpPr>
            <a:spLocks noGrp="1"/>
          </p:cNvSpPr>
          <p:nvPr>
            <p:ph type="body" sz="quarter" idx="19"/>
          </p:nvPr>
        </p:nvSpPr>
        <p:spPr/>
        <p:txBody>
          <a:bodyPr/>
          <a:lstStyle/>
          <a:p>
            <a:r>
              <a:rPr lang="de-DE"/>
              <a:t>Anteil der internen bzw. externen FuE-Aufwendungen am Umsatz in Prozent, 2023</a:t>
            </a:r>
          </a:p>
        </p:txBody>
      </p:sp>
      <p:sp>
        <p:nvSpPr>
          <p:cNvPr id="7" name="Textplatzhalter 6"/>
          <p:cNvSpPr>
            <a:spLocks noGrp="1"/>
          </p:cNvSpPr>
          <p:nvPr>
            <p:ph type="body" sz="quarter" idx="13"/>
          </p:nvPr>
        </p:nvSpPr>
        <p:spPr/>
        <p:txBody>
          <a:bodyPr/>
          <a:lstStyle/>
          <a:p>
            <a:r>
              <a:rPr lang="de-DE" err="1"/>
              <a:t>FuE</a:t>
            </a:r>
            <a:r>
              <a:rPr lang="de-DE"/>
              <a:t>-Quote im Branchenvergleich</a:t>
            </a:r>
          </a:p>
        </p:txBody>
      </p:sp>
      <p:sp>
        <p:nvSpPr>
          <p:cNvPr id="3" name="Titel 2"/>
          <p:cNvSpPr>
            <a:spLocks noGrp="1"/>
          </p:cNvSpPr>
          <p:nvPr>
            <p:ph type="title"/>
          </p:nvPr>
        </p:nvSpPr>
        <p:spPr>
          <a:noFill/>
        </p:spPr>
        <p:txBody>
          <a:bodyPr vert="horz"/>
          <a:lstStyle/>
          <a:p>
            <a:r>
              <a:rPr lang="de-DE" err="1"/>
              <a:t>Pharma</a:t>
            </a:r>
            <a:r>
              <a:rPr lang="de-DE"/>
              <a:t> ist im Branchenvergleich an der Spitze</a:t>
            </a:r>
          </a:p>
        </p:txBody>
      </p:sp>
      <p:graphicFrame>
        <p:nvGraphicFramePr>
          <p:cNvPr id="10" name="Diagrammplatzhalter 10">
            <a:extLst>
              <a:ext uri="{FF2B5EF4-FFF2-40B4-BE49-F238E27FC236}">
                <a16:creationId xmlns:a16="http://schemas.microsoft.com/office/drawing/2014/main" id="{8D714EF3-70C4-447A-8692-8A7DCB9345A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65877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7970AEF-BAF9-4CBD-AF85-AE3E2FC938B6}"/>
              </a:ext>
            </a:extLst>
          </p:cNvPr>
          <p:cNvGraphicFramePr>
            <a:graphicFrameLocks noChangeAspect="1"/>
          </p:cNvGraphicFramePr>
          <p:nvPr>
            <p:custDataLst>
              <p:tags r:id="rId1"/>
            </p:custDataLst>
            <p:extLst>
              <p:ext uri="{D42A27DB-BD31-4B8C-83A1-F6EECF244321}">
                <p14:modId xmlns:p14="http://schemas.microsoft.com/office/powerpoint/2010/main" val="870380739"/>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5" name="Objekt 4" hidden="1">
                        <a:extLst>
                          <a:ext uri="{FF2B5EF4-FFF2-40B4-BE49-F238E27FC236}">
                            <a16:creationId xmlns:a16="http://schemas.microsoft.com/office/drawing/2014/main" id="{C7970AEF-BAF9-4CBD-AF85-AE3E2FC938B6}"/>
                          </a:ext>
                        </a:extLst>
                      </p:cNvPr>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DF5A5A43-79B8-4548-964B-D44BC77680B7}"/>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17</a:t>
            </a:fld>
            <a:endParaRPr lang="de-DE"/>
          </a:p>
        </p:txBody>
      </p:sp>
      <p:sp>
        <p:nvSpPr>
          <p:cNvPr id="2" name="Textplatzhalter 1">
            <a:extLst>
              <a:ext uri="{FF2B5EF4-FFF2-40B4-BE49-F238E27FC236}">
                <a16:creationId xmlns:a16="http://schemas.microsoft.com/office/drawing/2014/main" id="{374598D1-2941-4810-AC6E-D4F541BA4477}"/>
              </a:ext>
            </a:extLst>
          </p:cNvPr>
          <p:cNvSpPr>
            <a:spLocks noGrp="1"/>
          </p:cNvSpPr>
          <p:nvPr>
            <p:ph type="body" sz="quarter" idx="43"/>
          </p:nvPr>
        </p:nvSpPr>
        <p:spPr/>
        <p:txBody>
          <a:bodyPr/>
          <a:lstStyle/>
          <a:p>
            <a:endParaRPr lang="de-DE"/>
          </a:p>
          <a:p>
            <a:endParaRPr lang="de-DE"/>
          </a:p>
        </p:txBody>
      </p:sp>
      <p:sp>
        <p:nvSpPr>
          <p:cNvPr id="10" name="Inhaltsplatzhalter 9"/>
          <p:cNvSpPr>
            <a:spLocks noGrp="1"/>
          </p:cNvSpPr>
          <p:nvPr>
            <p:ph type="body" sz="quarter" idx="40"/>
          </p:nvPr>
        </p:nvSpPr>
        <p:spPr/>
        <p:txBody>
          <a:bodyPr vert="horz" lIns="0" tIns="0" rIns="0" bIns="0" rtlCol="0">
            <a:noAutofit/>
          </a:bodyPr>
          <a:lstStyle/>
          <a:p>
            <a:r>
              <a:rPr lang="de-DE"/>
              <a:t>Quellen: ZEW, VCI</a:t>
            </a:r>
          </a:p>
        </p:txBody>
      </p:sp>
      <p:sp>
        <p:nvSpPr>
          <p:cNvPr id="12" name="Textplatzhalter 11"/>
          <p:cNvSpPr>
            <a:spLocks noGrp="1"/>
          </p:cNvSpPr>
          <p:nvPr>
            <p:ph type="body" sz="quarter" idx="19"/>
          </p:nvPr>
        </p:nvSpPr>
        <p:spPr/>
        <p:txBody>
          <a:bodyPr/>
          <a:lstStyle/>
          <a:p>
            <a:r>
              <a:rPr lang="de-DE"/>
              <a:t>Anteil forschender Unternehmen* an allen Unternehmen in Deutschland in Prozent, 2023</a:t>
            </a:r>
          </a:p>
        </p:txBody>
      </p:sp>
      <p:sp>
        <p:nvSpPr>
          <p:cNvPr id="7" name="Textplatzhalter 6"/>
          <p:cNvSpPr>
            <a:spLocks noGrp="1"/>
          </p:cNvSpPr>
          <p:nvPr>
            <p:ph type="body" sz="quarter" idx="13"/>
          </p:nvPr>
        </p:nvSpPr>
        <p:spPr/>
        <p:txBody>
          <a:bodyPr/>
          <a:lstStyle/>
          <a:p>
            <a:r>
              <a:rPr lang="de-DE"/>
              <a:t>Innovationsorientierung im Branchenvergleich</a:t>
            </a:r>
          </a:p>
        </p:txBody>
      </p:sp>
      <p:sp>
        <p:nvSpPr>
          <p:cNvPr id="3" name="Titel 2"/>
          <p:cNvSpPr>
            <a:spLocks noGrp="1"/>
          </p:cNvSpPr>
          <p:nvPr>
            <p:ph type="title"/>
          </p:nvPr>
        </p:nvSpPr>
        <p:spPr>
          <a:noFill/>
        </p:spPr>
        <p:txBody>
          <a:bodyPr vert="horz"/>
          <a:lstStyle/>
          <a:p>
            <a:r>
              <a:rPr lang="de-DE"/>
              <a:t>Hohe Innovationsorientierung der Branche</a:t>
            </a:r>
          </a:p>
        </p:txBody>
      </p:sp>
      <p:sp>
        <p:nvSpPr>
          <p:cNvPr id="15" name="Inhaltsplatzhalter 14">
            <a:extLst>
              <a:ext uri="{FF2B5EF4-FFF2-40B4-BE49-F238E27FC236}">
                <a16:creationId xmlns:a16="http://schemas.microsoft.com/office/drawing/2014/main" id="{D6DF8DF8-F978-41BE-B724-8D7076CEDCE7}"/>
              </a:ext>
            </a:extLst>
          </p:cNvPr>
          <p:cNvSpPr>
            <a:spLocks noGrp="1"/>
          </p:cNvSpPr>
          <p:nvPr>
            <p:ph idx="4294967295"/>
          </p:nvPr>
        </p:nvSpPr>
        <p:spPr>
          <a:xfrm>
            <a:off x="8488363" y="1743075"/>
            <a:ext cx="3703637" cy="4170363"/>
          </a:xfrm>
        </p:spPr>
        <p:txBody>
          <a:bodyPr/>
          <a:lstStyle/>
          <a:p>
            <a:r>
              <a:rPr lang="de-DE" sz="1900"/>
              <a:t>Drei Viertel der deutschen Chemie- und Pharma-unternehmen waren 2023 innovativ tätig, sei es durch permanente eigene FuE-Abteilungen oder durch anlassbezogene FuE-Aktivitäten.</a:t>
            </a:r>
          </a:p>
          <a:p>
            <a:r>
              <a:rPr lang="de-DE" sz="1900"/>
              <a:t>Dies ist weit mehr als in anderen Branchen und deutlich über dem Durchschnitt des Verarbeitenden Gewerbes insgesamt.</a:t>
            </a:r>
          </a:p>
        </p:txBody>
      </p:sp>
      <p:sp>
        <p:nvSpPr>
          <p:cNvPr id="13" name="Textplatzhalter 1">
            <a:extLst>
              <a:ext uri="{FF2B5EF4-FFF2-40B4-BE49-F238E27FC236}">
                <a16:creationId xmlns:a16="http://schemas.microsoft.com/office/drawing/2014/main" id="{137CA556-E8B8-4EDB-B178-04B95FF368C2}"/>
              </a:ext>
            </a:extLst>
          </p:cNvPr>
          <p:cNvSpPr txBox="1">
            <a:spLocks/>
          </p:cNvSpPr>
          <p:nvPr/>
        </p:nvSpPr>
        <p:spPr>
          <a:xfrm>
            <a:off x="4655840" y="5977438"/>
            <a:ext cx="306576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Enthält kontinuierliche und gelegentliche Forschungstätigkeiten</a:t>
            </a:r>
          </a:p>
          <a:p>
            <a:pPr algn="r"/>
            <a:endParaRPr lang="de-DE"/>
          </a:p>
        </p:txBody>
      </p:sp>
      <p:graphicFrame>
        <p:nvGraphicFramePr>
          <p:cNvPr id="16" name="Diagrammplatzhalter 13">
            <a:extLst>
              <a:ext uri="{FF2B5EF4-FFF2-40B4-BE49-F238E27FC236}">
                <a16:creationId xmlns:a16="http://schemas.microsoft.com/office/drawing/2014/main" id="{9C734C0F-E118-438A-A9C6-B0A11A2345DA}"/>
              </a:ext>
            </a:extLst>
          </p:cNvPr>
          <p:cNvGraphicFramePr>
            <a:graphicFrameLocks noGrp="1"/>
          </p:cNvGraphicFramePr>
          <p:nvPr>
            <p:ph type="chart" sz="quarter" idx="18"/>
            <p:extLst>
              <p:ext uri="{D42A27DB-BD31-4B8C-83A1-F6EECF244321}">
                <p14:modId xmlns:p14="http://schemas.microsoft.com/office/powerpoint/2010/main" val="358524706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00247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9E150122-D8C1-44F8-B02F-A3727C32A334}"/>
              </a:ext>
            </a:extLst>
          </p:cNvPr>
          <p:cNvGraphicFramePr>
            <a:graphicFrameLocks noChangeAspect="1"/>
          </p:cNvGraphicFramePr>
          <p:nvPr>
            <p:custDataLst>
              <p:tags r:id="rId1"/>
            </p:custDataLst>
            <p:extLst>
              <p:ext uri="{D42A27DB-BD31-4B8C-83A1-F6EECF244321}">
                <p14:modId xmlns:p14="http://schemas.microsoft.com/office/powerpoint/2010/main" val="117622097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0" name="Objekt 9" hidden="1">
                        <a:extLst>
                          <a:ext uri="{FF2B5EF4-FFF2-40B4-BE49-F238E27FC236}">
                            <a16:creationId xmlns:a16="http://schemas.microsoft.com/office/drawing/2014/main" id="{9E150122-D8C1-44F8-B02F-A3727C32A33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037A6F43-1389-4666-83DA-76C597EC2C34}"/>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a:extLst>
              <a:ext uri="{FF2B5EF4-FFF2-40B4-BE49-F238E27FC236}">
                <a16:creationId xmlns:a16="http://schemas.microsoft.com/office/drawing/2014/main" id="{02BEAB1A-AEAB-448F-82D9-51E772609EE7}"/>
              </a:ext>
            </a:extLst>
          </p:cNvPr>
          <p:cNvSpPr>
            <a:spLocks noGrp="1"/>
          </p:cNvSpPr>
          <p:nvPr>
            <p:ph type="sldNum" sz="quarter" idx="10"/>
          </p:nvPr>
        </p:nvSpPr>
        <p:spPr/>
        <p:txBody>
          <a:bodyPr/>
          <a:lstStyle/>
          <a:p>
            <a:fld id="{02CEFE82-39F2-4F47-8A0C-D5AB3496FA5C}" type="slidenum">
              <a:rPr lang="en-US" smtClean="0"/>
              <a:pPr/>
              <a:t>18</a:t>
            </a:fld>
            <a:endParaRPr lang="en-US"/>
          </a:p>
        </p:txBody>
      </p:sp>
      <p:graphicFrame>
        <p:nvGraphicFramePr>
          <p:cNvPr id="7" name="Inhaltsplatzhalter 6">
            <a:extLst>
              <a:ext uri="{FF2B5EF4-FFF2-40B4-BE49-F238E27FC236}">
                <a16:creationId xmlns:a16="http://schemas.microsoft.com/office/drawing/2014/main" id="{2E27DA8B-BC0A-4105-953F-B3FB6EE072C8}"/>
              </a:ext>
            </a:extLst>
          </p:cNvPr>
          <p:cNvGraphicFramePr>
            <a:graphicFrameLocks noGrp="1"/>
          </p:cNvGraphicFramePr>
          <p:nvPr>
            <p:ph sz="quarter" idx="12"/>
            <p:extLst>
              <p:ext uri="{D42A27DB-BD31-4B8C-83A1-F6EECF244321}">
                <p14:modId xmlns:p14="http://schemas.microsoft.com/office/powerpoint/2010/main" val="2379678160"/>
              </p:ext>
            </p:extLst>
          </p:nvPr>
        </p:nvGraphicFramePr>
        <p:xfrm>
          <a:off x="550863" y="1196975"/>
          <a:ext cx="11161712" cy="47529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el 5">
            <a:extLst>
              <a:ext uri="{FF2B5EF4-FFF2-40B4-BE49-F238E27FC236}">
                <a16:creationId xmlns:a16="http://schemas.microsoft.com/office/drawing/2014/main" id="{45712E32-7A3E-426C-9E71-378B188C733C}"/>
              </a:ext>
            </a:extLst>
          </p:cNvPr>
          <p:cNvSpPr>
            <a:spLocks noGrp="1"/>
          </p:cNvSpPr>
          <p:nvPr>
            <p:ph type="title"/>
          </p:nvPr>
        </p:nvSpPr>
        <p:spPr>
          <a:noFill/>
        </p:spPr>
        <p:txBody>
          <a:bodyPr vert="horz"/>
          <a:lstStyle/>
          <a:p>
            <a:r>
              <a:rPr lang="de-DE"/>
              <a:t>Erfolgskennzahlen von Chemie/</a:t>
            </a:r>
            <a:r>
              <a:rPr lang="de-DE" err="1"/>
              <a:t>Pharma</a:t>
            </a:r>
            <a:r>
              <a:rPr lang="de-DE"/>
              <a:t> 2022</a:t>
            </a:r>
          </a:p>
        </p:txBody>
      </p:sp>
      <p:sp>
        <p:nvSpPr>
          <p:cNvPr id="13" name="Textplatzhalter 1">
            <a:extLst>
              <a:ext uri="{FF2B5EF4-FFF2-40B4-BE49-F238E27FC236}">
                <a16:creationId xmlns:a16="http://schemas.microsoft.com/office/drawing/2014/main" id="{F05E5B76-92D0-4966-8D10-DC104F11DAA6}"/>
              </a:ext>
            </a:extLst>
          </p:cNvPr>
          <p:cNvSpPr txBox="1">
            <a:spLocks/>
          </p:cNvSpPr>
          <p:nvPr/>
        </p:nvSpPr>
        <p:spPr>
          <a:xfrm>
            <a:off x="540000" y="6024577"/>
            <a:ext cx="6036916"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800">
                <a:solidFill>
                  <a:srgbClr val="8C3E9F"/>
                </a:solidFill>
                <a:latin typeface="Source Sans Pro" panose="020B0503030403020204" pitchFamily="34" charset="0"/>
              </a:rPr>
              <a:t>Quellen: ZEW, </a:t>
            </a:r>
            <a:r>
              <a:rPr lang="de-DE" sz="800" err="1">
                <a:solidFill>
                  <a:srgbClr val="8C3E9F"/>
                </a:solidFill>
                <a:latin typeface="Source Sans Pro" panose="020B0503030403020204" pitchFamily="34" charset="0"/>
              </a:rPr>
              <a:t>Frauenhofer</a:t>
            </a:r>
            <a:r>
              <a:rPr lang="de-DE" sz="800">
                <a:solidFill>
                  <a:srgbClr val="8C3E9F"/>
                </a:solidFill>
                <a:latin typeface="Source Sans Pro" panose="020B0503030403020204" pitchFamily="34" charset="0"/>
              </a:rPr>
              <a:t>-ISI, VCI	Anmerkung: Erfolgskennzahlen von Industrie und Wissenschaft </a:t>
            </a:r>
          </a:p>
        </p:txBody>
      </p:sp>
      <p:sp>
        <p:nvSpPr>
          <p:cNvPr id="11" name="Textplatzhalter 1">
            <a:extLst>
              <a:ext uri="{FF2B5EF4-FFF2-40B4-BE49-F238E27FC236}">
                <a16:creationId xmlns:a16="http://schemas.microsoft.com/office/drawing/2014/main" id="{67F5813C-3C2E-4AB9-A9F3-D34C47628AA0}"/>
              </a:ext>
            </a:extLst>
          </p:cNvPr>
          <p:cNvSpPr txBox="1">
            <a:spLocks/>
          </p:cNvSpPr>
          <p:nvPr/>
        </p:nvSpPr>
        <p:spPr>
          <a:xfrm>
            <a:off x="3071664" y="5949280"/>
            <a:ext cx="1417894" cy="16537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spcAft>
                <a:spcPts val="0"/>
              </a:spcAft>
              <a:buNone/>
            </a:pPr>
            <a:endParaRPr lang="de-DE" sz="800">
              <a:solidFill>
                <a:schemeClr val="tx1">
                  <a:lumMod val="60000"/>
                  <a:lumOff val="40000"/>
                </a:schemeClr>
              </a:solidFill>
            </a:endParaRPr>
          </a:p>
        </p:txBody>
      </p:sp>
    </p:spTree>
    <p:extLst>
      <p:ext uri="{BB962C8B-B14F-4D97-AF65-F5344CB8AC3E}">
        <p14:creationId xmlns:p14="http://schemas.microsoft.com/office/powerpoint/2010/main" val="1253431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3630234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19</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a:t>47.565 Beschäftigte arbeiteten zuletzt in den Forschungs- und Entwicklungsabteilungen der Branche. </a:t>
            </a:r>
          </a:p>
          <a:p>
            <a:r>
              <a:rPr lang="de-DE"/>
              <a:t>Knapp jeder zehnte Beschäftigte der Branche ist in einer </a:t>
            </a:r>
            <a:r>
              <a:rPr lang="de-DE" err="1"/>
              <a:t>FuE</a:t>
            </a:r>
            <a:r>
              <a:rPr lang="de-DE"/>
              <a:t>-Abteilung tätig.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Destatis, VCI, * Schätzung VCI  ** Vollzeitäquivalente; Anmerkung: in 2016 Bruch in der Zeitreihe zu Vorjahren, da die Vorjahre nach oben verzerrt sind.</a:t>
            </a:r>
          </a:p>
          <a:p>
            <a:endParaRPr lang="de-DE"/>
          </a:p>
        </p:txBody>
      </p:sp>
      <p:sp>
        <p:nvSpPr>
          <p:cNvPr id="11" name="Textplatzhalter 11"/>
          <p:cNvSpPr>
            <a:spLocks noGrp="1"/>
          </p:cNvSpPr>
          <p:nvPr>
            <p:ph type="body" sz="quarter" idx="19"/>
          </p:nvPr>
        </p:nvSpPr>
        <p:spPr/>
        <p:txBody>
          <a:bodyPr/>
          <a:lstStyle/>
          <a:p>
            <a:r>
              <a:rPr lang="de-DE" err="1"/>
              <a:t>FuE</a:t>
            </a:r>
            <a:r>
              <a:rPr lang="de-DE"/>
              <a:t>-Personal** und Anteil des FuE-Personals an allen Beschäftigten der Branche in Prozent </a:t>
            </a:r>
          </a:p>
        </p:txBody>
      </p:sp>
      <p:sp>
        <p:nvSpPr>
          <p:cNvPr id="13" name="Textplatzhalter 12"/>
          <p:cNvSpPr>
            <a:spLocks noGrp="1"/>
          </p:cNvSpPr>
          <p:nvPr>
            <p:ph type="body" sz="quarter" idx="13"/>
          </p:nvPr>
        </p:nvSpPr>
        <p:spPr/>
        <p:txBody>
          <a:bodyPr/>
          <a:lstStyle/>
          <a:p>
            <a:r>
              <a:rPr lang="de-DE"/>
              <a:t>Beschäftigte in den Forschungs- und Entwicklungsabteilungen der Chemie- und Pharmaindustrie</a:t>
            </a:r>
          </a:p>
        </p:txBody>
      </p:sp>
      <p:sp>
        <p:nvSpPr>
          <p:cNvPr id="19" name="Titel 18"/>
          <p:cNvSpPr>
            <a:spLocks noGrp="1"/>
          </p:cNvSpPr>
          <p:nvPr>
            <p:ph type="title"/>
          </p:nvPr>
        </p:nvSpPr>
        <p:spPr>
          <a:noFill/>
        </p:spPr>
        <p:txBody>
          <a:bodyPr vert="horz"/>
          <a:lstStyle/>
          <a:p>
            <a:r>
              <a:rPr lang="de-DE" err="1"/>
              <a:t>FuE</a:t>
            </a:r>
            <a:r>
              <a:rPr lang="de-DE"/>
              <a:t>-Beschäftigtenzahlen: steigender Trend</a:t>
            </a:r>
          </a:p>
        </p:txBody>
      </p:sp>
      <p:graphicFrame>
        <p:nvGraphicFramePr>
          <p:cNvPr id="7" name="Diagrammplatzhalter 14">
            <a:extLst>
              <a:ext uri="{FF2B5EF4-FFF2-40B4-BE49-F238E27FC236}">
                <a16:creationId xmlns:a16="http://schemas.microsoft.com/office/drawing/2014/main" id="{574E034B-C85C-4C59-A35C-6EDB9BAD1A81}"/>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11254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53527F1-84F9-4705-A07E-06EF62D06944}"/>
              </a:ext>
            </a:extLst>
          </p:cNvPr>
          <p:cNvGraphicFramePr>
            <a:graphicFrameLocks noChangeAspect="1"/>
          </p:cNvGraphicFramePr>
          <p:nvPr>
            <p:custDataLst>
              <p:tags r:id="rId1"/>
            </p:custDataLst>
            <p:extLst>
              <p:ext uri="{D42A27DB-BD31-4B8C-83A1-F6EECF244321}">
                <p14:modId xmlns:p14="http://schemas.microsoft.com/office/powerpoint/2010/main" val="9248281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853527F1-84F9-4705-A07E-06EF62D069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a:t>
            </a:fld>
            <a:endParaRPr lang="de-DE"/>
          </a:p>
        </p:txBody>
      </p:sp>
      <p:sp>
        <p:nvSpPr>
          <p:cNvPr id="7" name="Inhaltsplatzhalter 6"/>
          <p:cNvSpPr>
            <a:spLocks noGrp="1"/>
          </p:cNvSpPr>
          <p:nvPr>
            <p:ph sz="quarter" idx="12"/>
          </p:nvPr>
        </p:nvSpPr>
        <p:spPr/>
        <p:txBody>
          <a:bodyPr/>
          <a:lstStyle/>
          <a:p>
            <a:r>
              <a:rPr lang="de-DE" sz="2000" b="1">
                <a:solidFill>
                  <a:schemeClr val="tx2"/>
                </a:solidFill>
              </a:rPr>
              <a:t>Innovationsstandort Deutschland für Chemie &amp; </a:t>
            </a:r>
            <a:r>
              <a:rPr lang="de-DE" sz="2000" b="1" err="1">
                <a:solidFill>
                  <a:schemeClr val="tx2"/>
                </a:solidFill>
              </a:rPr>
              <a:t>Pharma</a:t>
            </a:r>
            <a:endParaRPr lang="de-DE" sz="2000" b="1">
              <a:solidFill>
                <a:schemeClr val="tx2"/>
              </a:solidFill>
            </a:endParaRPr>
          </a:p>
          <a:p>
            <a:pPr lvl="1"/>
            <a:r>
              <a:rPr lang="de-DE" sz="2000">
                <a:hlinkClick r:id="rId6" action="ppaction://hlinksldjump"/>
              </a:rPr>
              <a:t>Überblick</a:t>
            </a:r>
            <a:endParaRPr lang="de-DE" sz="2000"/>
          </a:p>
          <a:p>
            <a:pPr lvl="1"/>
            <a:r>
              <a:rPr lang="de-DE" sz="2000">
                <a:hlinkClick r:id="rId7" action="ppaction://hlinksldjump"/>
              </a:rPr>
              <a:t>FuE-Aufwendungen</a:t>
            </a:r>
            <a:r>
              <a:rPr lang="de-DE" sz="2000"/>
              <a:t> der Branche</a:t>
            </a:r>
          </a:p>
          <a:p>
            <a:pPr lvl="1"/>
            <a:r>
              <a:rPr lang="de-DE" sz="2000">
                <a:hlinkClick r:id="rId8" action="ppaction://hlinksldjump"/>
              </a:rPr>
              <a:t>Interne und externen FuE-Aufwendungen</a:t>
            </a:r>
            <a:r>
              <a:rPr lang="de-DE" sz="2000"/>
              <a:t> der Branche</a:t>
            </a:r>
          </a:p>
          <a:p>
            <a:pPr lvl="1"/>
            <a:r>
              <a:rPr lang="de-DE" sz="2000">
                <a:hlinkClick r:id="rId9" action="ppaction://hlinksldjump"/>
              </a:rPr>
              <a:t>FuE-Finanzierung</a:t>
            </a:r>
            <a:r>
              <a:rPr lang="de-DE" sz="2000"/>
              <a:t> der Branche </a:t>
            </a:r>
          </a:p>
          <a:p>
            <a:pPr lvl="1"/>
            <a:r>
              <a:rPr lang="de-DE" sz="2000">
                <a:hlinkClick r:id="rId10" action="ppaction://hlinksldjump"/>
              </a:rPr>
              <a:t>Forschungsfelder</a:t>
            </a:r>
            <a:r>
              <a:rPr lang="de-DE" sz="2000"/>
              <a:t>, </a:t>
            </a:r>
            <a:r>
              <a:rPr lang="de-DE" sz="2000">
                <a:hlinkClick r:id="rId11" action="ppaction://hlinksldjump"/>
              </a:rPr>
              <a:t>Innovationsschwerpunkte</a:t>
            </a:r>
            <a:r>
              <a:rPr lang="de-DE" sz="2000"/>
              <a:t>, </a:t>
            </a:r>
            <a:r>
              <a:rPr lang="de-DE" sz="2000">
                <a:hlinkClick r:id="rId12" action="ppaction://hlinksldjump"/>
              </a:rPr>
              <a:t>Beitrag zu den SDGs</a:t>
            </a:r>
            <a:endParaRPr lang="de-DE" sz="2000"/>
          </a:p>
          <a:p>
            <a:pPr lvl="1"/>
            <a:r>
              <a:rPr lang="de-DE" sz="2000">
                <a:hlinkClick r:id="rId13" action="ppaction://hlinksldjump"/>
              </a:rPr>
              <a:t>Branchenvergleich</a:t>
            </a:r>
            <a:r>
              <a:rPr lang="de-DE" sz="2000"/>
              <a:t> der </a:t>
            </a:r>
            <a:r>
              <a:rPr lang="de-DE" sz="2000" err="1"/>
              <a:t>FuE</a:t>
            </a:r>
            <a:r>
              <a:rPr lang="de-DE" sz="2000"/>
              <a:t>-Aufwendungen</a:t>
            </a:r>
          </a:p>
          <a:p>
            <a:pPr lvl="1"/>
            <a:r>
              <a:rPr lang="de-DE" sz="2000">
                <a:hlinkClick r:id="rId14" action="ppaction://hlinksldjump"/>
              </a:rPr>
              <a:t>FuE-Intensität</a:t>
            </a:r>
            <a:r>
              <a:rPr lang="de-DE" sz="2000"/>
              <a:t> im Branchenvergleich</a:t>
            </a:r>
          </a:p>
          <a:p>
            <a:pPr lvl="1"/>
            <a:r>
              <a:rPr lang="de-DE" sz="2000"/>
              <a:t>Anteil </a:t>
            </a:r>
            <a:r>
              <a:rPr lang="de-DE" sz="2000">
                <a:hlinkClick r:id="rId15" action="ppaction://hlinksldjump"/>
              </a:rPr>
              <a:t>forschender Unternehmen </a:t>
            </a:r>
            <a:r>
              <a:rPr lang="de-DE" sz="2000"/>
              <a:t>in D</a:t>
            </a:r>
          </a:p>
          <a:p>
            <a:pPr lvl="1"/>
            <a:r>
              <a:rPr lang="de-DE" sz="2000">
                <a:hlinkClick r:id="rId16" action="ppaction://hlinksldjump"/>
              </a:rPr>
              <a:t>Erfolgskennzahlen</a:t>
            </a:r>
            <a:r>
              <a:rPr lang="de-DE" sz="2000"/>
              <a:t> </a:t>
            </a:r>
          </a:p>
          <a:p>
            <a:pPr lvl="1"/>
            <a:r>
              <a:rPr lang="de-DE" sz="2000">
                <a:hlinkClick r:id="rId17" action="ppaction://hlinksldjump"/>
              </a:rPr>
              <a:t>FuE-Beschäftigte</a:t>
            </a:r>
            <a:r>
              <a:rPr lang="de-DE" sz="2000"/>
              <a:t> der Branche</a:t>
            </a:r>
          </a:p>
          <a:p>
            <a:pPr lvl="1"/>
            <a:r>
              <a:rPr lang="de-DE" sz="2000"/>
              <a:t>Entwicklung der </a:t>
            </a:r>
            <a:r>
              <a:rPr lang="de-DE" sz="2000">
                <a:hlinkClick r:id="rId18" action="ppaction://hlinksldjump"/>
              </a:rPr>
              <a:t>Studierenden</a:t>
            </a:r>
            <a:r>
              <a:rPr lang="de-DE" sz="2000"/>
              <a:t> im Studienbereich Chemie und </a:t>
            </a:r>
            <a:r>
              <a:rPr lang="de-DE" sz="2000">
                <a:hlinkClick r:id="rId18" action="ppaction://hlinksldjump"/>
              </a:rPr>
              <a:t>Berufsweg</a:t>
            </a:r>
            <a:r>
              <a:rPr lang="de-DE" sz="2000"/>
              <a:t> promovierter Chemiker</a:t>
            </a:r>
          </a:p>
        </p:txBody>
      </p:sp>
      <p:sp>
        <p:nvSpPr>
          <p:cNvPr id="6" name="Titel 5"/>
          <p:cNvSpPr>
            <a:spLocks noGrp="1"/>
          </p:cNvSpPr>
          <p:nvPr>
            <p:ph type="title"/>
          </p:nvPr>
        </p:nvSpPr>
        <p:spPr/>
        <p:txBody>
          <a:bodyPr vert="horz"/>
          <a:lstStyle/>
          <a:p>
            <a:r>
              <a:rPr lang="de-DE"/>
              <a:t>Inhaltsübersicht I</a:t>
            </a:r>
          </a:p>
        </p:txBody>
      </p:sp>
    </p:spTree>
    <p:extLst>
      <p:ext uri="{BB962C8B-B14F-4D97-AF65-F5344CB8AC3E}">
        <p14:creationId xmlns:p14="http://schemas.microsoft.com/office/powerpoint/2010/main" val="1993241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5C0104A-8649-4BAE-9AFC-4C3546716B7F}"/>
              </a:ext>
            </a:extLst>
          </p:cNvPr>
          <p:cNvGraphicFramePr>
            <a:graphicFrameLocks noChangeAspect="1"/>
          </p:cNvGraphicFramePr>
          <p:nvPr>
            <p:custDataLst>
              <p:tags r:id="rId1"/>
            </p:custDataLst>
            <p:extLst>
              <p:ext uri="{D42A27DB-BD31-4B8C-83A1-F6EECF244321}">
                <p14:modId xmlns:p14="http://schemas.microsoft.com/office/powerpoint/2010/main" val="3002567018"/>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a:extLst>
                          <a:ext uri="{FF2B5EF4-FFF2-40B4-BE49-F238E27FC236}">
                            <a16:creationId xmlns:a16="http://schemas.microsoft.com/office/drawing/2014/main" id="{A5C0104A-8649-4BAE-9AFC-4C3546716B7F}"/>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9A626EFC-B719-4CE6-BF4F-AA2A244BC77B}"/>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20</a:t>
            </a:fld>
            <a:endParaRPr lang="de-DE"/>
          </a:p>
        </p:txBody>
      </p:sp>
      <p:sp>
        <p:nvSpPr>
          <p:cNvPr id="8" name="Textplatzhalter 7">
            <a:extLst>
              <a:ext uri="{FF2B5EF4-FFF2-40B4-BE49-F238E27FC236}">
                <a16:creationId xmlns:a16="http://schemas.microsoft.com/office/drawing/2014/main" id="{262BB420-2C98-5813-112C-48E8D350FAB7}"/>
              </a:ext>
            </a:extLst>
          </p:cNvPr>
          <p:cNvSpPr>
            <a:spLocks noGrp="1"/>
          </p:cNvSpPr>
          <p:nvPr>
            <p:ph type="body" sz="quarter" idx="44"/>
          </p:nvPr>
        </p:nvSpPr>
        <p:spPr/>
        <p:txBody>
          <a:bodyPr/>
          <a:lstStyle/>
          <a:p>
            <a:r>
              <a:rPr lang="de-DE"/>
              <a:t>Die Datenlage ist hier schwierig, da nur von etwa der Hälfte der promovierten Chemiker der weitere Berufsweg bekannt ist. Die Anteile beziehen sich auf diesen bekannten Teil.</a:t>
            </a:r>
            <a:br>
              <a:rPr lang="de-DE"/>
            </a:br>
            <a:endParaRPr lang="de-DE"/>
          </a:p>
          <a:p>
            <a:endParaRPr lang="de-DE"/>
          </a:p>
        </p:txBody>
      </p:sp>
      <p:sp>
        <p:nvSpPr>
          <p:cNvPr id="11" name="Textplatzhalter 10">
            <a:extLst>
              <a:ext uri="{FF2B5EF4-FFF2-40B4-BE49-F238E27FC236}">
                <a16:creationId xmlns:a16="http://schemas.microsoft.com/office/drawing/2014/main" id="{7210E218-0232-4568-85B5-434153F49A48}"/>
              </a:ext>
            </a:extLst>
          </p:cNvPr>
          <p:cNvSpPr>
            <a:spLocks noGrp="1"/>
          </p:cNvSpPr>
          <p:nvPr>
            <p:ph type="body" sz="quarter" idx="42"/>
          </p:nvPr>
        </p:nvSpPr>
        <p:spPr/>
        <p:txBody>
          <a:bodyPr/>
          <a:lstStyle/>
          <a:p>
            <a:r>
              <a:rPr lang="de-DE"/>
              <a:t>2023</a:t>
            </a:r>
          </a:p>
        </p:txBody>
      </p:sp>
      <p:sp>
        <p:nvSpPr>
          <p:cNvPr id="14" name="Textplatzhalter 13">
            <a:extLst>
              <a:ext uri="{FF2B5EF4-FFF2-40B4-BE49-F238E27FC236}">
                <a16:creationId xmlns:a16="http://schemas.microsoft.com/office/drawing/2014/main" id="{8BB02617-ABFF-4E80-BCF6-3407D2D060DC}"/>
              </a:ext>
            </a:extLst>
          </p:cNvPr>
          <p:cNvSpPr>
            <a:spLocks noGrp="1"/>
          </p:cNvSpPr>
          <p:nvPr>
            <p:ph type="body" sz="quarter" idx="43"/>
          </p:nvPr>
        </p:nvSpPr>
        <p:spPr/>
        <p:txBody>
          <a:bodyPr/>
          <a:lstStyle/>
          <a:p>
            <a:r>
              <a:rPr lang="de-DE"/>
              <a:t>Berufsweg promovierter Chemiker</a:t>
            </a:r>
          </a:p>
        </p:txBody>
      </p:sp>
      <p:sp>
        <p:nvSpPr>
          <p:cNvPr id="10" name="Inhaltsplatzhalter 9"/>
          <p:cNvSpPr>
            <a:spLocks noGrp="1"/>
          </p:cNvSpPr>
          <p:nvPr>
            <p:ph type="body" sz="quarter" idx="40"/>
          </p:nvPr>
        </p:nvSpPr>
        <p:spPr/>
        <p:txBody>
          <a:bodyPr vert="horz" lIns="0" tIns="0" rIns="0" bIns="0" rtlCol="0">
            <a:noAutofit/>
          </a:bodyPr>
          <a:lstStyle/>
          <a:p>
            <a:r>
              <a:rPr lang="de-DE"/>
              <a:t>Quellen: GDCh, VCI</a:t>
            </a:r>
          </a:p>
          <a:p>
            <a:r>
              <a:rPr lang="de-DE"/>
              <a:t>* Erster Abschluss: Diplom, Bachelor, 1. Staatsexamen</a:t>
            </a:r>
          </a:p>
          <a:p>
            <a:r>
              <a:rPr lang="de-DE"/>
              <a:t>** Chemie, Wirtschaftschemie, Lebensmittelchemie, Biochemie und Chemiestudiengänge an Fachhochschulen</a:t>
            </a:r>
            <a:br>
              <a:rPr lang="de-DE"/>
            </a:br>
            <a:endParaRPr lang="de-DE"/>
          </a:p>
        </p:txBody>
      </p:sp>
      <p:sp>
        <p:nvSpPr>
          <p:cNvPr id="7" name="Textplatzhalter 6"/>
          <p:cNvSpPr>
            <a:spLocks noGrp="1"/>
          </p:cNvSpPr>
          <p:nvPr>
            <p:ph type="body" sz="quarter" idx="13"/>
          </p:nvPr>
        </p:nvSpPr>
        <p:spPr>
          <a:xfrm>
            <a:off x="569022" y="1103362"/>
            <a:ext cx="5508000" cy="288000"/>
          </a:xfrm>
        </p:spPr>
        <p:txBody>
          <a:bodyPr/>
          <a:lstStyle/>
          <a:p>
            <a:r>
              <a:rPr lang="de-DE"/>
              <a:t>Studienanfänger, Absolventen* und promovierte Absolventen im Fachbereich Chemie**</a:t>
            </a:r>
          </a:p>
          <a:p>
            <a:endParaRPr lang="de-DE"/>
          </a:p>
        </p:txBody>
      </p:sp>
      <p:sp>
        <p:nvSpPr>
          <p:cNvPr id="3" name="Titel 2"/>
          <p:cNvSpPr>
            <a:spLocks noGrp="1"/>
          </p:cNvSpPr>
          <p:nvPr>
            <p:ph type="title"/>
          </p:nvPr>
        </p:nvSpPr>
        <p:spPr>
          <a:noFill/>
        </p:spPr>
        <p:txBody>
          <a:bodyPr vert="horz"/>
          <a:lstStyle/>
          <a:p>
            <a:r>
              <a:rPr lang="de-DE" sz="2400"/>
              <a:t>Studienanfängerzahlen stabilisieren sich dank Zuwachs bei Biochemie – Branche ist wichtigster Arbeitgeber</a:t>
            </a:r>
          </a:p>
        </p:txBody>
      </p:sp>
      <p:graphicFrame>
        <p:nvGraphicFramePr>
          <p:cNvPr id="12" name="Diagrammplatzhalter 12">
            <a:extLst>
              <a:ext uri="{FF2B5EF4-FFF2-40B4-BE49-F238E27FC236}">
                <a16:creationId xmlns:a16="http://schemas.microsoft.com/office/drawing/2014/main" id="{00000000-0008-0000-00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Diagrammplatzhalter 10">
            <a:extLst>
              <a:ext uri="{FF2B5EF4-FFF2-40B4-BE49-F238E27FC236}">
                <a16:creationId xmlns:a16="http://schemas.microsoft.com/office/drawing/2014/main" id="{78F168DF-4EFD-438C-A6A1-DA73BA3C37F1}"/>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4936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47D8C82-850D-4E89-92EF-13DEDDA080F0}"/>
              </a:ext>
            </a:extLst>
          </p:cNvPr>
          <p:cNvGraphicFramePr>
            <a:graphicFrameLocks noChangeAspect="1"/>
          </p:cNvGraphicFramePr>
          <p:nvPr>
            <p:custDataLst>
              <p:tags r:id="rId1"/>
            </p:custDataLst>
            <p:extLst>
              <p:ext uri="{D42A27DB-BD31-4B8C-83A1-F6EECF244321}">
                <p14:modId xmlns:p14="http://schemas.microsoft.com/office/powerpoint/2010/main" val="4076034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5" name="Objekt 4" hidden="1">
                        <a:extLst>
                          <a:ext uri="{FF2B5EF4-FFF2-40B4-BE49-F238E27FC236}">
                            <a16:creationId xmlns:a16="http://schemas.microsoft.com/office/drawing/2014/main" id="{A47D8C82-850D-4E89-92EF-13DEDDA080F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2" name="Bildplatzhalter 11" descr="Ein Bild, das Person, Kleidung, Job, Im Haus enthält.&#10;&#10;KI-generierte Inhalte können fehlerhaft sein.">
            <a:extLst>
              <a:ext uri="{FF2B5EF4-FFF2-40B4-BE49-F238E27FC236}">
                <a16:creationId xmlns:a16="http://schemas.microsoft.com/office/drawing/2014/main" id="{69509EFE-B93B-043D-78E5-F0D6277282D6}"/>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440" r="11440"/>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a:t>
            </a:r>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im internationalen Vergleich</a:t>
            </a:r>
          </a:p>
        </p:txBody>
      </p:sp>
      <p:sp>
        <p:nvSpPr>
          <p:cNvPr id="6" name="Textplatzhalter 5">
            <a:extLst>
              <a:ext uri="{FF2B5EF4-FFF2-40B4-BE49-F238E27FC236}">
                <a16:creationId xmlns:a16="http://schemas.microsoft.com/office/drawing/2014/main" id="{0C641847-C373-2A79-DCA9-970CC6808419}"/>
              </a:ext>
            </a:extLst>
          </p:cNvPr>
          <p:cNvSpPr>
            <a:spLocks noGrp="1"/>
          </p:cNvSpPr>
          <p:nvPr>
            <p:ph type="body" sz="quarter" idx="25"/>
          </p:nvPr>
        </p:nvSpPr>
        <p:spPr/>
        <p:txBody>
          <a:bodyPr/>
          <a:lstStyle/>
          <a:p>
            <a:r>
              <a:rPr lang="de-DE"/>
              <a:t>© micromonkey/stock.adobe.com</a:t>
            </a:r>
          </a:p>
        </p:txBody>
      </p:sp>
    </p:spTree>
    <p:extLst>
      <p:ext uri="{BB962C8B-B14F-4D97-AF65-F5344CB8AC3E}">
        <p14:creationId xmlns:p14="http://schemas.microsoft.com/office/powerpoint/2010/main" val="13208680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A96BD85-AA5A-4C8F-822A-0EE1FF690B08}"/>
              </a:ext>
            </a:extLst>
          </p:cNvPr>
          <p:cNvGraphicFramePr>
            <a:graphicFrameLocks noChangeAspect="1"/>
          </p:cNvGraphicFramePr>
          <p:nvPr>
            <p:custDataLst>
              <p:tags r:id="rId1"/>
            </p:custDataLst>
            <p:extLst>
              <p:ext uri="{D42A27DB-BD31-4B8C-83A1-F6EECF244321}">
                <p14:modId xmlns:p14="http://schemas.microsoft.com/office/powerpoint/2010/main" val="26540413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2A96BD85-AA5A-4C8F-822A-0EE1FF690B0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22</a:t>
            </a:fld>
            <a:endParaRPr lang="de-DE"/>
          </a:p>
        </p:txBody>
      </p:sp>
      <p:sp>
        <p:nvSpPr>
          <p:cNvPr id="7" name="Inhaltsplatzhalter 6"/>
          <p:cNvSpPr>
            <a:spLocks noGrp="1"/>
          </p:cNvSpPr>
          <p:nvPr>
            <p:ph sz="quarter" idx="12"/>
          </p:nvPr>
        </p:nvSpPr>
        <p:spPr/>
        <p:txBody>
          <a:bodyPr/>
          <a:lstStyle/>
          <a:p>
            <a:pPr>
              <a:spcBef>
                <a:spcPts val="500"/>
              </a:spcBef>
            </a:pPr>
            <a:r>
              <a:rPr lang="de-DE" sz="2000"/>
              <a:t>83 Prozent der weltweiten </a:t>
            </a:r>
            <a:r>
              <a:rPr lang="de-DE" sz="2000" err="1"/>
              <a:t>FuE</a:t>
            </a:r>
            <a:r>
              <a:rPr lang="de-DE" sz="2000"/>
              <a:t>-Ausgaben werden von den sechs größten </a:t>
            </a:r>
            <a:r>
              <a:rPr lang="de-DE" sz="2000" err="1"/>
              <a:t>FuE</a:t>
            </a:r>
            <a:r>
              <a:rPr lang="de-DE" sz="2000"/>
              <a:t>-Ländern erbracht. Deutschland ist der viertgrößte Chemie-Innovationsstandort – dies gilt sowohl für Chemie/</a:t>
            </a:r>
            <a:r>
              <a:rPr lang="de-DE" sz="2000" err="1"/>
              <a:t>Pharma</a:t>
            </a:r>
            <a:r>
              <a:rPr lang="de-DE" sz="2000"/>
              <a:t> als auch für die Chemieindustrie (ohne </a:t>
            </a:r>
            <a:r>
              <a:rPr lang="de-DE" sz="2000" err="1"/>
              <a:t>Pharma</a:t>
            </a:r>
            <a:r>
              <a:rPr lang="de-DE" sz="2000"/>
              <a:t>).</a:t>
            </a:r>
          </a:p>
          <a:p>
            <a:pPr>
              <a:spcBef>
                <a:spcPts val="500"/>
              </a:spcBef>
            </a:pPr>
            <a:r>
              <a:rPr lang="de-DE" sz="2000"/>
              <a:t>Die Industrieländer verlieren zwar tendenziell Anteile an den weltweiten </a:t>
            </a:r>
            <a:r>
              <a:rPr lang="de-DE" sz="2000" err="1"/>
              <a:t>FuE</a:t>
            </a:r>
            <a:r>
              <a:rPr lang="de-DE" sz="2000"/>
              <a:t>-Ausgaben an die Schwellenländer, aber die </a:t>
            </a:r>
            <a:r>
              <a:rPr lang="de-DE" sz="2000" err="1"/>
              <a:t>FuE</a:t>
            </a:r>
            <a:r>
              <a:rPr lang="de-DE" sz="2000"/>
              <a:t>-Ausgaben steigen auch in den Industrieländern – nur die Dynamik fällt schwächer aus.</a:t>
            </a:r>
          </a:p>
          <a:p>
            <a:pPr>
              <a:spcBef>
                <a:spcPts val="500"/>
              </a:spcBef>
            </a:pPr>
            <a:r>
              <a:rPr lang="de-DE" sz="2000"/>
              <a:t>Die </a:t>
            </a:r>
            <a:r>
              <a:rPr lang="de-DE" sz="2000" err="1"/>
              <a:t>FuE</a:t>
            </a:r>
            <a:r>
              <a:rPr lang="de-DE" sz="2000"/>
              <a:t>-Intensität der deutschen Chemie/Pharma-Industrie liegt im Mittelfeld der wichtigsten Wettbewerber.</a:t>
            </a:r>
          </a:p>
          <a:p>
            <a:pPr>
              <a:spcBef>
                <a:spcPts val="500"/>
              </a:spcBef>
            </a:pPr>
            <a:r>
              <a:rPr lang="de-DE" sz="2000"/>
              <a:t>Insgesamt ist die Innovationsorientierung der deutschen Chemieindustrie hoch. Kein anderes Land weist so viele forschende Unternehmen auf wie Deutschland.</a:t>
            </a:r>
          </a:p>
          <a:p>
            <a:pPr>
              <a:spcBef>
                <a:spcPts val="500"/>
              </a:spcBef>
            </a:pPr>
            <a:r>
              <a:rPr lang="de-DE" sz="2000"/>
              <a:t>Auch im Handel mit forschungsintensiven chemischen und pharmazeutischen Erzeugnissen spielt Deutschland ganz vorne mit.</a:t>
            </a:r>
          </a:p>
          <a:p>
            <a:pPr>
              <a:spcBef>
                <a:spcPts val="500"/>
              </a:spcBef>
            </a:pPr>
            <a:r>
              <a:rPr lang="de-DE" sz="2000"/>
              <a:t>7,2 Prozent der Patente in der Chemie und Pharmazie kommen aus Deutschland. Bei den Chemiepatenten (ohne </a:t>
            </a:r>
            <a:r>
              <a:rPr lang="de-DE" sz="2000" err="1"/>
              <a:t>Pharma</a:t>
            </a:r>
            <a:r>
              <a:rPr lang="de-DE" sz="2000"/>
              <a:t>) liegt der Anteil bei 9,4 Prozent.</a:t>
            </a:r>
          </a:p>
        </p:txBody>
      </p:sp>
      <p:sp>
        <p:nvSpPr>
          <p:cNvPr id="6" name="Titel 5"/>
          <p:cNvSpPr>
            <a:spLocks noGrp="1"/>
          </p:cNvSpPr>
          <p:nvPr>
            <p:ph type="title"/>
          </p:nvPr>
        </p:nvSpPr>
        <p:spPr/>
        <p:txBody>
          <a:bodyPr vert="horz"/>
          <a:lstStyle/>
          <a:p>
            <a:r>
              <a:rPr lang="de-DE"/>
              <a:t>Der Innovationsstandort im internationalen Vergleich - Kernbotschaften</a:t>
            </a:r>
          </a:p>
        </p:txBody>
      </p:sp>
    </p:spTree>
    <p:extLst>
      <p:ext uri="{BB962C8B-B14F-4D97-AF65-F5344CB8AC3E}">
        <p14:creationId xmlns:p14="http://schemas.microsoft.com/office/powerpoint/2010/main" val="44793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D171FAB-56A7-4AD7-94B6-99DADE2D0FE9}"/>
              </a:ext>
            </a:extLst>
          </p:cNvPr>
          <p:cNvGraphicFramePr>
            <a:graphicFrameLocks noChangeAspect="1"/>
          </p:cNvGraphicFramePr>
          <p:nvPr>
            <p:custDataLst>
              <p:tags r:id="rId1"/>
            </p:custDataLst>
            <p:extLst>
              <p:ext uri="{D42A27DB-BD31-4B8C-83A1-F6EECF244321}">
                <p14:modId xmlns:p14="http://schemas.microsoft.com/office/powerpoint/2010/main" val="1921835359"/>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4D171FAB-56A7-4AD7-94B6-99DADE2D0FE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CFD3EBF-0FE3-4D3E-8A83-9816D57E7927}"/>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23</a:t>
            </a:fld>
            <a:endParaRPr lang="de-DE"/>
          </a:p>
        </p:txBody>
      </p:sp>
      <p:sp>
        <p:nvSpPr>
          <p:cNvPr id="19" name="Inhaltsplatzhalter 13"/>
          <p:cNvSpPr>
            <a:spLocks noGrp="1"/>
          </p:cNvSpPr>
          <p:nvPr>
            <p:ph sz="quarter" idx="42"/>
          </p:nvPr>
        </p:nvSpPr>
        <p:spPr/>
        <p:txBody>
          <a:bodyPr vert="horz" lIns="0" tIns="0" rIns="0" bIns="0" rtlCol="0">
            <a:noAutofit/>
          </a:bodyPr>
          <a:lstStyle/>
          <a:p>
            <a:r>
              <a:rPr lang="de-DE"/>
              <a:t>Gut 83 Prozent der weltweiten internen </a:t>
            </a:r>
            <a:r>
              <a:rPr lang="de-DE" err="1"/>
              <a:t>FuE</a:t>
            </a:r>
            <a:r>
              <a:rPr lang="de-DE"/>
              <a:t>-Ausgaben werden von den sechs größten </a:t>
            </a:r>
            <a:r>
              <a:rPr lang="de-DE" err="1"/>
              <a:t>FuE</a:t>
            </a:r>
            <a:r>
              <a:rPr lang="de-DE"/>
              <a:t>-Ländern erbracht. </a:t>
            </a:r>
          </a:p>
          <a:p>
            <a:r>
              <a:rPr lang="de-DE"/>
              <a:t>Deutschland ist der viertgrößte Chemie-Innovationsstandort – dies gilt sowohl für Chemie/</a:t>
            </a:r>
            <a:r>
              <a:rPr lang="de-DE" err="1"/>
              <a:t>Pharma</a:t>
            </a:r>
            <a:r>
              <a:rPr lang="de-DE"/>
              <a:t> als auch für die Chemieindustrie (ohne </a:t>
            </a:r>
            <a:r>
              <a:rPr lang="de-DE" err="1"/>
              <a:t>Pharma</a:t>
            </a:r>
            <a:r>
              <a:rPr lang="de-DE"/>
              <a:t>).</a:t>
            </a:r>
          </a:p>
          <a:p>
            <a:r>
              <a:rPr lang="de-DE"/>
              <a:t>Der Anteil Deutschlands an den </a:t>
            </a:r>
            <a:r>
              <a:rPr lang="de-DE" err="1"/>
              <a:t>FuE</a:t>
            </a:r>
            <a:r>
              <a:rPr lang="de-DE"/>
              <a:t>-Aufwendungen liegt bei 4,8 Prozent. Betrachtet man nur die Chemie, kommt Deutschland auf einen </a:t>
            </a:r>
            <a:r>
              <a:rPr lang="de-DE" err="1"/>
              <a:t>FuE</a:t>
            </a:r>
            <a:r>
              <a:rPr lang="de-DE"/>
              <a:t>-Anteil von 8,4 Prozent. </a:t>
            </a:r>
          </a:p>
          <a:p>
            <a:endParaRPr lang="de-DE"/>
          </a:p>
        </p:txBody>
      </p:sp>
      <p:sp>
        <p:nvSpPr>
          <p:cNvPr id="17"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a:p>
            <a:endParaRPr lang="de-DE"/>
          </a:p>
        </p:txBody>
      </p:sp>
      <p:sp>
        <p:nvSpPr>
          <p:cNvPr id="18" name="Textplatzhalter 6"/>
          <p:cNvSpPr>
            <a:spLocks noGrp="1"/>
          </p:cNvSpPr>
          <p:nvPr>
            <p:ph type="body" sz="quarter" idx="19"/>
          </p:nvPr>
        </p:nvSpPr>
        <p:spPr/>
        <p:txBody>
          <a:bodyPr/>
          <a:lstStyle/>
          <a:p>
            <a:r>
              <a:rPr lang="de-DE"/>
              <a:t>Anteile der FuE-Aufwendungen* (Chemie &amp; </a:t>
            </a:r>
            <a:r>
              <a:rPr lang="de-DE" err="1"/>
              <a:t>Pharma</a:t>
            </a:r>
            <a:r>
              <a:rPr lang="de-DE"/>
              <a:t>) der Länder an der Welt, 2023, in Prozent</a:t>
            </a:r>
          </a:p>
          <a:p>
            <a:endParaRPr lang="de-DE"/>
          </a:p>
        </p:txBody>
      </p:sp>
      <p:sp>
        <p:nvSpPr>
          <p:cNvPr id="13" name="Textplatzhalter 12"/>
          <p:cNvSpPr>
            <a:spLocks noGrp="1"/>
          </p:cNvSpPr>
          <p:nvPr>
            <p:ph type="body" sz="quarter" idx="13"/>
          </p:nvPr>
        </p:nvSpPr>
        <p:spPr>
          <a:xfrm>
            <a:off x="516000" y="1067124"/>
            <a:ext cx="11160000" cy="288000"/>
          </a:xfrm>
        </p:spPr>
        <p:txBody>
          <a:bodyPr/>
          <a:lstStyle/>
          <a:p>
            <a:r>
              <a:rPr lang="de-DE"/>
              <a:t>Interne </a:t>
            </a:r>
            <a:r>
              <a:rPr lang="de-DE" err="1"/>
              <a:t>FuE</a:t>
            </a:r>
            <a:r>
              <a:rPr lang="de-DE"/>
              <a:t>-Ausgaben nach Ländern</a:t>
            </a:r>
          </a:p>
          <a:p>
            <a:endParaRPr lang="de-DE"/>
          </a:p>
        </p:txBody>
      </p:sp>
      <p:sp>
        <p:nvSpPr>
          <p:cNvPr id="12" name="Titel 11"/>
          <p:cNvSpPr>
            <a:spLocks noGrp="1"/>
          </p:cNvSpPr>
          <p:nvPr>
            <p:ph type="title"/>
          </p:nvPr>
        </p:nvSpPr>
        <p:spPr>
          <a:noFill/>
        </p:spPr>
        <p:txBody>
          <a:bodyPr vert="horz"/>
          <a:lstStyle/>
          <a:p>
            <a:r>
              <a:rPr lang="de-DE" sz="2400"/>
              <a:t>6 Länder erbringen 83 Prozent der globalen FuE-Ausgaben</a:t>
            </a:r>
          </a:p>
        </p:txBody>
      </p:sp>
      <p:sp>
        <p:nvSpPr>
          <p:cNvPr id="31" name="Textplatzhalter 1">
            <a:extLst>
              <a:ext uri="{FF2B5EF4-FFF2-40B4-BE49-F238E27FC236}">
                <a16:creationId xmlns:a16="http://schemas.microsoft.com/office/drawing/2014/main" id="{C8FC22A5-4975-4EDC-A395-AAB3FF84F906}"/>
              </a:ext>
            </a:extLst>
          </p:cNvPr>
          <p:cNvSpPr txBox="1">
            <a:spLocks/>
          </p:cNvSpPr>
          <p:nvPr/>
        </p:nvSpPr>
        <p:spPr>
          <a:xfrm>
            <a:off x="4121375"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t>* Interne </a:t>
            </a:r>
            <a:r>
              <a:rPr lang="de-DE" err="1"/>
              <a:t>FuE</a:t>
            </a:r>
            <a:r>
              <a:rPr lang="de-DE"/>
              <a:t>-Aufwendungen</a:t>
            </a:r>
          </a:p>
          <a:p>
            <a:endParaRPr lang="de-DE"/>
          </a:p>
        </p:txBody>
      </p:sp>
      <p:graphicFrame>
        <p:nvGraphicFramePr>
          <p:cNvPr id="11" name="Diagrammplatzhalter 13">
            <a:extLst>
              <a:ext uri="{FF2B5EF4-FFF2-40B4-BE49-F238E27FC236}">
                <a16:creationId xmlns:a16="http://schemas.microsoft.com/office/drawing/2014/main" id="{8DA2375A-8EF8-4BDA-8BD4-D5856ECD340A}"/>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91418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92A5BF7-B817-4C8E-BCED-3B7BC8645D9A}"/>
              </a:ext>
            </a:extLst>
          </p:cNvPr>
          <p:cNvGraphicFramePr>
            <a:graphicFrameLocks noChangeAspect="1"/>
          </p:cNvGraphicFramePr>
          <p:nvPr>
            <p:custDataLst>
              <p:tags r:id="rId1"/>
            </p:custDataLst>
            <p:extLst>
              <p:ext uri="{D42A27DB-BD31-4B8C-83A1-F6EECF244321}">
                <p14:modId xmlns:p14="http://schemas.microsoft.com/office/powerpoint/2010/main" val="210657891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E92A5BF7-B817-4C8E-BCED-3B7BC8645D9A}"/>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A7FB0477-3650-4669-BCA1-9197ADFAF1CF}"/>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24</a:t>
            </a:fld>
            <a:endParaRPr lang="de-DE"/>
          </a:p>
        </p:txBody>
      </p:sp>
      <p:sp>
        <p:nvSpPr>
          <p:cNvPr id="16" name="Inhaltsplatzhalter 15"/>
          <p:cNvSpPr>
            <a:spLocks noGrp="1"/>
          </p:cNvSpPr>
          <p:nvPr>
            <p:ph type="body" sz="quarter" idx="43"/>
          </p:nvPr>
        </p:nvSpPr>
        <p:spPr>
          <a:xfrm>
            <a:off x="8244013" y="1748899"/>
            <a:ext cx="3455987" cy="4032000"/>
          </a:xfrm>
        </p:spPr>
        <p:txBody>
          <a:bodyPr vert="horz" lIns="0" tIns="0" rIns="0" bIns="0" rtlCol="0">
            <a:noAutofit/>
          </a:bodyPr>
          <a:lstStyle/>
          <a:p>
            <a:r>
              <a:rPr lang="de-DE" sz="1900"/>
              <a:t>Deutschland ist der viertgrößte Chemie-Innovationsstandort.</a:t>
            </a:r>
          </a:p>
          <a:p>
            <a:pPr lvl="0"/>
            <a:r>
              <a:rPr lang="de-DE" sz="1900"/>
              <a:t>Deutschland hatte 2011 seinen dritten Platz an China verloren. </a:t>
            </a:r>
          </a:p>
          <a:p>
            <a:r>
              <a:rPr lang="de-DE" sz="1900"/>
              <a:t>Insgesamt ist die Innovationsorientierung der deutschen Chemieindustrie hoch. Kein anderes Land weist so viele forschende Unternehmen aus wie Deutschland.</a:t>
            </a:r>
          </a:p>
          <a:p>
            <a:endParaRPr lang="de-DE" sz="1900"/>
          </a:p>
        </p:txBody>
      </p:sp>
      <p:sp>
        <p:nvSpPr>
          <p:cNvPr id="14" name="Inhaltsplatzhalter 13"/>
          <p:cNvSpPr>
            <a:spLocks noGrp="1"/>
          </p:cNvSpPr>
          <p:nvPr>
            <p:ph type="body" sz="quarter" idx="40"/>
          </p:nvPr>
        </p:nvSpPr>
        <p:spPr>
          <a:xfrm>
            <a:off x="540000" y="6001113"/>
            <a:ext cx="10080000" cy="115858"/>
          </a:xfrm>
        </p:spPr>
        <p:txBody>
          <a:bodyPr vert="horz" lIns="0" tIns="0" rIns="0" bIns="0" rtlCol="0">
            <a:noAutofit/>
          </a:bodyPr>
          <a:lstStyle/>
          <a:p>
            <a:r>
              <a:rPr lang="de-DE"/>
              <a:t>Quellen: </a:t>
            </a:r>
            <a:r>
              <a:rPr lang="de-DE" err="1"/>
              <a:t>Chemdata</a:t>
            </a:r>
            <a:r>
              <a:rPr lang="de-DE"/>
              <a:t> International, VCI</a:t>
            </a:r>
          </a:p>
        </p:txBody>
      </p:sp>
      <p:sp>
        <p:nvSpPr>
          <p:cNvPr id="11" name="Textplatzhalter 11"/>
          <p:cNvSpPr>
            <a:spLocks noGrp="1"/>
          </p:cNvSpPr>
          <p:nvPr>
            <p:ph type="body" sz="quarter" idx="19"/>
          </p:nvPr>
        </p:nvSpPr>
        <p:spPr/>
        <p:txBody>
          <a:bodyPr/>
          <a:lstStyle/>
          <a:p>
            <a:r>
              <a:rPr lang="de-DE"/>
              <a:t>in Mrd. Euro, 2023</a:t>
            </a:r>
          </a:p>
          <a:p>
            <a:endParaRPr lang="de-DE"/>
          </a:p>
        </p:txBody>
      </p:sp>
      <p:sp>
        <p:nvSpPr>
          <p:cNvPr id="13" name="Textplatzhalter 12"/>
          <p:cNvSpPr>
            <a:spLocks noGrp="1"/>
          </p:cNvSpPr>
          <p:nvPr>
            <p:ph type="body" sz="quarter" idx="13"/>
          </p:nvPr>
        </p:nvSpPr>
        <p:spPr/>
        <p:txBody>
          <a:bodyPr/>
          <a:lstStyle/>
          <a:p>
            <a:r>
              <a:rPr lang="de-DE"/>
              <a:t>TOP 10 der Welt + EU: </a:t>
            </a:r>
            <a:r>
              <a:rPr lang="de-DE" err="1"/>
              <a:t>FuE</a:t>
            </a:r>
            <a:r>
              <a:rPr lang="de-DE"/>
              <a:t>-Aufwendungen* der Chemie- und Pharmaindustrie</a:t>
            </a:r>
          </a:p>
        </p:txBody>
      </p:sp>
      <p:sp>
        <p:nvSpPr>
          <p:cNvPr id="19" name="Titel 18"/>
          <p:cNvSpPr>
            <a:spLocks noGrp="1"/>
          </p:cNvSpPr>
          <p:nvPr>
            <p:ph type="title"/>
          </p:nvPr>
        </p:nvSpPr>
        <p:spPr>
          <a:xfrm>
            <a:off x="540000" y="139663"/>
            <a:ext cx="11460656" cy="900000"/>
          </a:xfrm>
          <a:noFill/>
        </p:spPr>
        <p:txBody>
          <a:bodyPr vert="horz"/>
          <a:lstStyle/>
          <a:p>
            <a:r>
              <a:rPr lang="de-DE"/>
              <a:t>Deutschland: viertgrößter Innovationsstandort</a:t>
            </a:r>
          </a:p>
        </p:txBody>
      </p:sp>
      <p:sp>
        <p:nvSpPr>
          <p:cNvPr id="15" name="Textplatzhalter 1">
            <a:extLst>
              <a:ext uri="{FF2B5EF4-FFF2-40B4-BE49-F238E27FC236}">
                <a16:creationId xmlns:a16="http://schemas.microsoft.com/office/drawing/2014/main" id="{62ED60BF-5418-4ECE-96C7-FB3D3E4CAF7C}"/>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a:solidFill>
                  <a:srgbClr val="8C3E9F"/>
                </a:solidFill>
              </a:rPr>
              <a:t>* Interne </a:t>
            </a:r>
            <a:r>
              <a:rPr lang="de-DE" err="1">
                <a:solidFill>
                  <a:srgbClr val="8C3E9F"/>
                </a:solidFill>
              </a:rPr>
              <a:t>FuE</a:t>
            </a:r>
            <a:r>
              <a:rPr lang="de-DE">
                <a:solidFill>
                  <a:srgbClr val="8C3E9F"/>
                </a:solidFill>
              </a:rPr>
              <a:t>-Aufwendungen</a:t>
            </a:r>
          </a:p>
          <a:p>
            <a:endParaRPr lang="de-DE"/>
          </a:p>
        </p:txBody>
      </p:sp>
      <p:graphicFrame>
        <p:nvGraphicFramePr>
          <p:cNvPr id="21" name="Diagrammplatzhalter 20">
            <a:extLst>
              <a:ext uri="{FF2B5EF4-FFF2-40B4-BE49-F238E27FC236}">
                <a16:creationId xmlns:a16="http://schemas.microsoft.com/office/drawing/2014/main" id="{72451CF7-E48E-2A46-AAA6-C6F5FA9CB4A6}"/>
              </a:ext>
            </a:extLst>
          </p:cNvPr>
          <p:cNvGraphicFramePr>
            <a:graphicFrameLocks noGrp="1"/>
          </p:cNvGraphicFramePr>
          <p:nvPr>
            <p:ph type="chart" sz="quarter" idx="18"/>
            <p:extLst>
              <p:ext uri="{D42A27DB-BD31-4B8C-83A1-F6EECF244321}">
                <p14:modId xmlns:p14="http://schemas.microsoft.com/office/powerpoint/2010/main" val="17156538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950802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29161532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25</a:t>
            </a:fld>
            <a:endParaRPr lang="de-DE"/>
          </a:p>
        </p:txBody>
      </p:sp>
      <p:sp>
        <p:nvSpPr>
          <p:cNvPr id="10" name="Inhaltsplatzhalter 9"/>
          <p:cNvSpPr>
            <a:spLocks noGrp="1"/>
          </p:cNvSpPr>
          <p:nvPr>
            <p:ph type="body" sz="quarter" idx="43"/>
          </p:nvPr>
        </p:nvSpPr>
        <p:spPr/>
        <p:txBody>
          <a:bodyPr vert="horz" lIns="0" tIns="0" rIns="0" bIns="0" rtlCol="0">
            <a:noAutofit/>
          </a:bodyPr>
          <a:lstStyle/>
          <a:p>
            <a:r>
              <a:rPr lang="de-DE"/>
              <a:t>Tendenziell verlieren die Industrieländer </a:t>
            </a:r>
            <a:r>
              <a:rPr lang="de-DE" err="1"/>
              <a:t>FuE</a:t>
            </a:r>
            <a:r>
              <a:rPr lang="de-DE"/>
              <a:t>-Anteile. Gewinner sind die Schwellenländer – allen voran China. </a:t>
            </a:r>
          </a:p>
          <a:p>
            <a:r>
              <a:rPr lang="de-DE"/>
              <a:t>Die USA profitierten von einer Ausweitung bei den </a:t>
            </a:r>
            <a:r>
              <a:rPr lang="de-DE" err="1"/>
              <a:t>Pharma</a:t>
            </a:r>
            <a:r>
              <a:rPr lang="de-DE"/>
              <a:t> </a:t>
            </a:r>
            <a:r>
              <a:rPr lang="de-DE" err="1"/>
              <a:t>FuE</a:t>
            </a:r>
            <a:r>
              <a:rPr lang="de-DE"/>
              <a:t>-Aufwendungen.</a:t>
            </a:r>
          </a:p>
          <a:p>
            <a:endParaRPr lang="de-DE"/>
          </a:p>
          <a:p>
            <a:endParaRPr lang="de-DE"/>
          </a:p>
        </p:txBody>
      </p:sp>
      <p:sp>
        <p:nvSpPr>
          <p:cNvPr id="8" name="Textplatzhalter 7">
            <a:extLst>
              <a:ext uri="{FF2B5EF4-FFF2-40B4-BE49-F238E27FC236}">
                <a16:creationId xmlns:a16="http://schemas.microsoft.com/office/drawing/2014/main" id="{DA88642E-0C9A-4BAC-A7BF-79BEA8773518}"/>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err="1"/>
              <a:t>FuE</a:t>
            </a:r>
            <a:r>
              <a:rPr lang="de-DE"/>
              <a:t>-Anteile der Chemie- und Pharmaindustrie an den weltweiten </a:t>
            </a:r>
            <a:r>
              <a:rPr lang="de-DE" err="1"/>
              <a:t>FuE</a:t>
            </a:r>
            <a:r>
              <a:rPr lang="de-DE"/>
              <a:t>-Ausgaben in Prozent</a:t>
            </a:r>
          </a:p>
        </p:txBody>
      </p:sp>
      <p:sp>
        <p:nvSpPr>
          <p:cNvPr id="7" name="Textplatzhalter 6"/>
          <p:cNvSpPr>
            <a:spLocks noGrp="1"/>
          </p:cNvSpPr>
          <p:nvPr>
            <p:ph type="body" sz="quarter" idx="13"/>
          </p:nvPr>
        </p:nvSpPr>
        <p:spPr/>
        <p:txBody>
          <a:bodyPr/>
          <a:lstStyle/>
          <a:p>
            <a:r>
              <a:rPr lang="de-DE" err="1"/>
              <a:t>FuE</a:t>
            </a:r>
            <a:r>
              <a:rPr lang="de-DE"/>
              <a:t>-Anteile der Länder im Zeitvergleich</a:t>
            </a:r>
          </a:p>
        </p:txBody>
      </p:sp>
      <p:sp>
        <p:nvSpPr>
          <p:cNvPr id="3" name="Titel 2"/>
          <p:cNvSpPr>
            <a:spLocks noGrp="1"/>
          </p:cNvSpPr>
          <p:nvPr>
            <p:ph type="title"/>
          </p:nvPr>
        </p:nvSpPr>
        <p:spPr>
          <a:noFill/>
        </p:spPr>
        <p:txBody>
          <a:bodyPr vert="horz"/>
          <a:lstStyle/>
          <a:p>
            <a:r>
              <a:rPr lang="de-DE"/>
              <a:t>Wettbewerber gewinnen Anteile hinzu</a:t>
            </a:r>
          </a:p>
        </p:txBody>
      </p:sp>
      <p:graphicFrame>
        <p:nvGraphicFramePr>
          <p:cNvPr id="11" name="Diagrammplatzhalter 12">
            <a:extLst>
              <a:ext uri="{FF2B5EF4-FFF2-40B4-BE49-F238E27FC236}">
                <a16:creationId xmlns:a16="http://schemas.microsoft.com/office/drawing/2014/main" id="{FF271856-4E5E-4E72-B04E-E54C08E05555}"/>
              </a:ext>
            </a:extLst>
          </p:cNvPr>
          <p:cNvGraphicFramePr>
            <a:graphicFrameLocks noGrp="1"/>
          </p:cNvGraphicFramePr>
          <p:nvPr>
            <p:ph type="chart" sz="quarter" idx="18"/>
            <p:extLst>
              <p:ext uri="{D42A27DB-BD31-4B8C-83A1-F6EECF244321}">
                <p14:modId xmlns:p14="http://schemas.microsoft.com/office/powerpoint/2010/main" val="3845702835"/>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009017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2667941135"/>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26</a:t>
            </a:fld>
            <a:endParaRPr lang="de-DE"/>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2"/>
          </p:nvPr>
        </p:nvSpPr>
        <p:spPr/>
        <p:txBody>
          <a:bodyPr/>
          <a:lstStyle/>
          <a:p>
            <a:r>
              <a:rPr lang="de-DE"/>
              <a:t>in Mrd. Euro</a:t>
            </a:r>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3"/>
          </p:nvPr>
        </p:nvSpPr>
        <p:spPr/>
        <p:txBody>
          <a:bodyPr/>
          <a:lstStyle/>
          <a:p>
            <a:r>
              <a:rPr lang="de-DE"/>
              <a:t>FuE-Ausgaben Chemie &amp; </a:t>
            </a:r>
            <a:r>
              <a:rPr lang="de-DE" err="1"/>
              <a:t>Pharma</a:t>
            </a:r>
            <a:endParaRPr lang="de-DE"/>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a:t>Anteile an den weltweiten </a:t>
            </a:r>
            <a:r>
              <a:rPr lang="de-DE" err="1"/>
              <a:t>FuE</a:t>
            </a:r>
            <a:r>
              <a:rPr lang="de-DE"/>
              <a:t>-Aufwendungen in Prozent</a:t>
            </a:r>
          </a:p>
        </p:txBody>
      </p:sp>
      <p:sp>
        <p:nvSpPr>
          <p:cNvPr id="7" name="Textplatzhalter 6"/>
          <p:cNvSpPr>
            <a:spLocks noGrp="1"/>
          </p:cNvSpPr>
          <p:nvPr>
            <p:ph type="body" sz="quarter" idx="13"/>
          </p:nvPr>
        </p:nvSpPr>
        <p:spPr/>
        <p:txBody>
          <a:bodyPr/>
          <a:lstStyle/>
          <a:p>
            <a:r>
              <a:rPr lang="de-DE"/>
              <a:t>FuE-Anteile Chemie &amp; </a:t>
            </a:r>
            <a:r>
              <a:rPr lang="de-DE" err="1"/>
              <a:t>Pharma</a:t>
            </a:r>
            <a:r>
              <a:rPr lang="de-DE"/>
              <a:t> an der Welt</a:t>
            </a:r>
          </a:p>
        </p:txBody>
      </p:sp>
      <p:sp>
        <p:nvSpPr>
          <p:cNvPr id="3" name="Titel 2"/>
          <p:cNvSpPr>
            <a:spLocks noGrp="1"/>
          </p:cNvSpPr>
          <p:nvPr>
            <p:ph type="title"/>
          </p:nvPr>
        </p:nvSpPr>
        <p:spPr>
          <a:noFill/>
        </p:spPr>
        <p:txBody>
          <a:bodyPr vert="horz"/>
          <a:lstStyle/>
          <a:p>
            <a:r>
              <a:rPr lang="de-DE"/>
              <a:t>EU investiert in FuE – Anteile bleiben stabil</a:t>
            </a:r>
          </a:p>
        </p:txBody>
      </p:sp>
      <p:graphicFrame>
        <p:nvGraphicFramePr>
          <p:cNvPr id="23" name="Diagrammplatzhalter 14">
            <a:extLst>
              <a:ext uri="{FF2B5EF4-FFF2-40B4-BE49-F238E27FC236}">
                <a16:creationId xmlns:a16="http://schemas.microsoft.com/office/drawing/2014/main" id="{28BE30DB-038E-4FD0-BE9F-9A3A1C67C254}"/>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6" name="Diagrammplatzhalter 12">
            <a:extLst>
              <a:ext uri="{FF2B5EF4-FFF2-40B4-BE49-F238E27FC236}">
                <a16:creationId xmlns:a16="http://schemas.microsoft.com/office/drawing/2014/main" id="{BF1634D5-AD82-48BC-B826-E6E03B68E382}"/>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9890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8B8254-2217-4687-9C36-F5B2C621F041}"/>
              </a:ext>
            </a:extLst>
          </p:cNvPr>
          <p:cNvGraphicFramePr>
            <a:graphicFrameLocks noChangeAspect="1"/>
          </p:cNvGraphicFramePr>
          <p:nvPr>
            <p:custDataLst>
              <p:tags r:id="rId1"/>
            </p:custDataLst>
            <p:extLst>
              <p:ext uri="{D42A27DB-BD31-4B8C-83A1-F6EECF244321}">
                <p14:modId xmlns:p14="http://schemas.microsoft.com/office/powerpoint/2010/main" val="544429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178B8254-2217-4687-9C36-F5B2C621F04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27</a:t>
            </a:fld>
            <a:endParaRPr lang="de-DE"/>
          </a:p>
        </p:txBody>
      </p:sp>
      <p:sp>
        <p:nvSpPr>
          <p:cNvPr id="4" name="Textplatzhalter 3">
            <a:extLst>
              <a:ext uri="{FF2B5EF4-FFF2-40B4-BE49-F238E27FC236}">
                <a16:creationId xmlns:a16="http://schemas.microsoft.com/office/drawing/2014/main" id="{4CAA188A-B1B3-4D72-84AB-68CFC2BD9442}"/>
              </a:ext>
            </a:extLst>
          </p:cNvPr>
          <p:cNvSpPr>
            <a:spLocks noGrp="1"/>
          </p:cNvSpPr>
          <p:nvPr>
            <p:ph type="body" sz="quarter" idx="44"/>
          </p:nvPr>
        </p:nvSpPr>
        <p:spPr/>
        <p:txBody>
          <a:bodyPr/>
          <a:lstStyle/>
          <a:p>
            <a:endParaRPr lang="de-DE"/>
          </a:p>
        </p:txBody>
      </p:sp>
      <p:sp>
        <p:nvSpPr>
          <p:cNvPr id="17" name="Inhaltsplatzhalter 15"/>
          <p:cNvSpPr>
            <a:spLocks noGrp="1"/>
          </p:cNvSpPr>
          <p:nvPr>
            <p:ph type="body" sz="quarter" idx="42"/>
          </p:nvPr>
        </p:nvSpPr>
        <p:spPr/>
        <p:txBody>
          <a:bodyPr vert="horz" lIns="0" tIns="0" rIns="0" bIns="0" rtlCol="0">
            <a:noAutofit/>
          </a:bodyPr>
          <a:lstStyle/>
          <a:p>
            <a:r>
              <a:rPr lang="de-DE"/>
              <a:t>Top 10 + EU, in Mrd. Euro, 2023</a:t>
            </a:r>
          </a:p>
          <a:p>
            <a:endParaRPr lang="de-DE"/>
          </a:p>
        </p:txBody>
      </p:sp>
      <p:sp>
        <p:nvSpPr>
          <p:cNvPr id="3" name="Textplatzhalter 2">
            <a:extLst>
              <a:ext uri="{FF2B5EF4-FFF2-40B4-BE49-F238E27FC236}">
                <a16:creationId xmlns:a16="http://schemas.microsoft.com/office/drawing/2014/main" id="{8F319B05-8980-439D-8BF9-C66037C48ED8}"/>
              </a:ext>
            </a:extLst>
          </p:cNvPr>
          <p:cNvSpPr>
            <a:spLocks noGrp="1"/>
          </p:cNvSpPr>
          <p:nvPr>
            <p:ph type="body" sz="quarter" idx="43"/>
          </p:nvPr>
        </p:nvSpPr>
        <p:spPr/>
        <p:txBody>
          <a:bodyPr/>
          <a:lstStyle/>
          <a:p>
            <a:r>
              <a:rPr lang="de-DE" sz="1800"/>
              <a:t>Interne </a:t>
            </a:r>
            <a:r>
              <a:rPr lang="de-DE" sz="1800" err="1"/>
              <a:t>FuE</a:t>
            </a:r>
            <a:r>
              <a:rPr lang="de-DE" sz="1800"/>
              <a:t>-Aufwendungen Chemie (ohne </a:t>
            </a:r>
            <a:r>
              <a:rPr lang="de-DE" sz="1800" err="1"/>
              <a:t>Pharma</a:t>
            </a:r>
            <a:r>
              <a:rPr lang="de-DE" sz="1800"/>
              <a:t>)</a:t>
            </a:r>
            <a:r>
              <a:rPr lang="de-DE"/>
              <a:t> </a:t>
            </a:r>
          </a:p>
        </p:txBody>
      </p:sp>
      <p:sp>
        <p:nvSpPr>
          <p:cNvPr id="19" name="Inhaltsplatzhalter 13"/>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	* Interne FuE-Aufwendungen</a:t>
            </a:r>
          </a:p>
          <a:p>
            <a:endParaRPr lang="de-DE"/>
          </a:p>
          <a:p>
            <a:endParaRPr lang="de-DE"/>
          </a:p>
        </p:txBody>
      </p:sp>
      <p:sp>
        <p:nvSpPr>
          <p:cNvPr id="18" name="Textplatzhalter 6"/>
          <p:cNvSpPr>
            <a:spLocks noGrp="1"/>
          </p:cNvSpPr>
          <p:nvPr>
            <p:ph type="body" sz="quarter" idx="19"/>
          </p:nvPr>
        </p:nvSpPr>
        <p:spPr/>
        <p:txBody>
          <a:bodyPr/>
          <a:lstStyle/>
          <a:p>
            <a:r>
              <a:rPr lang="de-DE"/>
              <a:t>Anteile der Länder an den weltweiten </a:t>
            </a:r>
            <a:r>
              <a:rPr lang="de-DE" err="1"/>
              <a:t>FuE</a:t>
            </a:r>
            <a:r>
              <a:rPr lang="de-DE"/>
              <a:t>-Aufwendungen*, 2023</a:t>
            </a:r>
          </a:p>
          <a:p>
            <a:endParaRPr lang="de-DE"/>
          </a:p>
        </p:txBody>
      </p:sp>
      <p:sp>
        <p:nvSpPr>
          <p:cNvPr id="13" name="Textplatzhalter 12"/>
          <p:cNvSpPr>
            <a:spLocks noGrp="1"/>
          </p:cNvSpPr>
          <p:nvPr>
            <p:ph type="body" sz="quarter" idx="13"/>
          </p:nvPr>
        </p:nvSpPr>
        <p:spPr/>
        <p:txBody>
          <a:bodyPr/>
          <a:lstStyle/>
          <a:p>
            <a:r>
              <a:rPr lang="de-DE" sz="1800"/>
              <a:t>Interne </a:t>
            </a:r>
            <a:r>
              <a:rPr lang="de-DE" sz="1800" err="1"/>
              <a:t>FuE</a:t>
            </a:r>
            <a:r>
              <a:rPr lang="de-DE" sz="1800"/>
              <a:t>-Aufwendungen Chemie (ohne </a:t>
            </a:r>
            <a:r>
              <a:rPr lang="de-DE" sz="1800" err="1"/>
              <a:t>Pharma</a:t>
            </a:r>
            <a:r>
              <a:rPr lang="de-DE" sz="1800"/>
              <a:t>) </a:t>
            </a:r>
          </a:p>
        </p:txBody>
      </p:sp>
      <p:sp>
        <p:nvSpPr>
          <p:cNvPr id="12" name="Titel 11"/>
          <p:cNvSpPr>
            <a:spLocks noGrp="1"/>
          </p:cNvSpPr>
          <p:nvPr>
            <p:ph type="title"/>
          </p:nvPr>
        </p:nvSpPr>
        <p:spPr>
          <a:noFill/>
        </p:spPr>
        <p:txBody>
          <a:bodyPr vert="horz"/>
          <a:lstStyle/>
          <a:p>
            <a:r>
              <a:rPr lang="de-DE" sz="2000"/>
              <a:t>China ist auf Chemie-Innovationen fokussiert – </a:t>
            </a:r>
            <a:br>
              <a:rPr lang="de-DE" sz="2000"/>
            </a:br>
            <a:r>
              <a:rPr lang="de-DE" sz="2000"/>
              <a:t>aber auch Deutschland erreicht hier einen höheren Anteil</a:t>
            </a:r>
          </a:p>
        </p:txBody>
      </p:sp>
      <p:graphicFrame>
        <p:nvGraphicFramePr>
          <p:cNvPr id="8" name="Diagrammplatzhalter 13">
            <a:extLst>
              <a:ext uri="{FF2B5EF4-FFF2-40B4-BE49-F238E27FC236}">
                <a16:creationId xmlns:a16="http://schemas.microsoft.com/office/drawing/2014/main" id="{00000000-0008-0000-0100-000005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1" name="Diagrammplatzhalter 14">
            <a:extLst>
              <a:ext uri="{FF2B5EF4-FFF2-40B4-BE49-F238E27FC236}">
                <a16:creationId xmlns:a16="http://schemas.microsoft.com/office/drawing/2014/main" id="{E6A91233-AB4F-4784-83F6-D00DBD3CD078}"/>
              </a:ext>
            </a:extLst>
          </p:cNvPr>
          <p:cNvGraphicFramePr>
            <a:graphicFrameLocks noGrp="1"/>
          </p:cNvGraphicFramePr>
          <p:nvPr>
            <p:ph type="chart" sz="quarter" idx="41"/>
            <p:extLst>
              <p:ext uri="{D42A27DB-BD31-4B8C-83A1-F6EECF244321}">
                <p14:modId xmlns:p14="http://schemas.microsoft.com/office/powerpoint/2010/main" val="1205375088"/>
              </p:ext>
            </p:extLst>
          </p:nvPr>
        </p:nvGraphicFramePr>
        <p:xfrm>
          <a:off x="6308725" y="1843088"/>
          <a:ext cx="5291138"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2500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6" name="Foliennummernplatzhalter 5"/>
          <p:cNvSpPr>
            <a:spLocks noGrp="1"/>
          </p:cNvSpPr>
          <p:nvPr>
            <p:ph type="sldNum" sz="quarter" idx="10"/>
          </p:nvPr>
        </p:nvSpPr>
        <p:spPr/>
        <p:txBody>
          <a:bodyPr/>
          <a:lstStyle/>
          <a:p>
            <a:fld id="{02CEFE82-39F2-4F47-8A0C-D5AB3496FA5C}" type="slidenum">
              <a:rPr lang="de-DE" smtClean="0"/>
              <a:pPr/>
              <a:t>28</a:t>
            </a:fld>
            <a:endParaRPr lang="de-DE"/>
          </a:p>
        </p:txBody>
      </p:sp>
      <p:sp>
        <p:nvSpPr>
          <p:cNvPr id="11" name="Textplatzhalter 10">
            <a:extLst>
              <a:ext uri="{FF2B5EF4-FFF2-40B4-BE49-F238E27FC236}">
                <a16:creationId xmlns:a16="http://schemas.microsoft.com/office/drawing/2014/main" id="{9748CC61-2607-4B45-8C26-D0289DCD8597}"/>
              </a:ext>
            </a:extLst>
          </p:cNvPr>
          <p:cNvSpPr>
            <a:spLocks noGrp="1"/>
          </p:cNvSpPr>
          <p:nvPr>
            <p:ph type="body" sz="quarter" idx="44"/>
          </p:nvPr>
        </p:nvSpPr>
        <p:spPr/>
        <p:txBody>
          <a:bodyPr/>
          <a:lstStyle/>
          <a:p>
            <a:r>
              <a:rPr lang="de-DE"/>
              <a:t>Interne FuE-Ausgaben</a:t>
            </a:r>
          </a:p>
          <a:p>
            <a:endParaRPr lang="de-DE"/>
          </a:p>
          <a:p>
            <a:endParaRPr lang="de-DE"/>
          </a:p>
        </p:txBody>
      </p:sp>
      <p:sp>
        <p:nvSpPr>
          <p:cNvPr id="8" name="Textplatzhalter 7">
            <a:extLst>
              <a:ext uri="{FF2B5EF4-FFF2-40B4-BE49-F238E27FC236}">
                <a16:creationId xmlns:a16="http://schemas.microsoft.com/office/drawing/2014/main" id="{4EF47104-0758-4644-ACEA-08610CE0D4F6}"/>
              </a:ext>
            </a:extLst>
          </p:cNvPr>
          <p:cNvSpPr>
            <a:spLocks noGrp="1"/>
          </p:cNvSpPr>
          <p:nvPr>
            <p:ph type="body" sz="quarter" idx="42"/>
          </p:nvPr>
        </p:nvSpPr>
        <p:spPr/>
        <p:txBody>
          <a:bodyPr/>
          <a:lstStyle/>
          <a:p>
            <a:r>
              <a:rPr lang="de-DE"/>
              <a:t>in Mrd. Euro</a:t>
            </a:r>
          </a:p>
        </p:txBody>
      </p:sp>
      <p:sp>
        <p:nvSpPr>
          <p:cNvPr id="10" name="Textplatzhalter 9">
            <a:extLst>
              <a:ext uri="{FF2B5EF4-FFF2-40B4-BE49-F238E27FC236}">
                <a16:creationId xmlns:a16="http://schemas.microsoft.com/office/drawing/2014/main" id="{26684A67-2780-4877-BF1C-78FBD8DF88A1}"/>
              </a:ext>
            </a:extLst>
          </p:cNvPr>
          <p:cNvSpPr>
            <a:spLocks noGrp="1"/>
          </p:cNvSpPr>
          <p:nvPr>
            <p:ph type="body" sz="quarter" idx="43"/>
          </p:nvPr>
        </p:nvSpPr>
        <p:spPr/>
        <p:txBody>
          <a:bodyPr/>
          <a:lstStyle/>
          <a:p>
            <a:r>
              <a:rPr lang="de-DE" err="1"/>
              <a:t>FuE</a:t>
            </a:r>
            <a:r>
              <a:rPr lang="de-DE"/>
              <a:t>-Ausgaben Chemie (ohne </a:t>
            </a:r>
            <a:r>
              <a:rPr lang="de-DE" err="1"/>
              <a:t>Pharma</a:t>
            </a:r>
            <a:r>
              <a:rPr lang="de-DE"/>
              <a:t>)</a:t>
            </a:r>
          </a:p>
        </p:txBody>
      </p:sp>
      <p:sp>
        <p:nvSpPr>
          <p:cNvPr id="18" name="Textplatzhalter 17">
            <a:extLst>
              <a:ext uri="{FF2B5EF4-FFF2-40B4-BE49-F238E27FC236}">
                <a16:creationId xmlns:a16="http://schemas.microsoft.com/office/drawing/2014/main" id="{29882A9D-FAF1-4ED7-9813-F98728618B37}"/>
              </a:ext>
            </a:extLst>
          </p:cNvPr>
          <p:cNvSpPr>
            <a:spLocks noGrp="1"/>
          </p:cNvSpPr>
          <p:nvPr>
            <p:ph type="body" sz="quarter" idx="40"/>
          </p:nvPr>
        </p:nvSpPr>
        <p:spPr/>
        <p:txBody>
          <a:bodyPr/>
          <a:lstStyle/>
          <a:p>
            <a:r>
              <a:rPr lang="de-DE"/>
              <a:t>Quellen: </a:t>
            </a:r>
            <a:r>
              <a:rPr lang="de-DE" err="1"/>
              <a:t>Chemdata</a:t>
            </a:r>
            <a:r>
              <a:rPr lang="de-DE"/>
              <a:t> International, VCI</a:t>
            </a:r>
          </a:p>
          <a:p>
            <a:endParaRPr lang="de-DE"/>
          </a:p>
        </p:txBody>
      </p:sp>
      <p:sp>
        <p:nvSpPr>
          <p:cNvPr id="12" name="Textplatzhalter 11"/>
          <p:cNvSpPr>
            <a:spLocks noGrp="1"/>
          </p:cNvSpPr>
          <p:nvPr>
            <p:ph type="body" sz="quarter" idx="19"/>
          </p:nvPr>
        </p:nvSpPr>
        <p:spPr/>
        <p:txBody>
          <a:bodyPr/>
          <a:lstStyle/>
          <a:p>
            <a:r>
              <a:rPr lang="de-DE"/>
              <a:t>Anteile an den weltweiten </a:t>
            </a:r>
            <a:r>
              <a:rPr lang="de-DE" err="1"/>
              <a:t>FuE</a:t>
            </a:r>
            <a:r>
              <a:rPr lang="de-DE"/>
              <a:t>-Aufwendungen in Prozent</a:t>
            </a:r>
          </a:p>
        </p:txBody>
      </p:sp>
      <p:sp>
        <p:nvSpPr>
          <p:cNvPr id="7" name="Textplatzhalter 6"/>
          <p:cNvSpPr>
            <a:spLocks noGrp="1"/>
          </p:cNvSpPr>
          <p:nvPr>
            <p:ph type="body" sz="quarter" idx="13"/>
          </p:nvPr>
        </p:nvSpPr>
        <p:spPr/>
        <p:txBody>
          <a:bodyPr/>
          <a:lstStyle/>
          <a:p>
            <a:r>
              <a:rPr lang="de-DE" err="1"/>
              <a:t>FuE</a:t>
            </a:r>
            <a:r>
              <a:rPr lang="de-DE"/>
              <a:t>-Anteile Chemie (ohne </a:t>
            </a:r>
            <a:r>
              <a:rPr lang="de-DE" err="1"/>
              <a:t>Pharma</a:t>
            </a:r>
            <a:r>
              <a:rPr lang="de-DE"/>
              <a:t>) an der Welt</a:t>
            </a:r>
          </a:p>
        </p:txBody>
      </p:sp>
      <p:sp>
        <p:nvSpPr>
          <p:cNvPr id="3" name="Titel 2"/>
          <p:cNvSpPr>
            <a:spLocks noGrp="1"/>
          </p:cNvSpPr>
          <p:nvPr>
            <p:ph type="title"/>
          </p:nvPr>
        </p:nvSpPr>
        <p:spPr>
          <a:noFill/>
        </p:spPr>
        <p:txBody>
          <a:bodyPr vert="horz"/>
          <a:lstStyle/>
          <a:p>
            <a:r>
              <a:rPr lang="de-DE"/>
              <a:t>Schwellenländer gewinnen Anteile hinzu – starke Entwicklung in China</a:t>
            </a:r>
          </a:p>
        </p:txBody>
      </p:sp>
      <p:graphicFrame>
        <p:nvGraphicFramePr>
          <p:cNvPr id="19" name="Diagrammplatzhalter 12">
            <a:extLst>
              <a:ext uri="{FF2B5EF4-FFF2-40B4-BE49-F238E27FC236}">
                <a16:creationId xmlns:a16="http://schemas.microsoft.com/office/drawing/2014/main" id="{0FC607D2-70D6-415D-BF47-19B9E3DA3905}"/>
              </a:ext>
            </a:extLst>
          </p:cNvPr>
          <p:cNvGraphicFramePr>
            <a:graphicFrameLocks noGrp="1"/>
          </p:cNvGraphicFramePr>
          <p:nvPr>
            <p:ph type="chart" sz="quarter" idx="18"/>
            <p:extLst>
              <p:ext uri="{D42A27DB-BD31-4B8C-83A1-F6EECF244321}">
                <p14:modId xmlns:p14="http://schemas.microsoft.com/office/powerpoint/2010/main" val="2202722222"/>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2" name="Diagrammplatzhalter 12">
            <a:extLst>
              <a:ext uri="{FF2B5EF4-FFF2-40B4-BE49-F238E27FC236}">
                <a16:creationId xmlns:a16="http://schemas.microsoft.com/office/drawing/2014/main" id="{62EDFA91-2695-4061-BCFF-9EBB2DD3BE05}"/>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379384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4C38398-B61D-4E0A-9283-23248800D09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74C38398-B61D-4E0A-9283-23248800D0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29</a:t>
            </a:fld>
            <a:endParaRPr lang="de-DE"/>
          </a:p>
        </p:txBody>
      </p:sp>
      <p:sp>
        <p:nvSpPr>
          <p:cNvPr id="4" name="Textplatzhalter 3">
            <a:extLst>
              <a:ext uri="{FF2B5EF4-FFF2-40B4-BE49-F238E27FC236}">
                <a16:creationId xmlns:a16="http://schemas.microsoft.com/office/drawing/2014/main" id="{F51C62B4-7EA5-4BE8-A4B2-2A5A001DDC92}"/>
              </a:ext>
            </a:extLst>
          </p:cNvPr>
          <p:cNvSpPr>
            <a:spLocks noGrp="1"/>
          </p:cNvSpPr>
          <p:nvPr>
            <p:ph type="body" sz="quarter" idx="44"/>
          </p:nvPr>
        </p:nvSpPr>
        <p:spPr/>
        <p:txBody>
          <a:bodyPr/>
          <a:lstStyle/>
          <a:p>
            <a:r>
              <a:rPr lang="de-DE"/>
              <a:t>* Intensität in D weicht von oben genannter Intensität ab, da im internationalen Vergleich eine erweiterte Umsatzdefinition genutzt wird.</a:t>
            </a:r>
          </a:p>
          <a:p>
            <a:endParaRPr lang="de-DE"/>
          </a:p>
        </p:txBody>
      </p:sp>
      <p:sp>
        <p:nvSpPr>
          <p:cNvPr id="14" name="Inhaltsplatzhalter 13"/>
          <p:cNvSpPr>
            <a:spLocks noGrp="1"/>
          </p:cNvSpPr>
          <p:nvPr>
            <p:ph type="body" sz="quarter" idx="42"/>
          </p:nvPr>
        </p:nvSpPr>
        <p:spPr/>
        <p:txBody>
          <a:bodyPr vert="horz" lIns="0" tIns="0" rIns="0" bIns="0" rtlCol="0">
            <a:noAutofit/>
          </a:bodyPr>
          <a:lstStyle/>
          <a:p>
            <a:r>
              <a:rPr lang="de-DE"/>
              <a:t>(Chemie ohne </a:t>
            </a:r>
            <a:r>
              <a:rPr lang="de-DE" err="1"/>
              <a:t>Pharma</a:t>
            </a:r>
            <a:r>
              <a:rPr lang="de-DE"/>
              <a:t>), 2023</a:t>
            </a:r>
          </a:p>
        </p:txBody>
      </p:sp>
      <p:sp>
        <p:nvSpPr>
          <p:cNvPr id="3" name="Textplatzhalter 2">
            <a:extLst>
              <a:ext uri="{FF2B5EF4-FFF2-40B4-BE49-F238E27FC236}">
                <a16:creationId xmlns:a16="http://schemas.microsoft.com/office/drawing/2014/main" id="{B63C8864-5BDD-4E28-A04D-D197DA07E639}"/>
              </a:ext>
            </a:extLst>
          </p:cNvPr>
          <p:cNvSpPr>
            <a:spLocks noGrp="1"/>
          </p:cNvSpPr>
          <p:nvPr>
            <p:ph type="body" sz="quarter" idx="43"/>
          </p:nvPr>
        </p:nvSpPr>
        <p:spPr>
          <a:xfrm>
            <a:off x="6173306" y="1111449"/>
            <a:ext cx="5508000" cy="288000"/>
          </a:xfrm>
        </p:spPr>
        <p:txBody>
          <a:bodyPr/>
          <a:lstStyle/>
          <a:p>
            <a:r>
              <a:rPr lang="de-DE" sz="1800"/>
              <a:t>Anteil der internen </a:t>
            </a:r>
            <a:r>
              <a:rPr lang="de-DE" sz="1800" err="1"/>
              <a:t>FuE</a:t>
            </a:r>
            <a:r>
              <a:rPr lang="de-DE" sz="1800"/>
              <a:t>-Aufwendungen am Umsatz</a:t>
            </a:r>
          </a:p>
          <a:p>
            <a:endParaRPr lang="de-DE"/>
          </a:p>
        </p:txBody>
      </p:sp>
      <p:sp>
        <p:nvSpPr>
          <p:cNvPr id="16" name="Inhaltsplatzhalter 15"/>
          <p:cNvSpPr>
            <a:spLocks noGrp="1"/>
          </p:cNvSpPr>
          <p:nvPr>
            <p:ph type="body" sz="quarter" idx="40"/>
          </p:nvPr>
        </p:nvSpPr>
        <p:spPr/>
        <p:txBody>
          <a:bodyPr vert="horz" lIns="0" tIns="0" rIns="0" bIns="0" rtlCol="0">
            <a:noAutofit/>
          </a:bodyPr>
          <a:lstStyle/>
          <a:p>
            <a:r>
              <a:rPr lang="de-DE"/>
              <a:t>Quellen: </a:t>
            </a:r>
            <a:r>
              <a:rPr lang="de-DE" err="1"/>
              <a:t>Chemdata</a:t>
            </a:r>
            <a:r>
              <a:rPr lang="de-DE"/>
              <a:t> International, VCI</a:t>
            </a:r>
          </a:p>
        </p:txBody>
      </p:sp>
      <p:sp>
        <p:nvSpPr>
          <p:cNvPr id="11" name="Textplatzhalter 11"/>
          <p:cNvSpPr>
            <a:spLocks noGrp="1"/>
          </p:cNvSpPr>
          <p:nvPr>
            <p:ph type="body" sz="quarter" idx="19"/>
          </p:nvPr>
        </p:nvSpPr>
        <p:spPr/>
        <p:txBody>
          <a:bodyPr/>
          <a:lstStyle/>
          <a:p>
            <a:r>
              <a:rPr lang="de-DE"/>
              <a:t>TOP 10 plus EU: (Chemie &amp; </a:t>
            </a:r>
            <a:r>
              <a:rPr lang="de-DE" err="1"/>
              <a:t>Pharma</a:t>
            </a:r>
            <a:r>
              <a:rPr lang="de-DE"/>
              <a:t>), 2023 </a:t>
            </a:r>
          </a:p>
          <a:p>
            <a:endParaRPr lang="de-DE"/>
          </a:p>
        </p:txBody>
      </p:sp>
      <p:sp>
        <p:nvSpPr>
          <p:cNvPr id="13" name="Textplatzhalter 12"/>
          <p:cNvSpPr>
            <a:spLocks noGrp="1"/>
          </p:cNvSpPr>
          <p:nvPr>
            <p:ph type="body" sz="quarter" idx="13"/>
          </p:nvPr>
        </p:nvSpPr>
        <p:spPr/>
        <p:txBody>
          <a:bodyPr/>
          <a:lstStyle/>
          <a:p>
            <a:r>
              <a:rPr lang="de-DE" sz="1800"/>
              <a:t>Anteil der internen </a:t>
            </a:r>
            <a:r>
              <a:rPr lang="de-DE" sz="1800" err="1"/>
              <a:t>FuE</a:t>
            </a:r>
            <a:r>
              <a:rPr lang="de-DE" sz="1800"/>
              <a:t>-Aufwendungen am Umsatz</a:t>
            </a:r>
          </a:p>
        </p:txBody>
      </p:sp>
      <p:sp>
        <p:nvSpPr>
          <p:cNvPr id="19" name="Titel 18"/>
          <p:cNvSpPr>
            <a:spLocks noGrp="1"/>
          </p:cNvSpPr>
          <p:nvPr>
            <p:ph type="title"/>
          </p:nvPr>
        </p:nvSpPr>
        <p:spPr>
          <a:noFill/>
        </p:spPr>
        <p:txBody>
          <a:bodyPr vert="horz"/>
          <a:lstStyle/>
          <a:p>
            <a:r>
              <a:rPr lang="de-DE"/>
              <a:t>Deutschlands Forschungsintensität: nur Mittelfeld</a:t>
            </a:r>
          </a:p>
        </p:txBody>
      </p:sp>
      <p:graphicFrame>
        <p:nvGraphicFramePr>
          <p:cNvPr id="8" name="Diagrammplatzhalter 15">
            <a:extLst>
              <a:ext uri="{FF2B5EF4-FFF2-40B4-BE49-F238E27FC236}">
                <a16:creationId xmlns:a16="http://schemas.microsoft.com/office/drawing/2014/main" id="{4DA0865A-1BF0-4198-BCE6-9718BDE9807B}"/>
              </a:ext>
            </a:extLst>
          </p:cNvPr>
          <p:cNvGraphicFramePr>
            <a:graphicFrameLocks noGrp="1"/>
          </p:cNvGraphicFramePr>
          <p:nvPr>
            <p:ph type="chart" sz="quarter" idx="41"/>
            <p:extLst>
              <p:ext uri="{D42A27DB-BD31-4B8C-83A1-F6EECF244321}">
                <p14:modId xmlns:p14="http://schemas.microsoft.com/office/powerpoint/2010/main" val="119530265"/>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Diagrammplatzhalter 11">
            <a:extLst>
              <a:ext uri="{FF2B5EF4-FFF2-40B4-BE49-F238E27FC236}">
                <a16:creationId xmlns:a16="http://schemas.microsoft.com/office/drawing/2014/main" id="{00000000-0008-0000-0600-000003000000}"/>
              </a:ext>
            </a:extLst>
          </p:cNvPr>
          <p:cNvGraphicFramePr>
            <a:graphicFrameLocks noGrp="1"/>
          </p:cNvGraphicFramePr>
          <p:nvPr>
            <p:ph type="chart" sz="quarter" idx="18"/>
            <p:extLst>
              <p:ext uri="{D42A27DB-BD31-4B8C-83A1-F6EECF244321}">
                <p14:modId xmlns:p14="http://schemas.microsoft.com/office/powerpoint/2010/main" val="424616858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66067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CD6CB95-96DE-43CA-91CD-4C4F8A05EFD0}"/>
              </a:ext>
            </a:extLst>
          </p:cNvPr>
          <p:cNvGraphicFramePr>
            <a:graphicFrameLocks noChangeAspect="1"/>
          </p:cNvGraphicFramePr>
          <p:nvPr>
            <p:custDataLst>
              <p:tags r:id="rId1"/>
            </p:custDataLst>
            <p:extLst>
              <p:ext uri="{D42A27DB-BD31-4B8C-83A1-F6EECF244321}">
                <p14:modId xmlns:p14="http://schemas.microsoft.com/office/powerpoint/2010/main" val="2419243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8CD6CB95-96DE-43CA-91CD-4C4F8A05EF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3</a:t>
            </a:fld>
            <a:endParaRPr lang="de-DE"/>
          </a:p>
        </p:txBody>
      </p:sp>
      <p:sp>
        <p:nvSpPr>
          <p:cNvPr id="7" name="Inhaltsplatzhalter 6"/>
          <p:cNvSpPr>
            <a:spLocks noGrp="1"/>
          </p:cNvSpPr>
          <p:nvPr>
            <p:ph sz="quarter" idx="12"/>
          </p:nvPr>
        </p:nvSpPr>
        <p:spPr/>
        <p:txBody>
          <a:bodyPr vert="horz" lIns="0" tIns="0" rIns="0" bIns="0" rtlCol="0">
            <a:noAutofit/>
          </a:bodyPr>
          <a:lstStyle/>
          <a:p>
            <a:r>
              <a:rPr lang="de-DE" sz="2000" b="1">
                <a:solidFill>
                  <a:schemeClr val="tx2"/>
                </a:solidFill>
              </a:rPr>
              <a:t>Innovationsstandort im internationalen Vergleich für Chemie &amp; </a:t>
            </a:r>
            <a:r>
              <a:rPr lang="de-DE" sz="2000" b="1" err="1">
                <a:solidFill>
                  <a:schemeClr val="tx2"/>
                </a:solidFill>
              </a:rPr>
              <a:t>Pharma</a:t>
            </a:r>
            <a:endParaRPr lang="de-DE" sz="2000" b="1">
              <a:solidFill>
                <a:schemeClr val="tx2"/>
              </a:solidFill>
            </a:endParaRPr>
          </a:p>
          <a:p>
            <a:pPr lvl="1"/>
            <a:r>
              <a:rPr lang="de-DE" sz="2000">
                <a:hlinkClick r:id="rId5" action="ppaction://hlinksldjump"/>
              </a:rPr>
              <a:t>Übersicht</a:t>
            </a:r>
            <a:endParaRPr lang="de-DE" sz="2000"/>
          </a:p>
          <a:p>
            <a:pPr lvl="1"/>
            <a:r>
              <a:rPr lang="de-DE" sz="2000">
                <a:hlinkClick r:id="rId6" action="ppaction://hlinksldjump"/>
              </a:rPr>
              <a:t>FuE-Aufwendungen der Branche im Ländervergleich</a:t>
            </a:r>
            <a:r>
              <a:rPr lang="de-DE" sz="2000"/>
              <a:t> </a:t>
            </a:r>
          </a:p>
          <a:p>
            <a:pPr lvl="1"/>
            <a:r>
              <a:rPr lang="de-DE" sz="2000">
                <a:hlinkClick r:id="rId7" action="ppaction://hlinksldjump"/>
              </a:rPr>
              <a:t>FuE-Intensitäten der Branche im Ländervergleich</a:t>
            </a:r>
            <a:endParaRPr lang="de-DE" sz="2000"/>
          </a:p>
          <a:p>
            <a:pPr lvl="1"/>
            <a:r>
              <a:rPr lang="de-DE" sz="2000">
                <a:hlinkClick r:id="rId8" action="ppaction://hlinksldjump"/>
              </a:rPr>
              <a:t>Außenhandel mit forschungsintensiven Chemiewaren</a:t>
            </a:r>
            <a:endParaRPr lang="de-DE" sz="2000"/>
          </a:p>
          <a:p>
            <a:pPr lvl="1"/>
            <a:r>
              <a:rPr lang="de-DE" sz="2000">
                <a:hlinkClick r:id="rId9" action="ppaction://hlinksldjump"/>
              </a:rPr>
              <a:t>Patente</a:t>
            </a:r>
            <a:r>
              <a:rPr lang="de-DE" sz="2000"/>
              <a:t>, </a:t>
            </a:r>
            <a:r>
              <a:rPr lang="de-DE" sz="2000">
                <a:hlinkClick r:id="rId10" action="ppaction://hlinksldjump"/>
              </a:rPr>
              <a:t>Patentspezialisierungen</a:t>
            </a:r>
            <a:r>
              <a:rPr lang="de-DE" sz="2000"/>
              <a:t> und </a:t>
            </a:r>
            <a:r>
              <a:rPr lang="de-DE" sz="2000">
                <a:hlinkClick r:id="rId11" action="ppaction://hlinksldjump"/>
              </a:rPr>
              <a:t>Publikationen</a:t>
            </a:r>
            <a:r>
              <a:rPr lang="de-DE" sz="2000"/>
              <a:t> der Branche im Ländervergleich</a:t>
            </a:r>
          </a:p>
          <a:p>
            <a:pPr lvl="1"/>
            <a:r>
              <a:rPr lang="de-DE" sz="2000">
                <a:hlinkClick r:id="rId12" action="ppaction://hlinksldjump"/>
              </a:rPr>
              <a:t>Venture Capital</a:t>
            </a:r>
            <a:endParaRPr lang="de-DE" sz="2000"/>
          </a:p>
          <a:p>
            <a:r>
              <a:rPr lang="de-DE" sz="2000" b="1">
                <a:solidFill>
                  <a:schemeClr val="tx2"/>
                </a:solidFill>
              </a:rPr>
              <a:t>Innovationsstandort Deutschland (Gesamtwirtschaft/Rahmenbedingungen)</a:t>
            </a:r>
          </a:p>
          <a:p>
            <a:pPr lvl="1"/>
            <a:r>
              <a:rPr lang="de-DE" sz="2000">
                <a:hlinkClick r:id="rId13" action="ppaction://hlinksldjump"/>
              </a:rPr>
              <a:t>Ranking</a:t>
            </a:r>
            <a:r>
              <a:rPr lang="de-DE" sz="2000"/>
              <a:t> der Innovationsstandorte und Verbesserungspotenziale (BDI-Innovationsindikator)</a:t>
            </a:r>
          </a:p>
          <a:p>
            <a:pPr lvl="1"/>
            <a:r>
              <a:rPr lang="de-DE" sz="2000">
                <a:hlinkClick r:id="rId14" action="ppaction://hlinksldjump"/>
              </a:rPr>
              <a:t>Innovationshemmnisse</a:t>
            </a:r>
            <a:endParaRPr lang="de-DE" sz="2000"/>
          </a:p>
          <a:p>
            <a:pPr lvl="1"/>
            <a:r>
              <a:rPr lang="de-DE" sz="2000">
                <a:hlinkClick r:id="rId15" action="ppaction://hlinksldjump"/>
              </a:rPr>
              <a:t>3,5-Prozent Ziel</a:t>
            </a:r>
            <a:r>
              <a:rPr lang="de-DE" sz="2000"/>
              <a:t>: FuE-Aufwendungen in Deutschland (Anteile am BIP) und im Ländervergleich</a:t>
            </a:r>
          </a:p>
          <a:p>
            <a:pPr lvl="1"/>
            <a:r>
              <a:rPr lang="de-DE" sz="2000">
                <a:hlinkClick r:id="rId16" action="ppaction://hlinksldjump"/>
              </a:rPr>
              <a:t>Forschungsförderung</a:t>
            </a:r>
            <a:r>
              <a:rPr lang="de-DE" sz="2000"/>
              <a:t>: Finanzierung von </a:t>
            </a:r>
            <a:r>
              <a:rPr lang="de-DE" sz="2000" err="1"/>
              <a:t>FuE</a:t>
            </a:r>
            <a:r>
              <a:rPr lang="de-DE" sz="2000"/>
              <a:t>-Ausgaben (national und internationaler Vergleich)</a:t>
            </a:r>
          </a:p>
          <a:p>
            <a:pPr lvl="1"/>
            <a:r>
              <a:rPr lang="de-DE" sz="2000">
                <a:hlinkClick r:id="rId17" action="ppaction://hlinksldjump"/>
              </a:rPr>
              <a:t>Bildung</a:t>
            </a:r>
            <a:r>
              <a:rPr lang="de-DE" sz="2000"/>
              <a:t>: Ausgaben, Akademikerquote, MINT-Absolventen, MINT-Fächer in den Schulen</a:t>
            </a:r>
          </a:p>
          <a:p>
            <a:pPr lvl="1"/>
            <a:r>
              <a:rPr lang="de-DE" sz="2000"/>
              <a:t>Ausgaben des </a:t>
            </a:r>
            <a:r>
              <a:rPr lang="de-DE" sz="2000">
                <a:hlinkClick r:id="rId18" action="ppaction://hlinksldjump"/>
              </a:rPr>
              <a:t>Fonds der Chemischen Industrie</a:t>
            </a:r>
            <a:endParaRPr lang="de-DE" sz="2000"/>
          </a:p>
          <a:p>
            <a:pPr lvl="1"/>
            <a:endParaRPr lang="de-DE"/>
          </a:p>
        </p:txBody>
      </p:sp>
      <p:sp>
        <p:nvSpPr>
          <p:cNvPr id="6" name="Titel 5"/>
          <p:cNvSpPr>
            <a:spLocks noGrp="1"/>
          </p:cNvSpPr>
          <p:nvPr>
            <p:ph type="title"/>
          </p:nvPr>
        </p:nvSpPr>
        <p:spPr/>
        <p:txBody>
          <a:bodyPr vert="horz"/>
          <a:lstStyle/>
          <a:p>
            <a:r>
              <a:rPr lang="de-DE"/>
              <a:t>Inhaltsübersicht II</a:t>
            </a:r>
          </a:p>
        </p:txBody>
      </p:sp>
    </p:spTree>
    <p:extLst>
      <p:ext uri="{BB962C8B-B14F-4D97-AF65-F5344CB8AC3E}">
        <p14:creationId xmlns:p14="http://schemas.microsoft.com/office/powerpoint/2010/main" val="942731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extLst>
              <p:ext uri="{D42A27DB-BD31-4B8C-83A1-F6EECF244321}">
                <p14:modId xmlns:p14="http://schemas.microsoft.com/office/powerpoint/2010/main" val="2250739081"/>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30</a:t>
            </a:fld>
            <a:endParaRPr lang="de-DE"/>
          </a:p>
        </p:txBody>
      </p:sp>
      <p:sp>
        <p:nvSpPr>
          <p:cNvPr id="8" name="Textplatzhalter 7">
            <a:extLst>
              <a:ext uri="{FF2B5EF4-FFF2-40B4-BE49-F238E27FC236}">
                <a16:creationId xmlns:a16="http://schemas.microsoft.com/office/drawing/2014/main" id="{34ACE529-248A-FC29-C41A-5A1F126B2093}"/>
              </a:ext>
            </a:extLst>
          </p:cNvPr>
          <p:cNvSpPr>
            <a:spLocks noGrp="1"/>
          </p:cNvSpPr>
          <p:nvPr>
            <p:ph type="body" sz="quarter" idx="44"/>
          </p:nvPr>
        </p:nvSpPr>
        <p:spPr/>
        <p:txBody>
          <a:bodyPr/>
          <a:lstStyle/>
          <a:p>
            <a:r>
              <a:rPr lang="de-DE"/>
              <a:t>* Forschungsintensive Chemiewaren und Pharmazeutika</a:t>
            </a:r>
          </a:p>
          <a:p>
            <a:endParaRPr lang="de-DE"/>
          </a:p>
        </p:txBody>
      </p:sp>
      <p:sp>
        <p:nvSpPr>
          <p:cNvPr id="7" name="Textplatzhalter 6">
            <a:extLst>
              <a:ext uri="{FF2B5EF4-FFF2-40B4-BE49-F238E27FC236}">
                <a16:creationId xmlns:a16="http://schemas.microsoft.com/office/drawing/2014/main" id="{E0F5335D-5089-151A-5C7C-2397AC346E4D}"/>
              </a:ext>
            </a:extLst>
          </p:cNvPr>
          <p:cNvSpPr>
            <a:spLocks noGrp="1"/>
          </p:cNvSpPr>
          <p:nvPr>
            <p:ph type="body" sz="quarter" idx="43"/>
          </p:nvPr>
        </p:nvSpPr>
        <p:spPr/>
        <p:txBody>
          <a:bodyPr/>
          <a:lstStyle/>
          <a:p>
            <a:r>
              <a:rPr lang="de-DE"/>
              <a:t>Deutscher Außenhandelssaldo* mit ausgewählten Ländern, </a:t>
            </a:r>
            <a:r>
              <a:rPr lang="de-DE" sz="1600" b="0">
                <a:solidFill>
                  <a:schemeClr val="tx2"/>
                </a:solidFill>
              </a:rPr>
              <a:t>in Mrd. Euro</a:t>
            </a:r>
          </a:p>
          <a:p>
            <a:endParaRPr lang="de-DE"/>
          </a:p>
        </p:txBody>
      </p:sp>
      <p:sp>
        <p:nvSpPr>
          <p:cNvPr id="2" name="Textplatzhalter 1">
            <a:extLst>
              <a:ext uri="{FF2B5EF4-FFF2-40B4-BE49-F238E27FC236}">
                <a16:creationId xmlns:a16="http://schemas.microsoft.com/office/drawing/2014/main" id="{CB33A30A-4310-46A7-AF14-816A61C7EF79}"/>
              </a:ext>
            </a:extLst>
          </p:cNvPr>
          <p:cNvSpPr>
            <a:spLocks noGrp="1"/>
          </p:cNvSpPr>
          <p:nvPr>
            <p:ph type="body" sz="quarter" idx="40"/>
          </p:nvPr>
        </p:nvSpPr>
        <p:spPr/>
        <p:txBody>
          <a:bodyPr/>
          <a:lstStyle/>
          <a:p>
            <a:r>
              <a:rPr lang="de-DE"/>
              <a:t>Quellen: ZEW, VCI		</a:t>
            </a:r>
          </a:p>
        </p:txBody>
      </p:sp>
      <p:graphicFrame>
        <p:nvGraphicFramePr>
          <p:cNvPr id="11" name="Diagrammplatzhalter 14">
            <a:extLst>
              <a:ext uri="{FF2B5EF4-FFF2-40B4-BE49-F238E27FC236}">
                <a16:creationId xmlns:a16="http://schemas.microsoft.com/office/drawing/2014/main" id="{6D815511-8868-42A9-92E4-5A778C52E46A}"/>
              </a:ext>
            </a:extLst>
          </p:cNvPr>
          <p:cNvGraphicFramePr>
            <a:graphicFrameLocks noGrp="1"/>
          </p:cNvGraphicFramePr>
          <p:nvPr>
            <p:ph type="chart" sz="quarter" idx="18"/>
            <p:extLst>
              <p:ext uri="{D42A27DB-BD31-4B8C-83A1-F6EECF244321}">
                <p14:modId xmlns:p14="http://schemas.microsoft.com/office/powerpoint/2010/main" val="55490932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
        <p:nvSpPr>
          <p:cNvPr id="13" name="Textplatzhalter 12"/>
          <p:cNvSpPr>
            <a:spLocks noGrp="1"/>
          </p:cNvSpPr>
          <p:nvPr>
            <p:ph type="body" sz="quarter" idx="13"/>
          </p:nvPr>
        </p:nvSpPr>
        <p:spPr/>
        <p:txBody>
          <a:bodyPr/>
          <a:lstStyle/>
          <a:p>
            <a:r>
              <a:rPr lang="de-DE"/>
              <a:t>Außenhandel mit forschungsintensiven Chemiewaren und Pharmazeutika, </a:t>
            </a:r>
            <a:r>
              <a:rPr lang="de-DE" sz="1600" b="0">
                <a:solidFill>
                  <a:schemeClr val="tx1"/>
                </a:solidFill>
              </a:rPr>
              <a:t>in Mrd. Euro</a:t>
            </a:r>
            <a:endParaRPr lang="de-DE" sz="1400" b="0">
              <a:solidFill>
                <a:schemeClr val="tx1"/>
              </a:solidFill>
            </a:endParaRPr>
          </a:p>
          <a:p>
            <a:endParaRPr lang="de-DE"/>
          </a:p>
        </p:txBody>
      </p:sp>
      <p:sp>
        <p:nvSpPr>
          <p:cNvPr id="19" name="Titel 18"/>
          <p:cNvSpPr>
            <a:spLocks noGrp="1"/>
          </p:cNvSpPr>
          <p:nvPr>
            <p:ph type="title"/>
          </p:nvPr>
        </p:nvSpPr>
        <p:spPr>
          <a:noFill/>
        </p:spPr>
        <p:txBody>
          <a:bodyPr vert="horz"/>
          <a:lstStyle/>
          <a:p>
            <a:r>
              <a:rPr lang="de-DE"/>
              <a:t>Deutschland nutzt Marktpotenziale durch Exporte</a:t>
            </a:r>
          </a:p>
        </p:txBody>
      </p:sp>
      <p:graphicFrame>
        <p:nvGraphicFramePr>
          <p:cNvPr id="20" name="Diagrammplatzhalter 11">
            <a:extLst>
              <a:ext uri="{FF2B5EF4-FFF2-40B4-BE49-F238E27FC236}">
                <a16:creationId xmlns:a16="http://schemas.microsoft.com/office/drawing/2014/main" id="{24003FD7-830F-4C1A-A451-74F230E5D02D}"/>
              </a:ext>
            </a:extLst>
          </p:cNvPr>
          <p:cNvGraphicFramePr>
            <a:graphicFrameLocks noGrp="1"/>
          </p:cNvGraphicFramePr>
          <p:nvPr>
            <p:ph type="chart" sz="quarter" idx="41"/>
            <p:extLst>
              <p:ext uri="{D42A27DB-BD31-4B8C-83A1-F6EECF244321}">
                <p14:modId xmlns:p14="http://schemas.microsoft.com/office/powerpoint/2010/main" val="13028421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785280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750D827B-C1DD-4CE4-8C60-ECD1BF98D314}"/>
              </a:ext>
            </a:extLst>
          </p:cNvPr>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6" name="Objekt 5" hidden="1">
                        <a:extLst>
                          <a:ext uri="{FF2B5EF4-FFF2-40B4-BE49-F238E27FC236}">
                            <a16:creationId xmlns:a16="http://schemas.microsoft.com/office/drawing/2014/main" id="{750D827B-C1DD-4CE4-8C60-ECD1BF98D314}"/>
                          </a:ext>
                        </a:extLst>
                      </p:cNvPr>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531E2F75-A577-4FC6-9731-BBBCD91CCC62}"/>
              </a:ext>
            </a:extLst>
          </p:cNvPr>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31</a:t>
            </a:fld>
            <a:endParaRPr lang="de-DE"/>
          </a:p>
        </p:txBody>
      </p:sp>
      <p:sp>
        <p:nvSpPr>
          <p:cNvPr id="7" name="Textplatzhalter 6">
            <a:extLst>
              <a:ext uri="{FF2B5EF4-FFF2-40B4-BE49-F238E27FC236}">
                <a16:creationId xmlns:a16="http://schemas.microsoft.com/office/drawing/2014/main" id="{3F5E9F61-8582-659D-EC9F-1CBE6397AC46}"/>
              </a:ext>
            </a:extLst>
          </p:cNvPr>
          <p:cNvSpPr>
            <a:spLocks noGrp="1"/>
          </p:cNvSpPr>
          <p:nvPr>
            <p:ph type="body" sz="quarter" idx="44"/>
          </p:nvPr>
        </p:nvSpPr>
        <p:spPr/>
        <p:txBody>
          <a:bodyPr/>
          <a:lstStyle/>
          <a:p>
            <a:r>
              <a:rPr lang="de-DE"/>
              <a:t>* Forschungsintensive Chemiewaren (ohne </a:t>
            </a:r>
            <a:r>
              <a:rPr lang="de-DE" err="1"/>
              <a:t>Pharma</a:t>
            </a:r>
            <a:r>
              <a:rPr lang="de-DE"/>
              <a:t>)	</a:t>
            </a:r>
          </a:p>
        </p:txBody>
      </p:sp>
      <p:sp>
        <p:nvSpPr>
          <p:cNvPr id="4" name="Textplatzhalter 3">
            <a:extLst>
              <a:ext uri="{FF2B5EF4-FFF2-40B4-BE49-F238E27FC236}">
                <a16:creationId xmlns:a16="http://schemas.microsoft.com/office/drawing/2014/main" id="{7FB4ABB0-C072-F96C-2906-22B14E8C2CD3}"/>
              </a:ext>
            </a:extLst>
          </p:cNvPr>
          <p:cNvSpPr>
            <a:spLocks noGrp="1"/>
          </p:cNvSpPr>
          <p:nvPr>
            <p:ph type="body" sz="quarter" idx="43"/>
          </p:nvPr>
        </p:nvSpPr>
        <p:spPr/>
        <p:txBody>
          <a:bodyPr/>
          <a:lstStyle/>
          <a:p>
            <a:r>
              <a:rPr lang="de-DE"/>
              <a:t>Deutscher Außenhandelssaldo* mit ausgewählten Ländern</a:t>
            </a:r>
            <a:r>
              <a:rPr lang="de-DE" sz="1600" b="0">
                <a:solidFill>
                  <a:schemeClr val="tx2"/>
                </a:solidFill>
              </a:rPr>
              <a:t>, in Mrd. Euro</a:t>
            </a:r>
          </a:p>
          <a:p>
            <a:endParaRPr lang="de-DE"/>
          </a:p>
        </p:txBody>
      </p:sp>
      <p:sp>
        <p:nvSpPr>
          <p:cNvPr id="26" name="Textplatzhalter 25">
            <a:extLst>
              <a:ext uri="{FF2B5EF4-FFF2-40B4-BE49-F238E27FC236}">
                <a16:creationId xmlns:a16="http://schemas.microsoft.com/office/drawing/2014/main" id="{9CF7CAF4-48B3-479F-A4BC-45BF21984A8A}"/>
              </a:ext>
            </a:extLst>
          </p:cNvPr>
          <p:cNvSpPr>
            <a:spLocks noGrp="1"/>
          </p:cNvSpPr>
          <p:nvPr>
            <p:ph type="body" sz="quarter" idx="40"/>
          </p:nvPr>
        </p:nvSpPr>
        <p:spPr/>
        <p:txBody>
          <a:bodyPr/>
          <a:lstStyle/>
          <a:p>
            <a:r>
              <a:rPr lang="de-DE"/>
              <a:t>Quellen: ZEW, VCI	Konzerninterne Lieferungen von organischen Industriechemikalien </a:t>
            </a:r>
          </a:p>
          <a:p>
            <a:r>
              <a:rPr lang="de-DE"/>
              <a:t>führen zur negativen Handelsbilanz			</a:t>
            </a:r>
          </a:p>
        </p:txBody>
      </p:sp>
      <p:sp>
        <p:nvSpPr>
          <p:cNvPr id="13" name="Textplatzhalter 12"/>
          <p:cNvSpPr>
            <a:spLocks noGrp="1"/>
          </p:cNvSpPr>
          <p:nvPr>
            <p:ph type="body" sz="quarter" idx="13"/>
          </p:nvPr>
        </p:nvSpPr>
        <p:spPr/>
        <p:txBody>
          <a:bodyPr/>
          <a:lstStyle/>
          <a:p>
            <a:r>
              <a:rPr lang="de-DE"/>
              <a:t>Außenhandel mit forschungsintensiven Chemiewaren (ohne </a:t>
            </a:r>
            <a:r>
              <a:rPr lang="de-DE" err="1"/>
              <a:t>Pharma</a:t>
            </a:r>
            <a:r>
              <a:rPr lang="de-DE"/>
              <a:t>), </a:t>
            </a:r>
            <a:r>
              <a:rPr lang="de-DE" sz="1600" b="0">
                <a:solidFill>
                  <a:schemeClr val="tx1"/>
                </a:solidFill>
              </a:rPr>
              <a:t>in Mrd. Euro</a:t>
            </a:r>
            <a:endParaRPr lang="de-DE" sz="1400" b="0">
              <a:solidFill>
                <a:schemeClr val="tx1"/>
              </a:solidFill>
            </a:endParaRPr>
          </a:p>
        </p:txBody>
      </p:sp>
      <p:sp>
        <p:nvSpPr>
          <p:cNvPr id="19" name="Titel 18"/>
          <p:cNvSpPr>
            <a:spLocks noGrp="1"/>
          </p:cNvSpPr>
          <p:nvPr>
            <p:ph type="title"/>
          </p:nvPr>
        </p:nvSpPr>
        <p:spPr>
          <a:noFill/>
        </p:spPr>
        <p:txBody>
          <a:bodyPr vert="horz"/>
          <a:lstStyle/>
          <a:p>
            <a:r>
              <a:rPr lang="de-DE"/>
              <a:t>Deutschland nutzt Marktpotenziale durch Exporte</a:t>
            </a:r>
          </a:p>
        </p:txBody>
      </p:sp>
      <p:graphicFrame>
        <p:nvGraphicFramePr>
          <p:cNvPr id="10" name="Diagrammplatzhalter 14">
            <a:extLst>
              <a:ext uri="{FF2B5EF4-FFF2-40B4-BE49-F238E27FC236}">
                <a16:creationId xmlns:a16="http://schemas.microsoft.com/office/drawing/2014/main" id="{00000000-0008-0000-0800-000002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Diagrammplatzhalter 11">
            <a:extLst>
              <a:ext uri="{FF2B5EF4-FFF2-40B4-BE49-F238E27FC236}">
                <a16:creationId xmlns:a16="http://schemas.microsoft.com/office/drawing/2014/main" id="{888CA59E-48EA-42F9-86FE-86C3408B28D5}"/>
              </a:ext>
            </a:extLst>
          </p:cNvPr>
          <p:cNvGraphicFramePr>
            <a:graphicFrameLocks noGrp="1"/>
          </p:cNvGraphicFramePr>
          <p:nvPr>
            <p:ph type="chart" sz="quarter" idx="41"/>
            <p:extLst>
              <p:ext uri="{D42A27DB-BD31-4B8C-83A1-F6EECF244321}">
                <p14:modId xmlns:p14="http://schemas.microsoft.com/office/powerpoint/2010/main" val="1592556373"/>
              </p:ext>
            </p:extLst>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42887084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66408703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32</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a:t>Deutschland ist mit einem Welthandelsanteil von 8,4 Prozent hinter China und den USA 2021 drittgrößter Exporteur forschungsintensiver Chemiewaren. </a:t>
            </a:r>
          </a:p>
          <a:p>
            <a:r>
              <a:rPr lang="de-DE" sz="1800"/>
              <a:t>Wie alle anderen traditionellen Chemienationen hat Deutschland Anteile verloren, konnte sich dabei aber besser behaupten als andere westliche Industrieländer.</a:t>
            </a:r>
          </a:p>
        </p:txBody>
      </p:sp>
      <p:sp>
        <p:nvSpPr>
          <p:cNvPr id="14" name="Inhaltsplatzhalter 13"/>
          <p:cNvSpPr>
            <a:spLocks noGrp="1"/>
          </p:cNvSpPr>
          <p:nvPr>
            <p:ph type="body" sz="quarter" idx="40"/>
          </p:nvPr>
        </p:nvSpPr>
        <p:spPr>
          <a:xfrm>
            <a:off x="540000" y="5977438"/>
            <a:ext cx="5826000" cy="124912"/>
          </a:xfrm>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Chemie (ohne </a:t>
            </a:r>
            <a:r>
              <a:rPr lang="de-DE" err="1"/>
              <a:t>Pharma</a:t>
            </a:r>
            <a:r>
              <a:rPr lang="de-DE"/>
              <a:t>), Anteile in Prozent </a:t>
            </a:r>
          </a:p>
        </p:txBody>
      </p:sp>
      <p:sp>
        <p:nvSpPr>
          <p:cNvPr id="13" name="Textplatzhalter 12"/>
          <p:cNvSpPr>
            <a:spLocks noGrp="1"/>
          </p:cNvSpPr>
          <p:nvPr>
            <p:ph type="body" sz="quarter" idx="13"/>
          </p:nvPr>
        </p:nvSpPr>
        <p:spPr/>
        <p:txBody>
          <a:bodyPr/>
          <a:lstStyle/>
          <a:p>
            <a:r>
              <a:rPr lang="de-DE"/>
              <a:t>Welthandelsanteil bei forschungsintensiven Chemiewaren</a:t>
            </a:r>
          </a:p>
        </p:txBody>
      </p:sp>
      <p:sp>
        <p:nvSpPr>
          <p:cNvPr id="19" name="Titel 18"/>
          <p:cNvSpPr>
            <a:spLocks noGrp="1"/>
          </p:cNvSpPr>
          <p:nvPr>
            <p:ph type="title"/>
          </p:nvPr>
        </p:nvSpPr>
        <p:spPr>
          <a:noFill/>
        </p:spPr>
        <p:txBody>
          <a:bodyPr vert="horz"/>
          <a:lstStyle/>
          <a:p>
            <a:r>
              <a:rPr lang="de-DE"/>
              <a:t>Deutschland zählt zu den führenden Exportnationen</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10065A"/>
              </a:buClr>
            </a:pPr>
            <a:r>
              <a:rPr lang="de-DE"/>
              <a:t>* </a:t>
            </a:r>
            <a:r>
              <a:rPr lang="de-DE">
                <a:solidFill>
                  <a:srgbClr val="8C3E9F"/>
                </a:solidFill>
              </a:rPr>
              <a:t>Inklusive Hongkong</a:t>
            </a:r>
          </a:p>
          <a:p>
            <a:endParaRPr lang="de-DE"/>
          </a:p>
        </p:txBody>
      </p:sp>
      <p:graphicFrame>
        <p:nvGraphicFramePr>
          <p:cNvPr id="7" name="Diagrammplatzhalter 14">
            <a:extLst>
              <a:ext uri="{FF2B5EF4-FFF2-40B4-BE49-F238E27FC236}">
                <a16:creationId xmlns:a16="http://schemas.microsoft.com/office/drawing/2014/main" id="{6976F062-372F-4735-AAFD-CC20A20CE3B0}"/>
              </a:ext>
            </a:extLst>
          </p:cNvPr>
          <p:cNvGraphicFramePr>
            <a:graphicFrameLocks noGrp="1"/>
          </p:cNvGraphicFramePr>
          <p:nvPr>
            <p:ph type="chart" sz="quarter" idx="18"/>
            <p:extLst>
              <p:ext uri="{D42A27DB-BD31-4B8C-83A1-F6EECF244321}">
                <p14:modId xmlns:p14="http://schemas.microsoft.com/office/powerpoint/2010/main" val="34343450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059764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5D0BFA3-0D9B-4D35-AA64-92946561C351}"/>
              </a:ext>
            </a:extLst>
          </p:cNvPr>
          <p:cNvGraphicFramePr>
            <a:graphicFrameLocks noChangeAspect="1"/>
          </p:cNvGraphicFramePr>
          <p:nvPr>
            <p:custDataLst>
              <p:tags r:id="rId1"/>
            </p:custDataLst>
            <p:extLst>
              <p:ext uri="{D42A27DB-BD31-4B8C-83A1-F6EECF244321}">
                <p14:modId xmlns:p14="http://schemas.microsoft.com/office/powerpoint/2010/main" val="3488727621"/>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C5D0BFA3-0D9B-4D35-AA64-92946561C351}"/>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0041629D-2851-4206-BD25-D62B9CD54E6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33</a:t>
            </a:fld>
            <a:endParaRPr lang="de-DE"/>
          </a:p>
        </p:txBody>
      </p:sp>
      <p:sp>
        <p:nvSpPr>
          <p:cNvPr id="16" name="Inhaltsplatzhalter 15"/>
          <p:cNvSpPr>
            <a:spLocks noGrp="1"/>
          </p:cNvSpPr>
          <p:nvPr>
            <p:ph type="body" sz="quarter" idx="43"/>
          </p:nvPr>
        </p:nvSpPr>
        <p:spPr/>
        <p:txBody>
          <a:bodyPr vert="horz" lIns="0" tIns="0" rIns="0" bIns="0" rtlCol="0">
            <a:noAutofit/>
          </a:bodyPr>
          <a:lstStyle/>
          <a:p>
            <a:r>
              <a:rPr lang="de-DE" sz="1800"/>
              <a:t>Deutschland ist mit einem Welthandelsanteil von über 14 Prozent der größte Exporteur forschungsintensiver Pharmazeutika. </a:t>
            </a:r>
          </a:p>
          <a:p>
            <a:r>
              <a:rPr lang="de-DE" sz="1800"/>
              <a:t>In den letzten Jahren hat der Standort kaum Handelsanteile eingebüßt.</a:t>
            </a:r>
          </a:p>
        </p:txBody>
      </p:sp>
      <p:sp>
        <p:nvSpPr>
          <p:cNvPr id="14" name="Inhaltsplatzhalter 13"/>
          <p:cNvSpPr>
            <a:spLocks noGrp="1"/>
          </p:cNvSpPr>
          <p:nvPr>
            <p:ph type="body" sz="quarter" idx="40"/>
          </p:nvPr>
        </p:nvSpPr>
        <p:spPr/>
        <p:txBody>
          <a:bodyPr vert="horz" lIns="0" tIns="0" rIns="0" bIns="0" rtlCol="0">
            <a:noAutofit/>
          </a:bodyPr>
          <a:lstStyle/>
          <a:p>
            <a:r>
              <a:rPr lang="de-DE"/>
              <a:t>Quellen: ZEW, VCI</a:t>
            </a:r>
          </a:p>
        </p:txBody>
      </p:sp>
      <p:sp>
        <p:nvSpPr>
          <p:cNvPr id="11" name="Textplatzhalter 11"/>
          <p:cNvSpPr>
            <a:spLocks noGrp="1"/>
          </p:cNvSpPr>
          <p:nvPr>
            <p:ph type="body" sz="quarter" idx="19"/>
          </p:nvPr>
        </p:nvSpPr>
        <p:spPr/>
        <p:txBody>
          <a:bodyPr/>
          <a:lstStyle/>
          <a:p>
            <a:r>
              <a:rPr lang="de-DE"/>
              <a:t>Anteile in Prozent </a:t>
            </a:r>
          </a:p>
        </p:txBody>
      </p:sp>
      <p:sp>
        <p:nvSpPr>
          <p:cNvPr id="13" name="Textplatzhalter 12"/>
          <p:cNvSpPr>
            <a:spLocks noGrp="1"/>
          </p:cNvSpPr>
          <p:nvPr>
            <p:ph type="body" sz="quarter" idx="13"/>
          </p:nvPr>
        </p:nvSpPr>
        <p:spPr/>
        <p:txBody>
          <a:bodyPr/>
          <a:lstStyle/>
          <a:p>
            <a:r>
              <a:rPr lang="de-DE"/>
              <a:t>Welthandelsanteil bei forschungsintensiven Pharmazeutika</a:t>
            </a:r>
          </a:p>
        </p:txBody>
      </p:sp>
      <p:sp>
        <p:nvSpPr>
          <p:cNvPr id="19" name="Titel 18"/>
          <p:cNvSpPr>
            <a:spLocks noGrp="1"/>
          </p:cNvSpPr>
          <p:nvPr>
            <p:ph type="title"/>
          </p:nvPr>
        </p:nvSpPr>
        <p:spPr>
          <a:noFill/>
        </p:spPr>
        <p:txBody>
          <a:bodyPr vert="horz"/>
          <a:lstStyle/>
          <a:p>
            <a:r>
              <a:rPr lang="de-DE"/>
              <a:t>Deutschland ist stark bei Pharmazeutika</a:t>
            </a:r>
          </a:p>
        </p:txBody>
      </p:sp>
      <p:sp>
        <p:nvSpPr>
          <p:cNvPr id="22" name="Textplatzhalter 1">
            <a:extLst>
              <a:ext uri="{FF2B5EF4-FFF2-40B4-BE49-F238E27FC236}">
                <a16:creationId xmlns:a16="http://schemas.microsoft.com/office/drawing/2014/main" id="{48825C3D-959A-4762-B94A-D28BAC7580C3}"/>
              </a:ext>
            </a:extLst>
          </p:cNvPr>
          <p:cNvSpPr txBox="1">
            <a:spLocks/>
          </p:cNvSpPr>
          <p:nvPr/>
        </p:nvSpPr>
        <p:spPr>
          <a:xfrm>
            <a:off x="5921600" y="5976938"/>
            <a:ext cx="1800000" cy="125412"/>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Diagrammplatzhalter 14">
            <a:extLst>
              <a:ext uri="{FF2B5EF4-FFF2-40B4-BE49-F238E27FC236}">
                <a16:creationId xmlns:a16="http://schemas.microsoft.com/office/drawing/2014/main" id="{E04D08A1-803A-4982-926C-56C5E05B5F8D}"/>
              </a:ext>
            </a:extLst>
          </p:cNvPr>
          <p:cNvGraphicFramePr>
            <a:graphicFrameLocks noGrp="1"/>
          </p:cNvGraphicFramePr>
          <p:nvPr>
            <p:ph type="chart" sz="quarter" idx="18"/>
            <p:extLst>
              <p:ext uri="{D42A27DB-BD31-4B8C-83A1-F6EECF244321}">
                <p14:modId xmlns:p14="http://schemas.microsoft.com/office/powerpoint/2010/main" val="357467631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467295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361491998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34</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a:t>7,2 Prozent der Patente in der Chemie und Pharmazie kommen aus Deutschland.</a:t>
            </a:r>
          </a:p>
          <a:p>
            <a:r>
              <a:rPr lang="de-DE" sz="1800"/>
              <a:t>China ist inzwischen an Deutschland vorbeigezogen. Korea überholte Deutschland 2020.</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WPI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a:t>in Prozent </a:t>
            </a:r>
          </a:p>
        </p:txBody>
      </p:sp>
      <p:sp>
        <p:nvSpPr>
          <p:cNvPr id="13" name="Textplatzhalter 12"/>
          <p:cNvSpPr>
            <a:spLocks noGrp="1"/>
          </p:cNvSpPr>
          <p:nvPr>
            <p:ph type="body" sz="quarter" idx="13"/>
          </p:nvPr>
        </p:nvSpPr>
        <p:spPr/>
        <p:txBody>
          <a:bodyPr/>
          <a:lstStyle/>
          <a:p>
            <a:r>
              <a:rPr lang="de-DE"/>
              <a:t>Anteile an allen Chemie- und Pharmapatentanmeldungen weltweit</a:t>
            </a:r>
          </a:p>
        </p:txBody>
      </p:sp>
      <p:sp>
        <p:nvSpPr>
          <p:cNvPr id="19" name="Titel 18"/>
          <p:cNvSpPr>
            <a:spLocks noGrp="1"/>
          </p:cNvSpPr>
          <p:nvPr>
            <p:ph type="title"/>
          </p:nvPr>
        </p:nvSpPr>
        <p:spPr>
          <a:noFill/>
        </p:spPr>
        <p:txBody>
          <a:bodyPr vert="horz"/>
          <a:lstStyle/>
          <a:p>
            <a:r>
              <a:rPr lang="de-DE"/>
              <a:t>Westliche Industrieländer verlieren Anteile</a:t>
            </a:r>
          </a:p>
        </p:txBody>
      </p:sp>
      <p:graphicFrame>
        <p:nvGraphicFramePr>
          <p:cNvPr id="8" name="Diagrammplatzhalter 11">
            <a:extLst>
              <a:ext uri="{FF2B5EF4-FFF2-40B4-BE49-F238E27FC236}">
                <a16:creationId xmlns:a16="http://schemas.microsoft.com/office/drawing/2014/main" id="{1929A9DA-F104-42F3-87F1-F8B3A1E68B9A}"/>
              </a:ext>
            </a:extLst>
          </p:cNvPr>
          <p:cNvGraphicFramePr>
            <a:graphicFrameLocks noGrp="1"/>
          </p:cNvGraphicFramePr>
          <p:nvPr>
            <p:ph type="chart" sz="quarter" idx="18"/>
            <p:extLst>
              <p:ext uri="{D42A27DB-BD31-4B8C-83A1-F6EECF244321}">
                <p14:modId xmlns:p14="http://schemas.microsoft.com/office/powerpoint/2010/main" val="202881590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281148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957174695"/>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35</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Patentgeschützte Erfindungen sind das Ergebnis von Forschung und Entwicklung und zielen auf die Märkte der Zukunft. Sie sind ein guter „Frühindikator“ dafür, wo und wie viel neues Wissen entstanden ist und kommerziell verwertet werden soll. </a:t>
            </a:r>
          </a:p>
          <a:p>
            <a:r>
              <a:rPr lang="de-DE" sz="1800"/>
              <a:t>9,4 Prozent der Patente in der Chemie kommen aus Deutschland.</a:t>
            </a:r>
          </a:p>
          <a:p>
            <a:r>
              <a:rPr lang="de-DE" sz="1800"/>
              <a:t>China ist inzwischen an Deutschland vorbeigezogen. </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WPI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a:t>in Prozent </a:t>
            </a:r>
          </a:p>
        </p:txBody>
      </p:sp>
      <p:sp>
        <p:nvSpPr>
          <p:cNvPr id="13" name="Textplatzhalter 12"/>
          <p:cNvSpPr>
            <a:spLocks noGrp="1"/>
          </p:cNvSpPr>
          <p:nvPr>
            <p:ph type="body" sz="quarter" idx="13"/>
          </p:nvPr>
        </p:nvSpPr>
        <p:spPr/>
        <p:txBody>
          <a:bodyPr/>
          <a:lstStyle/>
          <a:p>
            <a:r>
              <a:rPr lang="de-DE"/>
              <a:t>Anteile an allen Chemiepatentanmeldungen (ohne </a:t>
            </a:r>
            <a:r>
              <a:rPr lang="de-DE" err="1"/>
              <a:t>Pharma</a:t>
            </a:r>
            <a:r>
              <a:rPr lang="de-DE"/>
              <a:t>) weltweit</a:t>
            </a:r>
          </a:p>
        </p:txBody>
      </p:sp>
      <p:sp>
        <p:nvSpPr>
          <p:cNvPr id="19" name="Titel 18"/>
          <p:cNvSpPr>
            <a:spLocks noGrp="1"/>
          </p:cNvSpPr>
          <p:nvPr>
            <p:ph type="title"/>
          </p:nvPr>
        </p:nvSpPr>
        <p:spPr>
          <a:noFill/>
        </p:spPr>
        <p:txBody>
          <a:bodyPr vert="horz"/>
          <a:lstStyle/>
          <a:p>
            <a:r>
              <a:rPr lang="de-DE"/>
              <a:t>Westliche Industrieländer verlieren Anteile</a:t>
            </a:r>
          </a:p>
        </p:txBody>
      </p:sp>
      <p:graphicFrame>
        <p:nvGraphicFramePr>
          <p:cNvPr id="12" name="Diagrammplatzhalter 11">
            <a:extLst>
              <a:ext uri="{FF2B5EF4-FFF2-40B4-BE49-F238E27FC236}">
                <a16:creationId xmlns:a16="http://schemas.microsoft.com/office/drawing/2014/main" id="{00000000-0008-0000-0000-000007000000}"/>
              </a:ext>
            </a:extLst>
          </p:cNvPr>
          <p:cNvGraphicFramePr>
            <a:graphicFrameLocks noGrp="1"/>
          </p:cNvGraphicFramePr>
          <p:nvPr>
            <p:ph type="chart" sz="quarter" idx="18"/>
            <p:extLst>
              <p:ext uri="{D42A27DB-BD31-4B8C-83A1-F6EECF244321}">
                <p14:modId xmlns:p14="http://schemas.microsoft.com/office/powerpoint/2010/main" val="2033997288"/>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235296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982B01A2-DEE2-8027-214B-D0D3C8C8B12A}"/>
              </a:ext>
            </a:extLst>
          </p:cNvPr>
          <p:cNvGraphicFramePr>
            <a:graphicFrameLocks noChangeAspect="1"/>
          </p:cNvGraphicFramePr>
          <p:nvPr>
            <p:custDataLst>
              <p:tags r:id="rId1"/>
            </p:custDataLst>
            <p:extLst>
              <p:ext uri="{D42A27DB-BD31-4B8C-83A1-F6EECF244321}">
                <p14:modId xmlns:p14="http://schemas.microsoft.com/office/powerpoint/2010/main" val="34572144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7" name="think-cell data - do not delete" hidden="1">
                        <a:extLst>
                          <a:ext uri="{FF2B5EF4-FFF2-40B4-BE49-F238E27FC236}">
                            <a16:creationId xmlns:a16="http://schemas.microsoft.com/office/drawing/2014/main" id="{982B01A2-DEE2-8027-214B-D0D3C8C8B12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Foliennummernplatzhalter 5">
            <a:extLst>
              <a:ext uri="{FF2B5EF4-FFF2-40B4-BE49-F238E27FC236}">
                <a16:creationId xmlns:a16="http://schemas.microsoft.com/office/drawing/2014/main" id="{E2DA4E8D-4D99-8DBD-AFE9-AD21C804A7CB}"/>
              </a:ext>
            </a:extLst>
          </p:cNvPr>
          <p:cNvSpPr>
            <a:spLocks noGrp="1"/>
          </p:cNvSpPr>
          <p:nvPr>
            <p:ph type="sldNum" sz="quarter" idx="10"/>
          </p:nvPr>
        </p:nvSpPr>
        <p:spPr/>
        <p:txBody>
          <a:bodyPr/>
          <a:lstStyle/>
          <a:p>
            <a:fld id="{B42D4303-B7FF-7540-9F33-74BBD7018147}" type="slidenum">
              <a:rPr lang="de-DE" smtClean="0"/>
              <a:pPr/>
              <a:t>36</a:t>
            </a:fld>
            <a:endParaRPr lang="de-DE"/>
          </a:p>
        </p:txBody>
      </p:sp>
      <p:sp>
        <p:nvSpPr>
          <p:cNvPr id="11" name="Textplatzhalter 10">
            <a:extLst>
              <a:ext uri="{FF2B5EF4-FFF2-40B4-BE49-F238E27FC236}">
                <a16:creationId xmlns:a16="http://schemas.microsoft.com/office/drawing/2014/main" id="{D2384FBD-5DAE-E765-D76A-09707C349521}"/>
              </a:ext>
            </a:extLst>
          </p:cNvPr>
          <p:cNvSpPr>
            <a:spLocks noGrp="1"/>
          </p:cNvSpPr>
          <p:nvPr>
            <p:ph type="body" sz="quarter" idx="44"/>
          </p:nvPr>
        </p:nvSpPr>
        <p:spPr/>
        <p:txBody>
          <a:bodyPr/>
          <a:lstStyle/>
          <a:p>
            <a:r>
              <a:rPr lang="de-DE"/>
              <a:t>Quelle: ZEW, VCI</a:t>
            </a:r>
          </a:p>
          <a:p>
            <a:endParaRPr lang="de-DE"/>
          </a:p>
        </p:txBody>
      </p:sp>
      <p:sp>
        <p:nvSpPr>
          <p:cNvPr id="8" name="Textplatzhalter 7">
            <a:extLst>
              <a:ext uri="{FF2B5EF4-FFF2-40B4-BE49-F238E27FC236}">
                <a16:creationId xmlns:a16="http://schemas.microsoft.com/office/drawing/2014/main" id="{F0FCD57D-4F0F-E15E-BFCE-51375882880E}"/>
              </a:ext>
            </a:extLst>
          </p:cNvPr>
          <p:cNvSpPr>
            <a:spLocks noGrp="1"/>
          </p:cNvSpPr>
          <p:nvPr>
            <p:ph type="body" sz="quarter" idx="42"/>
          </p:nvPr>
        </p:nvSpPr>
        <p:spPr/>
        <p:txBody>
          <a:bodyPr/>
          <a:lstStyle/>
          <a:p>
            <a:r>
              <a:rPr lang="de-DE"/>
              <a:t>Pharmapatente in Prozent aller Patente eines Landes</a:t>
            </a:r>
          </a:p>
          <a:p>
            <a:endParaRPr lang="de-DE"/>
          </a:p>
        </p:txBody>
      </p:sp>
      <p:sp>
        <p:nvSpPr>
          <p:cNvPr id="10" name="Textplatzhalter 9">
            <a:extLst>
              <a:ext uri="{FF2B5EF4-FFF2-40B4-BE49-F238E27FC236}">
                <a16:creationId xmlns:a16="http://schemas.microsoft.com/office/drawing/2014/main" id="{005E4196-EFB6-29BE-8D5E-F5C1305CCA1B}"/>
              </a:ext>
            </a:extLst>
          </p:cNvPr>
          <p:cNvSpPr>
            <a:spLocks noGrp="1"/>
          </p:cNvSpPr>
          <p:nvPr>
            <p:ph type="body" sz="quarter" idx="43"/>
          </p:nvPr>
        </p:nvSpPr>
        <p:spPr/>
        <p:txBody>
          <a:bodyPr/>
          <a:lstStyle/>
          <a:p>
            <a:r>
              <a:rPr lang="de-DE"/>
              <a:t>Patentspezialisierung </a:t>
            </a:r>
            <a:r>
              <a:rPr lang="de-DE" err="1"/>
              <a:t>Pharma</a:t>
            </a:r>
            <a:endParaRPr lang="de-DE"/>
          </a:p>
        </p:txBody>
      </p:sp>
      <p:sp>
        <p:nvSpPr>
          <p:cNvPr id="7" name="Textplatzhalter 6">
            <a:extLst>
              <a:ext uri="{FF2B5EF4-FFF2-40B4-BE49-F238E27FC236}">
                <a16:creationId xmlns:a16="http://schemas.microsoft.com/office/drawing/2014/main" id="{50F62A67-67B7-1155-EFC8-54893F06FBD1}"/>
              </a:ext>
            </a:extLst>
          </p:cNvPr>
          <p:cNvSpPr>
            <a:spLocks noGrp="1"/>
          </p:cNvSpPr>
          <p:nvPr>
            <p:ph type="body" sz="quarter" idx="40"/>
          </p:nvPr>
        </p:nvSpPr>
        <p:spPr/>
        <p:txBody>
          <a:bodyPr/>
          <a:lstStyle/>
          <a:p>
            <a:r>
              <a:rPr lang="de-DE"/>
              <a:t>Quelle: ZEW, VCI</a:t>
            </a:r>
          </a:p>
        </p:txBody>
      </p:sp>
      <p:sp>
        <p:nvSpPr>
          <p:cNvPr id="5" name="Textplatzhalter 4">
            <a:extLst>
              <a:ext uri="{FF2B5EF4-FFF2-40B4-BE49-F238E27FC236}">
                <a16:creationId xmlns:a16="http://schemas.microsoft.com/office/drawing/2014/main" id="{0361D7AF-1E38-A1E0-797D-32DCB9B4AC98}"/>
              </a:ext>
            </a:extLst>
          </p:cNvPr>
          <p:cNvSpPr>
            <a:spLocks noGrp="1"/>
          </p:cNvSpPr>
          <p:nvPr>
            <p:ph type="body" sz="quarter" idx="19"/>
          </p:nvPr>
        </p:nvSpPr>
        <p:spPr/>
        <p:txBody>
          <a:bodyPr/>
          <a:lstStyle/>
          <a:p>
            <a:r>
              <a:rPr lang="de-DE"/>
              <a:t>Chemiepatente in Prozent aller Patente eines Landes</a:t>
            </a:r>
          </a:p>
        </p:txBody>
      </p:sp>
      <p:sp>
        <p:nvSpPr>
          <p:cNvPr id="4" name="Textplatzhalter 3">
            <a:extLst>
              <a:ext uri="{FF2B5EF4-FFF2-40B4-BE49-F238E27FC236}">
                <a16:creationId xmlns:a16="http://schemas.microsoft.com/office/drawing/2014/main" id="{0B95CEBD-49C8-EBEB-D22C-F06739C33E3F}"/>
              </a:ext>
            </a:extLst>
          </p:cNvPr>
          <p:cNvSpPr>
            <a:spLocks noGrp="1"/>
          </p:cNvSpPr>
          <p:nvPr>
            <p:ph type="body" sz="quarter" idx="13"/>
          </p:nvPr>
        </p:nvSpPr>
        <p:spPr/>
        <p:txBody>
          <a:bodyPr/>
          <a:lstStyle/>
          <a:p>
            <a:r>
              <a:rPr lang="de-DE"/>
              <a:t>Patentspezialisierung Chemie</a:t>
            </a:r>
          </a:p>
        </p:txBody>
      </p:sp>
      <p:sp>
        <p:nvSpPr>
          <p:cNvPr id="2" name="Titel 1">
            <a:extLst>
              <a:ext uri="{FF2B5EF4-FFF2-40B4-BE49-F238E27FC236}">
                <a16:creationId xmlns:a16="http://schemas.microsoft.com/office/drawing/2014/main" id="{86D921F3-6E0F-C79A-A5E5-F65B586BEE65}"/>
              </a:ext>
            </a:extLst>
          </p:cNvPr>
          <p:cNvSpPr>
            <a:spLocks noGrp="1"/>
          </p:cNvSpPr>
          <p:nvPr>
            <p:ph type="title"/>
          </p:nvPr>
        </p:nvSpPr>
        <p:spPr>
          <a:noFill/>
        </p:spPr>
        <p:txBody>
          <a:bodyPr vert="horz"/>
          <a:lstStyle/>
          <a:p>
            <a:r>
              <a:rPr lang="de-DE"/>
              <a:t>Spezialisierung auf Chemie bzw. </a:t>
            </a:r>
            <a:r>
              <a:rPr lang="de-DE" err="1"/>
              <a:t>Pharma</a:t>
            </a:r>
            <a:r>
              <a:rPr lang="de-DE"/>
              <a:t> nimmt ab </a:t>
            </a:r>
          </a:p>
        </p:txBody>
      </p:sp>
      <p:graphicFrame>
        <p:nvGraphicFramePr>
          <p:cNvPr id="19" name="Diagrammplatzhalter 11">
            <a:extLst>
              <a:ext uri="{FF2B5EF4-FFF2-40B4-BE49-F238E27FC236}">
                <a16:creationId xmlns:a16="http://schemas.microsoft.com/office/drawing/2014/main" id="{00000000-0008-0000-0100-000003000000}"/>
              </a:ext>
            </a:extLst>
          </p:cNvPr>
          <p:cNvGraphicFramePr>
            <a:graphicFrameLocks noGrp="1"/>
          </p:cNvGraphicFramePr>
          <p:nvPr>
            <p:ph type="chart" sz="quarter" idx="18"/>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3" name="Diagrammplatzhalter 11">
            <a:extLst>
              <a:ext uri="{FF2B5EF4-FFF2-40B4-BE49-F238E27FC236}">
                <a16:creationId xmlns:a16="http://schemas.microsoft.com/office/drawing/2014/main" id="{435D1499-D2EB-4EFE-A099-B1D8D0C0A767}"/>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744720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C8FEE18-01DF-47B3-B2DA-B6B33D4B012D}"/>
              </a:ext>
            </a:extLst>
          </p:cNvPr>
          <p:cNvGraphicFramePr>
            <a:graphicFrameLocks noChangeAspect="1"/>
          </p:cNvGraphicFramePr>
          <p:nvPr>
            <p:custDataLst>
              <p:tags r:id="rId1"/>
            </p:custDataLst>
            <p:extLst>
              <p:ext uri="{D42A27DB-BD31-4B8C-83A1-F6EECF244321}">
                <p14:modId xmlns:p14="http://schemas.microsoft.com/office/powerpoint/2010/main" val="2692580452"/>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C8FEE18-01DF-47B3-B2DA-B6B33D4B012D}"/>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8C3413D0-B8EE-46D2-B6AB-BBE2817F57EA}"/>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37</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Anzahl der wissenschaftlichen Publikationen in internationalen, referierten Zeitschriften ist ein wichtiger Indikator für den Forschungsoutput von Hoch-schulen und außeruniversitären Forschungseinrichtungen und damit für die Leistungsfähigkeit der wissenschaftlichen Forschung.</a:t>
            </a:r>
          </a:p>
          <a:p>
            <a:r>
              <a:rPr lang="de-DE" sz="1800"/>
              <a:t>China dominiert im weltweiten Vergleich – Deutschland liegt auf Platz 4.</a:t>
            </a:r>
          </a:p>
        </p:txBody>
      </p:sp>
      <p:sp>
        <p:nvSpPr>
          <p:cNvPr id="2" name="Textplatzhalter 1">
            <a:extLst>
              <a:ext uri="{FF2B5EF4-FFF2-40B4-BE49-F238E27FC236}">
                <a16:creationId xmlns:a16="http://schemas.microsoft.com/office/drawing/2014/main" id="{C7EA276B-CA41-46F4-967C-9AF4A6D69B21}"/>
              </a:ext>
            </a:extLst>
          </p:cNvPr>
          <p:cNvSpPr>
            <a:spLocks noGrp="1"/>
          </p:cNvSpPr>
          <p:nvPr>
            <p:ph type="body" sz="quarter" idx="40"/>
          </p:nvPr>
        </p:nvSpPr>
        <p:spPr/>
        <p:txBody>
          <a:bodyPr/>
          <a:lstStyle/>
          <a:p>
            <a:r>
              <a:rPr lang="de-DE"/>
              <a:t>Quellen:  Web of Science - </a:t>
            </a:r>
            <a:r>
              <a:rPr lang="de-DE" err="1"/>
              <a:t>Berechnungnen</a:t>
            </a:r>
            <a:r>
              <a:rPr lang="de-DE"/>
              <a:t> des </a:t>
            </a:r>
            <a:r>
              <a:rPr lang="de-DE" err="1"/>
              <a:t>Frauenhofer</a:t>
            </a:r>
            <a:r>
              <a:rPr lang="de-DE"/>
              <a:t>-ISI und CWS, VCI</a:t>
            </a:r>
          </a:p>
          <a:p>
            <a:endParaRPr lang="de-DE"/>
          </a:p>
        </p:txBody>
      </p:sp>
      <p:sp>
        <p:nvSpPr>
          <p:cNvPr id="11" name="Textplatzhalter 11"/>
          <p:cNvSpPr>
            <a:spLocks noGrp="1"/>
          </p:cNvSpPr>
          <p:nvPr>
            <p:ph type="body" sz="quarter" idx="19"/>
          </p:nvPr>
        </p:nvSpPr>
        <p:spPr/>
        <p:txBody>
          <a:bodyPr/>
          <a:lstStyle/>
          <a:p>
            <a:r>
              <a:rPr lang="de-DE"/>
              <a:t>2022, in Prozent </a:t>
            </a:r>
          </a:p>
        </p:txBody>
      </p:sp>
      <p:sp>
        <p:nvSpPr>
          <p:cNvPr id="13" name="Textplatzhalter 12"/>
          <p:cNvSpPr>
            <a:spLocks noGrp="1"/>
          </p:cNvSpPr>
          <p:nvPr>
            <p:ph type="body" sz="quarter" idx="13"/>
          </p:nvPr>
        </p:nvSpPr>
        <p:spPr/>
        <p:txBody>
          <a:bodyPr/>
          <a:lstStyle/>
          <a:p>
            <a:r>
              <a:rPr lang="de-DE"/>
              <a:t>Anteile an allen Chemie- und Pharmapublikationen weltweit</a:t>
            </a:r>
          </a:p>
        </p:txBody>
      </p:sp>
      <p:sp>
        <p:nvSpPr>
          <p:cNvPr id="19" name="Titel 18"/>
          <p:cNvSpPr>
            <a:spLocks noGrp="1"/>
          </p:cNvSpPr>
          <p:nvPr>
            <p:ph type="title"/>
          </p:nvPr>
        </p:nvSpPr>
        <p:spPr>
          <a:noFill/>
        </p:spPr>
        <p:txBody>
          <a:bodyPr vert="horz"/>
          <a:lstStyle/>
          <a:p>
            <a:r>
              <a:rPr lang="de-DE"/>
              <a:t>Über 40 Prozent der weltweiten Publikationen kommen aus China – Deutschland liegt auf Platz 4</a:t>
            </a:r>
          </a:p>
        </p:txBody>
      </p:sp>
      <p:graphicFrame>
        <p:nvGraphicFramePr>
          <p:cNvPr id="8" name="Diagrammplatzhalter 15">
            <a:extLst>
              <a:ext uri="{FF2B5EF4-FFF2-40B4-BE49-F238E27FC236}">
                <a16:creationId xmlns:a16="http://schemas.microsoft.com/office/drawing/2014/main" id="{00000000-0008-0000-0400-000003000000}"/>
              </a:ext>
            </a:extLst>
          </p:cNvPr>
          <p:cNvGraphicFramePr>
            <a:graphicFrameLocks noGrp="1"/>
          </p:cNvGraphicFramePr>
          <p:nvPr>
            <p:ph type="chart" sz="quarter" idx="18"/>
            <p:extLst>
              <p:ext uri="{D42A27DB-BD31-4B8C-83A1-F6EECF244321}">
                <p14:modId xmlns:p14="http://schemas.microsoft.com/office/powerpoint/2010/main" val="393686899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32746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0493CDC-EB1D-4C30-9AC2-160C7D313AD5}"/>
              </a:ext>
            </a:extLst>
          </p:cNvPr>
          <p:cNvGraphicFramePr>
            <a:graphicFrameLocks noChangeAspect="1"/>
          </p:cNvGraphicFramePr>
          <p:nvPr>
            <p:custDataLst>
              <p:tags r:id="rId1"/>
            </p:custData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10" name="Objekt 9" hidden="1">
                        <a:extLst>
                          <a:ext uri="{FF2B5EF4-FFF2-40B4-BE49-F238E27FC236}">
                            <a16:creationId xmlns:a16="http://schemas.microsoft.com/office/drawing/2014/main" id="{40493CDC-EB1D-4C30-9AC2-160C7D313AD5}"/>
                          </a:ext>
                        </a:extLst>
                      </p:cNvPr>
                      <p:cNvPicPr/>
                      <p:nvPr/>
                    </p:nvPicPr>
                    <p:blipFill>
                      <a:blip r:embed="rId5"/>
                      <a:stretch>
                        <a:fillRect/>
                      </a:stretch>
                    </p:blipFill>
                    <p:spPr>
                      <a:xfrm>
                        <a:off x="1524794"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2A1DC5F6-D1A1-43B4-8240-2F0E6363CF29}"/>
              </a:ext>
            </a:extLst>
          </p:cNvPr>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endParaRPr lang="de-DE" sz="2200" b="1">
              <a:latin typeface="Bookman Old Style" panose="02050604050505020204" pitchFamily="18" charset="0"/>
              <a:ea typeface="+mj-ea"/>
              <a:cs typeface="+mj-cs"/>
              <a:sym typeface="Bookman Old Style" panose="02050604050505020204" pitchFamily="18" charset="0"/>
            </a:endParaRPr>
          </a:p>
        </p:txBody>
      </p:sp>
      <p:sp>
        <p:nvSpPr>
          <p:cNvPr id="4" name="Foliennummernplatzhalter 3">
            <a:extLst>
              <a:ext uri="{FF2B5EF4-FFF2-40B4-BE49-F238E27FC236}">
                <a16:creationId xmlns:a16="http://schemas.microsoft.com/office/drawing/2014/main" id="{E7DA206D-6073-4DAB-AC95-BAD3022DF1D0}"/>
              </a:ext>
            </a:extLst>
          </p:cNvPr>
          <p:cNvSpPr>
            <a:spLocks noGrp="1"/>
          </p:cNvSpPr>
          <p:nvPr>
            <p:ph type="sldNum" sz="quarter" idx="10"/>
          </p:nvPr>
        </p:nvSpPr>
        <p:spPr/>
        <p:txBody>
          <a:bodyPr/>
          <a:lstStyle/>
          <a:p>
            <a:fld id="{02CEFE82-39F2-4F47-8A0C-D5AB3496FA5C}" type="slidenum">
              <a:rPr lang="de-DE" smtClean="0"/>
              <a:pPr/>
              <a:t>38</a:t>
            </a:fld>
            <a:endParaRPr lang="de-DE"/>
          </a:p>
        </p:txBody>
      </p:sp>
      <p:sp>
        <p:nvSpPr>
          <p:cNvPr id="12" name="Inhaltsplatzhalter 11">
            <a:extLst>
              <a:ext uri="{FF2B5EF4-FFF2-40B4-BE49-F238E27FC236}">
                <a16:creationId xmlns:a16="http://schemas.microsoft.com/office/drawing/2014/main" id="{A0FE3711-4D46-4B49-A091-548BF1E03DB1}"/>
              </a:ext>
            </a:extLst>
          </p:cNvPr>
          <p:cNvSpPr>
            <a:spLocks noGrp="1"/>
          </p:cNvSpPr>
          <p:nvPr>
            <p:ph type="body" sz="quarter" idx="43"/>
          </p:nvPr>
        </p:nvSpPr>
        <p:spPr/>
        <p:txBody>
          <a:bodyPr/>
          <a:lstStyle/>
          <a:p>
            <a:r>
              <a:rPr lang="de-DE"/>
              <a:t>Finanzierung von Start-ups in der Chemie bleibt schwierig</a:t>
            </a:r>
          </a:p>
          <a:p>
            <a:r>
              <a:rPr lang="de-DE"/>
              <a:t>Der Gesetzgeber sollte Anreize zur Mobilisierung privaten Wagniskapitals verbessern. </a:t>
            </a:r>
          </a:p>
        </p:txBody>
      </p:sp>
      <p:sp>
        <p:nvSpPr>
          <p:cNvPr id="2" name="Textplatzhalter 1">
            <a:extLst>
              <a:ext uri="{FF2B5EF4-FFF2-40B4-BE49-F238E27FC236}">
                <a16:creationId xmlns:a16="http://schemas.microsoft.com/office/drawing/2014/main" id="{AC76A14F-057F-4C0B-A672-86B60FDC587F}"/>
              </a:ext>
            </a:extLst>
          </p:cNvPr>
          <p:cNvSpPr>
            <a:spLocks noGrp="1"/>
          </p:cNvSpPr>
          <p:nvPr>
            <p:ph type="body" sz="quarter" idx="40"/>
          </p:nvPr>
        </p:nvSpPr>
        <p:spPr/>
        <p:txBody>
          <a:bodyPr/>
          <a:lstStyle/>
          <a:p>
            <a:r>
              <a:rPr lang="de-DE"/>
              <a:t>Quellen: ZEW, VCI</a:t>
            </a:r>
          </a:p>
          <a:p>
            <a:endParaRPr lang="de-DE"/>
          </a:p>
        </p:txBody>
      </p:sp>
      <p:graphicFrame>
        <p:nvGraphicFramePr>
          <p:cNvPr id="13" name="Diagrammplatzhalter 13">
            <a:extLst>
              <a:ext uri="{FF2B5EF4-FFF2-40B4-BE49-F238E27FC236}">
                <a16:creationId xmlns:a16="http://schemas.microsoft.com/office/drawing/2014/main" id="{0C90866E-0937-48DF-95D2-9D590E5169B6}"/>
              </a:ext>
            </a:extLst>
          </p:cNvPr>
          <p:cNvGraphicFramePr>
            <a:graphicFrameLocks noGrp="1"/>
          </p:cNvGraphicFramePr>
          <p:nvPr>
            <p:ph type="chart" sz="quarter" idx="18"/>
            <p:extLst>
              <p:ext uri="{D42A27DB-BD31-4B8C-83A1-F6EECF244321}">
                <p14:modId xmlns:p14="http://schemas.microsoft.com/office/powerpoint/2010/main" val="3542513991"/>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
        <p:nvSpPr>
          <p:cNvPr id="8" name="Textplatzhalter 7">
            <a:extLst>
              <a:ext uri="{FF2B5EF4-FFF2-40B4-BE49-F238E27FC236}">
                <a16:creationId xmlns:a16="http://schemas.microsoft.com/office/drawing/2014/main" id="{E3921680-590F-41E6-8025-479B057E87E8}"/>
              </a:ext>
            </a:extLst>
          </p:cNvPr>
          <p:cNvSpPr>
            <a:spLocks noGrp="1"/>
          </p:cNvSpPr>
          <p:nvPr>
            <p:ph type="body" sz="quarter" idx="19"/>
          </p:nvPr>
        </p:nvSpPr>
        <p:spPr/>
        <p:txBody>
          <a:bodyPr/>
          <a:lstStyle/>
          <a:p>
            <a:r>
              <a:rPr lang="de-DE"/>
              <a:t>Venture Capital Investitionen in Deutschland in Mio. Euro, 2019 bis 2021</a:t>
            </a:r>
          </a:p>
        </p:txBody>
      </p:sp>
      <p:sp>
        <p:nvSpPr>
          <p:cNvPr id="5" name="Textplatzhalter 4">
            <a:extLst>
              <a:ext uri="{FF2B5EF4-FFF2-40B4-BE49-F238E27FC236}">
                <a16:creationId xmlns:a16="http://schemas.microsoft.com/office/drawing/2014/main" id="{DBBEF3A8-2A14-4465-9D45-B648556AF9AF}"/>
              </a:ext>
            </a:extLst>
          </p:cNvPr>
          <p:cNvSpPr>
            <a:spLocks noGrp="1"/>
          </p:cNvSpPr>
          <p:nvPr>
            <p:ph type="body" sz="quarter" idx="13"/>
          </p:nvPr>
        </p:nvSpPr>
        <p:spPr/>
        <p:txBody>
          <a:bodyPr/>
          <a:lstStyle/>
          <a:p>
            <a:r>
              <a:rPr lang="de-DE"/>
              <a:t>Wagniskapital-Investitionen nach Branchen</a:t>
            </a:r>
            <a:endParaRPr lang="de-DE">
              <a:highlight>
                <a:srgbClr val="FFFF00"/>
              </a:highlight>
            </a:endParaRPr>
          </a:p>
        </p:txBody>
      </p:sp>
      <p:sp>
        <p:nvSpPr>
          <p:cNvPr id="3" name="Titel 2">
            <a:extLst>
              <a:ext uri="{FF2B5EF4-FFF2-40B4-BE49-F238E27FC236}">
                <a16:creationId xmlns:a16="http://schemas.microsoft.com/office/drawing/2014/main" id="{EEE716DF-DB39-4F1E-AA3D-9A7E5B8B81DE}"/>
              </a:ext>
            </a:extLst>
          </p:cNvPr>
          <p:cNvSpPr>
            <a:spLocks noGrp="1"/>
          </p:cNvSpPr>
          <p:nvPr>
            <p:ph type="title"/>
          </p:nvPr>
        </p:nvSpPr>
        <p:spPr>
          <a:noFill/>
        </p:spPr>
        <p:txBody>
          <a:bodyPr vert="horz"/>
          <a:lstStyle/>
          <a:p>
            <a:r>
              <a:rPr lang="de-DE"/>
              <a:t>Wagniskapitalmarkt verbessern</a:t>
            </a:r>
          </a:p>
        </p:txBody>
      </p:sp>
    </p:spTree>
    <p:extLst>
      <p:ext uri="{BB962C8B-B14F-4D97-AF65-F5344CB8AC3E}">
        <p14:creationId xmlns:p14="http://schemas.microsoft.com/office/powerpoint/2010/main" val="32492414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78FB6F3-542C-473B-B9E9-BECC22073205}"/>
              </a:ext>
            </a:extLst>
          </p:cNvPr>
          <p:cNvGraphicFramePr>
            <a:graphicFrameLocks noChangeAspect="1"/>
          </p:cNvGraphicFramePr>
          <p:nvPr>
            <p:custDataLst>
              <p:tags r:id="rId1"/>
            </p:custDataLst>
            <p:extLst>
              <p:ext uri="{D42A27DB-BD31-4B8C-83A1-F6EECF244321}">
                <p14:modId xmlns:p14="http://schemas.microsoft.com/office/powerpoint/2010/main" val="14851703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5" name="Objekt 4" hidden="1">
                        <a:extLst>
                          <a:ext uri="{FF2B5EF4-FFF2-40B4-BE49-F238E27FC236}">
                            <a16:creationId xmlns:a16="http://schemas.microsoft.com/office/drawing/2014/main" id="{278FB6F3-542C-473B-B9E9-BECC220732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Bildplatzhalter 7" descr="Ein Bild, das Text, computer, Person, Computer enthält.&#10;&#10;KI-generierte Inhalte können fehlerhaft sein.">
            <a:extLst>
              <a:ext uri="{FF2B5EF4-FFF2-40B4-BE49-F238E27FC236}">
                <a16:creationId xmlns:a16="http://schemas.microsoft.com/office/drawing/2014/main" id="{359AC6CD-6B19-8175-BC1C-1F79ABBAB963}"/>
              </a:ext>
            </a:extLst>
          </p:cNvPr>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1201" b="1201"/>
          <a:stretch>
            <a:fillRect/>
          </a:stretch>
        </p:blipFill>
        <p:spPr/>
      </p:pic>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p:txBody>
          <a:bodyPr vert="horz"/>
          <a:lstStyle/>
          <a:p>
            <a:r>
              <a:rPr lang="de-DE" sz="4000"/>
              <a:t>Innovations-standort Deutschland </a:t>
            </a:r>
          </a:p>
        </p:txBody>
      </p:sp>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600"/>
              <a:t>Daten und Fakten – Gesamtwirtschaft </a:t>
            </a:r>
            <a:endParaRPr lang="de-DE"/>
          </a:p>
        </p:txBody>
      </p:sp>
      <p:sp>
        <p:nvSpPr>
          <p:cNvPr id="6" name="Textplatzhalter 5">
            <a:extLst>
              <a:ext uri="{FF2B5EF4-FFF2-40B4-BE49-F238E27FC236}">
                <a16:creationId xmlns:a16="http://schemas.microsoft.com/office/drawing/2014/main" id="{C7CCE550-D4E8-F895-CACD-CD23D16208B0}"/>
              </a:ext>
            </a:extLst>
          </p:cNvPr>
          <p:cNvSpPr>
            <a:spLocks noGrp="1"/>
          </p:cNvSpPr>
          <p:nvPr>
            <p:ph type="body" sz="quarter" idx="25"/>
          </p:nvPr>
        </p:nvSpPr>
        <p:spPr/>
        <p:txBody>
          <a:bodyPr/>
          <a:lstStyle/>
          <a:p>
            <a:r>
              <a:rPr lang="de-DE"/>
              <a:t>© </a:t>
            </a:r>
            <a:r>
              <a:rPr lang="de-DE" err="1"/>
              <a:t>rawpixel</a:t>
            </a:r>
            <a:r>
              <a:rPr lang="de-DE"/>
              <a:t>/</a:t>
            </a:r>
            <a:r>
              <a:rPr lang="de-DE" err="1"/>
              <a:t>fotolia</a:t>
            </a:r>
            <a:endParaRPr lang="de-DE"/>
          </a:p>
        </p:txBody>
      </p:sp>
    </p:spTree>
    <p:extLst>
      <p:ext uri="{BB962C8B-B14F-4D97-AF65-F5344CB8AC3E}">
        <p14:creationId xmlns:p14="http://schemas.microsoft.com/office/powerpoint/2010/main" val="1486078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22A45165-CE98-4811-B4E0-5DC1FDE9144D}"/>
              </a:ext>
            </a:extLst>
          </p:cNvPr>
          <p:cNvGraphicFramePr>
            <a:graphicFrameLocks noChangeAspect="1"/>
          </p:cNvGraphicFramePr>
          <p:nvPr>
            <p:custDataLst>
              <p:tags r:id="rId1"/>
            </p:custDataLst>
            <p:extLst>
              <p:ext uri="{D42A27DB-BD31-4B8C-83A1-F6EECF244321}">
                <p14:modId xmlns:p14="http://schemas.microsoft.com/office/powerpoint/2010/main" val="14474074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22A45165-CE98-4811-B4E0-5DC1FDE914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1" name="Bildplatzhalter 10" descr="Ein Bild, das Laborausstattung, medizinische Ausrüstung, Chemie, Labor enthält.&#10;&#10;KI-generierte Inhalte können fehlerhaft sein.">
            <a:extLst>
              <a:ext uri="{FF2B5EF4-FFF2-40B4-BE49-F238E27FC236}">
                <a16:creationId xmlns:a16="http://schemas.microsoft.com/office/drawing/2014/main" id="{96281C68-6AD2-1445-73C7-CCE8F7364482}"/>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1075" r="11075"/>
          <a:stretch>
            <a:fillRect/>
          </a:stretch>
        </p:blipFill>
        <p:spPr/>
      </p:pic>
      <p:sp>
        <p:nvSpPr>
          <p:cNvPr id="4" name="Untertitel 3">
            <a:extLst>
              <a:ext uri="{FF2B5EF4-FFF2-40B4-BE49-F238E27FC236}">
                <a16:creationId xmlns:a16="http://schemas.microsoft.com/office/drawing/2014/main" id="{9D20CE31-301B-4C8E-B67F-E46C59F10879}"/>
              </a:ext>
            </a:extLst>
          </p:cNvPr>
          <p:cNvSpPr>
            <a:spLocks noGrp="1"/>
          </p:cNvSpPr>
          <p:nvPr>
            <p:ph type="subTitle" idx="1"/>
          </p:nvPr>
        </p:nvSpPr>
        <p:spPr/>
        <p:txBody>
          <a:bodyPr/>
          <a:lstStyle/>
          <a:p>
            <a:r>
              <a:rPr lang="de-DE" sz="1800"/>
              <a:t>Daten und Fakten</a:t>
            </a:r>
            <a:endParaRPr lang="de-DE" sz="1600"/>
          </a:p>
        </p:txBody>
      </p:sp>
      <p:sp>
        <p:nvSpPr>
          <p:cNvPr id="3" name="Titel 2">
            <a:extLst>
              <a:ext uri="{FF2B5EF4-FFF2-40B4-BE49-F238E27FC236}">
                <a16:creationId xmlns:a16="http://schemas.microsoft.com/office/drawing/2014/main" id="{7158F0B1-3B21-420E-8738-EA91043454D0}"/>
              </a:ext>
            </a:extLst>
          </p:cNvPr>
          <p:cNvSpPr>
            <a:spLocks noGrp="1"/>
          </p:cNvSpPr>
          <p:nvPr>
            <p:ph type="title"/>
          </p:nvPr>
        </p:nvSpPr>
        <p:spPr>
          <a:xfrm>
            <a:off x="539997" y="1038757"/>
            <a:ext cx="6044968" cy="3901771"/>
          </a:xfrm>
        </p:spPr>
        <p:txBody>
          <a:bodyPr vert="horz"/>
          <a:lstStyle/>
          <a:p>
            <a:r>
              <a:rPr lang="de-DE" sz="4000"/>
              <a:t>Innovationsstarke Chemie-  und Pharmaindustrie</a:t>
            </a:r>
          </a:p>
        </p:txBody>
      </p:sp>
      <p:sp>
        <p:nvSpPr>
          <p:cNvPr id="8" name="Textplatzhalter 7">
            <a:extLst>
              <a:ext uri="{FF2B5EF4-FFF2-40B4-BE49-F238E27FC236}">
                <a16:creationId xmlns:a16="http://schemas.microsoft.com/office/drawing/2014/main" id="{C220D37D-E681-B447-83A6-1F11A0E399CC}"/>
              </a:ext>
            </a:extLst>
          </p:cNvPr>
          <p:cNvSpPr>
            <a:spLocks noGrp="1"/>
          </p:cNvSpPr>
          <p:nvPr>
            <p:ph type="body" sz="quarter" idx="25"/>
          </p:nvPr>
        </p:nvSpPr>
        <p:spPr/>
        <p:txBody>
          <a:bodyPr/>
          <a:lstStyle/>
          <a:p>
            <a:r>
              <a:rPr lang="de-DE"/>
              <a:t>© Alexander Raths/Fotolia</a:t>
            </a:r>
          </a:p>
        </p:txBody>
      </p:sp>
    </p:spTree>
    <p:extLst>
      <p:ext uri="{BB962C8B-B14F-4D97-AF65-F5344CB8AC3E}">
        <p14:creationId xmlns:p14="http://schemas.microsoft.com/office/powerpoint/2010/main" val="1345080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1599521393"/>
              </p:ext>
            </p:ext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p:cNvPicPr/>
                      <p:nvPr/>
                    </p:nvPicPr>
                    <p:blipFill>
                      <a:blip r:embed="rId5"/>
                      <a:stretch>
                        <a:fillRect/>
                      </a:stretch>
                    </p:blipFill>
                    <p:spPr>
                      <a:xfrm>
                        <a:off x="1525587" y="2183"/>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40</a:t>
            </a:fld>
            <a:endParaRPr lang="de-DE"/>
          </a:p>
        </p:txBody>
      </p:sp>
      <p:sp>
        <p:nvSpPr>
          <p:cNvPr id="2" name="Inhaltsplatzhalter 1">
            <a:extLst>
              <a:ext uri="{FF2B5EF4-FFF2-40B4-BE49-F238E27FC236}">
                <a16:creationId xmlns:a16="http://schemas.microsoft.com/office/drawing/2014/main" id="{FA66FA74-AC62-48B3-B756-07D243992059}"/>
              </a:ext>
            </a:extLst>
          </p:cNvPr>
          <p:cNvSpPr>
            <a:spLocks noGrp="1"/>
          </p:cNvSpPr>
          <p:nvPr>
            <p:ph sz="quarter" idx="42"/>
          </p:nvPr>
        </p:nvSpPr>
        <p:spPr>
          <a:xfrm>
            <a:off x="6312024" y="1090901"/>
            <a:ext cx="5387977" cy="4703532"/>
          </a:xfrm>
        </p:spPr>
        <p:txBody>
          <a:bodyPr/>
          <a:lstStyle/>
          <a:p>
            <a:r>
              <a:rPr lang="de-DE" sz="1800"/>
              <a:t>Deutschland ist zwar immer noch ein guter Innovationsstandort. Das Innovationssystem ist stabil. Aber wenig dynamisch. Im Innovationswettbewerb verliert der Standort deshalb Rangplätze.  Beim BDI-Innovations-indikator 2024 büßt Deutschland gleich zwei Rangplätze ein und landet auf Platz 12. </a:t>
            </a:r>
          </a:p>
          <a:p>
            <a:r>
              <a:rPr lang="de-DE" sz="1800"/>
              <a:t>Der Abstand zur Spitzengruppe bleibt konstant hoch und Deutschland zeigte keine Dynamik zur Verbesserung.</a:t>
            </a:r>
          </a:p>
          <a:p>
            <a:r>
              <a:rPr lang="de-DE" sz="1800"/>
              <a:t>Stärken: </a:t>
            </a:r>
            <a:r>
              <a:rPr lang="de-DE" sz="1800" err="1"/>
              <a:t>FuE</a:t>
            </a:r>
            <a:r>
              <a:rPr lang="de-DE" sz="1800"/>
              <a:t>-Aktivitäten in Wirtschaft und Wissenschaft.</a:t>
            </a:r>
          </a:p>
          <a:p>
            <a:r>
              <a:rPr lang="de-DE" sz="1800"/>
              <a:t>Schwächen: Umsetzung von Wissen in Innovation durch ungünstige Fachkräftesituation, niedrige Wagniskapitalinvestitionen, geringe staatliche Unterstützung von FuE-Aktivitäten der UN</a:t>
            </a:r>
          </a:p>
          <a:p>
            <a:endParaRPr lang="de-DE"/>
          </a:p>
        </p:txBody>
      </p:sp>
      <p:sp>
        <p:nvSpPr>
          <p:cNvPr id="27" name="Textplatzhalter 26">
            <a:extLst>
              <a:ext uri="{FF2B5EF4-FFF2-40B4-BE49-F238E27FC236}">
                <a16:creationId xmlns:a16="http://schemas.microsoft.com/office/drawing/2014/main" id="{D683DF3F-6B74-4C07-9FB3-34143F0F6598}"/>
              </a:ext>
            </a:extLst>
          </p:cNvPr>
          <p:cNvSpPr>
            <a:spLocks noGrp="1"/>
          </p:cNvSpPr>
          <p:nvPr>
            <p:ph type="body" sz="quarter" idx="40"/>
          </p:nvPr>
        </p:nvSpPr>
        <p:spPr/>
        <p:txBody>
          <a:bodyPr/>
          <a:lstStyle/>
          <a:p>
            <a:r>
              <a:rPr lang="it-IT"/>
              <a:t>Quelle: BDI </a:t>
            </a:r>
            <a:r>
              <a:rPr lang="it-IT" err="1"/>
              <a:t>Innovationsindikator</a:t>
            </a:r>
            <a:r>
              <a:rPr lang="it-IT"/>
              <a:t>, VCI</a:t>
            </a:r>
          </a:p>
        </p:txBody>
      </p:sp>
      <p:sp>
        <p:nvSpPr>
          <p:cNvPr id="11" name="Textplatzhalter 11"/>
          <p:cNvSpPr>
            <a:spLocks noGrp="1"/>
          </p:cNvSpPr>
          <p:nvPr>
            <p:ph type="body" sz="quarter" idx="19"/>
          </p:nvPr>
        </p:nvSpPr>
        <p:spPr/>
        <p:txBody>
          <a:bodyPr/>
          <a:lstStyle/>
          <a:p>
            <a:r>
              <a:rPr lang="de-DE"/>
              <a:t>Rangplätze Deutschlands unter 35 Volkswirtschaften </a:t>
            </a:r>
          </a:p>
        </p:txBody>
      </p:sp>
      <p:sp>
        <p:nvSpPr>
          <p:cNvPr id="13" name="Textplatzhalter 12"/>
          <p:cNvSpPr>
            <a:spLocks noGrp="1"/>
          </p:cNvSpPr>
          <p:nvPr>
            <p:ph type="body" sz="quarter" idx="13"/>
          </p:nvPr>
        </p:nvSpPr>
        <p:spPr/>
        <p:txBody>
          <a:bodyPr/>
          <a:lstStyle/>
          <a:p>
            <a:r>
              <a:rPr lang="de-DE"/>
              <a:t>Innovationsstandort Deutschland im Vergleich</a:t>
            </a:r>
          </a:p>
        </p:txBody>
      </p:sp>
      <p:sp>
        <p:nvSpPr>
          <p:cNvPr id="19" name="Titel 18"/>
          <p:cNvSpPr>
            <a:spLocks noGrp="1"/>
          </p:cNvSpPr>
          <p:nvPr>
            <p:ph type="title"/>
          </p:nvPr>
        </p:nvSpPr>
        <p:spPr>
          <a:noFill/>
        </p:spPr>
        <p:txBody>
          <a:bodyPr vert="horz"/>
          <a:lstStyle/>
          <a:p>
            <a:r>
              <a:rPr lang="de-DE"/>
              <a:t>Innovationsstandort D: Andere Länder holen auf</a:t>
            </a:r>
          </a:p>
        </p:txBody>
      </p:sp>
      <p:graphicFrame>
        <p:nvGraphicFramePr>
          <p:cNvPr id="9" name="Diagrammplatzhalter 14">
            <a:extLst>
              <a:ext uri="{FF2B5EF4-FFF2-40B4-BE49-F238E27FC236}">
                <a16:creationId xmlns:a16="http://schemas.microsoft.com/office/drawing/2014/main" id="{512E36AF-F258-4D50-8B53-7DFD85E6A7ED}"/>
              </a:ext>
            </a:extLst>
          </p:cNvPr>
          <p:cNvGraphicFramePr>
            <a:graphicFrameLocks noGrp="1"/>
          </p:cNvGraphicFramePr>
          <p:nvPr>
            <p:ph type="chart" sz="quarter" idx="18"/>
            <p:extLst>
              <p:ext uri="{D42A27DB-BD31-4B8C-83A1-F6EECF244321}">
                <p14:modId xmlns:p14="http://schemas.microsoft.com/office/powerpoint/2010/main" val="3779398473"/>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9089705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2030179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41</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rgbClr val="B22063"/>
              </a:buClr>
            </a:pPr>
            <a:r>
              <a:rPr lang="de-DE"/>
              <a:t>Die Politik ist unmittelbar gefragt, um Innovationshemmnisse abzubauen: Regulierungsvorhaben und politische Rahmenbedingungen sind die wichtigsten Bremsfaktoren für Innovationen. </a:t>
            </a:r>
            <a:endParaRPr lang="de-DE" sz="1800"/>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2023</a:t>
            </a:r>
          </a:p>
        </p:txBody>
      </p:sp>
      <p:graphicFrame>
        <p:nvGraphicFramePr>
          <p:cNvPr id="11" name="Diagrammplatzhalter 10">
            <a:extLst>
              <a:ext uri="{FF2B5EF4-FFF2-40B4-BE49-F238E27FC236}">
                <a16:creationId xmlns:a16="http://schemas.microsoft.com/office/drawing/2014/main" id="{21535A80-5E28-4299-B5FB-98CD24E4CECA}"/>
              </a:ext>
            </a:extLst>
          </p:cNvPr>
          <p:cNvGraphicFramePr>
            <a:graphicFrameLocks noGrp="1"/>
          </p:cNvGraphicFramePr>
          <p:nvPr>
            <p:ph type="chart" sz="quarter" idx="18"/>
            <p:extLst>
              <p:ext uri="{D42A27DB-BD31-4B8C-83A1-F6EECF244321}">
                <p14:modId xmlns:p14="http://schemas.microsoft.com/office/powerpoint/2010/main" val="2454194610"/>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Welches sind die drei wichtigsten Hemmnisse für Innovationen?  Anteile der Unternehmen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Ranking der wichtigsten Innovationshemmnisse</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noFill/>
        </p:spPr>
        <p:txBody>
          <a:bodyPr vert="horz"/>
          <a:lstStyle/>
          <a:p>
            <a:r>
              <a:rPr lang="de-DE"/>
              <a:t>Innovationshemmnis Nr. 1: Regulierungen</a:t>
            </a:r>
          </a:p>
        </p:txBody>
      </p:sp>
    </p:spTree>
    <p:extLst>
      <p:ext uri="{BB962C8B-B14F-4D97-AF65-F5344CB8AC3E}">
        <p14:creationId xmlns:p14="http://schemas.microsoft.com/office/powerpoint/2010/main" val="21062150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1EDD7EE9-C0FD-42F4-9F0B-584D0C8DAD14}"/>
              </a:ext>
            </a:extLst>
          </p:cNvPr>
          <p:cNvGraphicFramePr>
            <a:graphicFrameLocks noChangeAspect="1"/>
          </p:cNvGraphicFramePr>
          <p:nvPr>
            <p:custDataLst>
              <p:tags r:id="rId1"/>
            </p:custDataLst>
            <p:extLst>
              <p:ext uri="{D42A27DB-BD31-4B8C-83A1-F6EECF244321}">
                <p14:modId xmlns:p14="http://schemas.microsoft.com/office/powerpoint/2010/main" val="1078052421"/>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1EDD7EE9-C0FD-42F4-9F0B-584D0C8DAD14}"/>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EE1E0AA8-B4CC-445C-A1AD-F5674D0F3B26}"/>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42</a:t>
            </a:fld>
            <a:endParaRPr lang="de-DE"/>
          </a:p>
        </p:txBody>
      </p:sp>
      <p:sp>
        <p:nvSpPr>
          <p:cNvPr id="9" name="Inhaltsplatzhalter 8">
            <a:extLst>
              <a:ext uri="{FF2B5EF4-FFF2-40B4-BE49-F238E27FC236}">
                <a16:creationId xmlns:a16="http://schemas.microsoft.com/office/drawing/2014/main" id="{64AB70BA-159F-4A25-944A-DDC1ED88152E}"/>
              </a:ext>
            </a:extLst>
          </p:cNvPr>
          <p:cNvSpPr>
            <a:spLocks noGrp="1"/>
          </p:cNvSpPr>
          <p:nvPr>
            <p:ph type="body" sz="quarter" idx="43"/>
          </p:nvPr>
        </p:nvSpPr>
        <p:spPr/>
        <p:txBody>
          <a:bodyPr/>
          <a:lstStyle/>
          <a:p>
            <a:r>
              <a:rPr lang="de-DE" sz="1800"/>
              <a:t>Das </a:t>
            </a:r>
            <a:r>
              <a:rPr lang="de-DE" sz="1800" err="1"/>
              <a:t>Lissabonziel</a:t>
            </a:r>
            <a:r>
              <a:rPr lang="de-DE" sz="1800"/>
              <a:t> – 3 Prozent des Bruttoinlandsproduktes für Forschung und Entwicklung zur Verfügung zu stellen – ist in Deutschland 2018 erstmals erreicht worden. </a:t>
            </a:r>
          </a:p>
          <a:p>
            <a:r>
              <a:rPr lang="de-DE" sz="1800"/>
              <a:t>Die Wirtschaft trägt einen Großteil der </a:t>
            </a:r>
            <a:r>
              <a:rPr lang="de-DE" sz="1800" err="1"/>
              <a:t>FuE</a:t>
            </a:r>
            <a:r>
              <a:rPr lang="de-DE" sz="1800"/>
              <a:t>-Aufwendungen in Deutschland.</a:t>
            </a:r>
          </a:p>
          <a:p>
            <a:r>
              <a:rPr lang="de-DE" sz="1800"/>
              <a:t>Nun gilt es das neue Ziel, </a:t>
            </a:r>
            <a:br>
              <a:rPr lang="de-DE" sz="1800"/>
            </a:br>
            <a:r>
              <a:rPr lang="de-DE" sz="1800"/>
              <a:t>3,5 Prozent Anteil am BIP, zu verfolgen und dauerhaft zu halten.</a:t>
            </a:r>
          </a:p>
          <a:p>
            <a:endParaRPr lang="de-DE" sz="1800"/>
          </a:p>
        </p:txBody>
      </p:sp>
      <p:sp>
        <p:nvSpPr>
          <p:cNvPr id="3" name="Textplatzhalter 2">
            <a:extLst>
              <a:ext uri="{FF2B5EF4-FFF2-40B4-BE49-F238E27FC236}">
                <a16:creationId xmlns:a16="http://schemas.microsoft.com/office/drawing/2014/main" id="{7BA7F319-E072-4D34-AE07-7355C14E537F}"/>
              </a:ext>
            </a:extLst>
          </p:cNvPr>
          <p:cNvSpPr>
            <a:spLocks noGrp="1"/>
          </p:cNvSpPr>
          <p:nvPr>
            <p:ph type="body" sz="quarter" idx="40"/>
          </p:nvPr>
        </p:nvSpPr>
        <p:spPr/>
        <p:txBody>
          <a:bodyPr/>
          <a:lstStyle/>
          <a:p>
            <a:r>
              <a:rPr lang="de-DE"/>
              <a:t>Quellen: Stifterverband, Destatis, VCI		Anmerkung: Abweichung zu früheren Veröffentlichungen aufgrund der VGR-Generalrevision</a:t>
            </a:r>
          </a:p>
          <a:p>
            <a:endParaRPr lang="de-DE"/>
          </a:p>
        </p:txBody>
      </p:sp>
      <p:sp>
        <p:nvSpPr>
          <p:cNvPr id="11" name="Textplatzhalter 11"/>
          <p:cNvSpPr>
            <a:spLocks noGrp="1"/>
          </p:cNvSpPr>
          <p:nvPr>
            <p:ph type="body" sz="quarter" idx="19"/>
          </p:nvPr>
        </p:nvSpPr>
        <p:spPr/>
        <p:txBody>
          <a:bodyPr/>
          <a:lstStyle/>
          <a:p>
            <a:r>
              <a:rPr lang="de-DE"/>
              <a:t>Anteil der internen FuE-Aufwendungen am BIP in Deutschland in Prozent</a:t>
            </a:r>
          </a:p>
        </p:txBody>
      </p:sp>
      <p:sp>
        <p:nvSpPr>
          <p:cNvPr id="13" name="Textplatzhalter 12"/>
          <p:cNvSpPr>
            <a:spLocks noGrp="1"/>
          </p:cNvSpPr>
          <p:nvPr>
            <p:ph type="body" sz="quarter" idx="13"/>
          </p:nvPr>
        </p:nvSpPr>
        <p:spPr/>
        <p:txBody>
          <a:bodyPr/>
          <a:lstStyle/>
          <a:p>
            <a:r>
              <a:rPr lang="de-DE"/>
              <a:t>Wirtschaft trägt Großteil der </a:t>
            </a:r>
            <a:r>
              <a:rPr lang="de-DE" err="1"/>
              <a:t>FuE</a:t>
            </a:r>
            <a:r>
              <a:rPr lang="de-DE"/>
              <a:t>-Aufwendungen</a:t>
            </a:r>
          </a:p>
        </p:txBody>
      </p:sp>
      <p:sp>
        <p:nvSpPr>
          <p:cNvPr id="19" name="Titel 18"/>
          <p:cNvSpPr>
            <a:spLocks noGrp="1"/>
          </p:cNvSpPr>
          <p:nvPr>
            <p:ph type="title"/>
          </p:nvPr>
        </p:nvSpPr>
        <p:spPr>
          <a:noFill/>
        </p:spPr>
        <p:txBody>
          <a:bodyPr vert="horz"/>
          <a:lstStyle/>
          <a:p>
            <a:r>
              <a:rPr lang="de-DE"/>
              <a:t>FuE-Ausgaben: neues Ziel in den Blick nehmen</a:t>
            </a:r>
          </a:p>
        </p:txBody>
      </p:sp>
      <p:graphicFrame>
        <p:nvGraphicFramePr>
          <p:cNvPr id="10" name="Diagrammplatzhalter 9">
            <a:extLst>
              <a:ext uri="{FF2B5EF4-FFF2-40B4-BE49-F238E27FC236}">
                <a16:creationId xmlns:a16="http://schemas.microsoft.com/office/drawing/2014/main" id="{DCA90148-166B-C4E3-5006-0157798B502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340585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1"/>
            </p:custDataLst>
            <p:extLst>
              <p:ext uri="{D42A27DB-BD31-4B8C-83A1-F6EECF244321}">
                <p14:modId xmlns:p14="http://schemas.microsoft.com/office/powerpoint/2010/main" val="3470081588"/>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4" name="Objekt 3"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43</a:t>
            </a:fld>
            <a:endParaRPr lang="de-DE"/>
          </a:p>
        </p:txBody>
      </p:sp>
      <p:sp>
        <p:nvSpPr>
          <p:cNvPr id="8" name="Inhaltsplatzhalter 7">
            <a:extLst>
              <a:ext uri="{FF2B5EF4-FFF2-40B4-BE49-F238E27FC236}">
                <a16:creationId xmlns:a16="http://schemas.microsoft.com/office/drawing/2014/main" id="{24FC2D5F-3B99-4D9E-BBD1-42F6A7FB0CD6}"/>
              </a:ext>
            </a:extLst>
          </p:cNvPr>
          <p:cNvSpPr>
            <a:spLocks noGrp="1"/>
          </p:cNvSpPr>
          <p:nvPr>
            <p:ph sz="quarter" idx="42"/>
          </p:nvPr>
        </p:nvSpPr>
        <p:spPr>
          <a:xfrm>
            <a:off x="6312024" y="1772815"/>
            <a:ext cx="5387977" cy="4021617"/>
          </a:xfrm>
        </p:spPr>
        <p:txBody>
          <a:bodyPr/>
          <a:lstStyle/>
          <a:p>
            <a:r>
              <a:rPr lang="de-DE" sz="1800"/>
              <a:t>Deutschland landet im internationalen Vergleich auf Platz 10.</a:t>
            </a:r>
          </a:p>
          <a:p>
            <a:r>
              <a:rPr lang="de-DE" sz="1800"/>
              <a:t>Der Innovationswettbewerb ist hoch. In den dynamisch wachsenden Ländern Asiens nimmt der Anteil der </a:t>
            </a:r>
            <a:r>
              <a:rPr lang="de-DE" sz="1800" err="1"/>
              <a:t>FuE</a:t>
            </a:r>
            <a:r>
              <a:rPr lang="de-DE" sz="1800"/>
              <a:t>-Aufwendungen am BIP besonders stark zu. Auch in den USA stieg der Anteil massiv.</a:t>
            </a:r>
          </a:p>
          <a:p>
            <a:r>
              <a:rPr lang="de-DE" sz="1800"/>
              <a:t>Viele Länder investieren verstärkt sowohl in Grundlagenforschung als auch in angewandte Forschung.</a:t>
            </a:r>
          </a:p>
          <a:p>
            <a:r>
              <a:rPr lang="de-DE" sz="1800"/>
              <a:t>Deutschlands Innovationspolitik sollte technologieoffen und effektiv sein. Eine ausreichende und verlässliche Finanzierung von Förderprogrammen, mehr Wagniskapital und der Ausbau der steuerlichen Forschungsförderung</a:t>
            </a:r>
            <a:br>
              <a:rPr lang="de-DE" sz="1800"/>
            </a:br>
            <a:r>
              <a:rPr lang="de-DE" sz="1800"/>
              <a:t>sind notwendig.</a:t>
            </a:r>
          </a:p>
          <a:p>
            <a:endParaRPr lang="de-DE"/>
          </a:p>
        </p:txBody>
      </p:sp>
      <p:sp>
        <p:nvSpPr>
          <p:cNvPr id="2" name="Textplatzhalter 1">
            <a:extLst>
              <a:ext uri="{FF2B5EF4-FFF2-40B4-BE49-F238E27FC236}">
                <a16:creationId xmlns:a16="http://schemas.microsoft.com/office/drawing/2014/main" id="{42C57A15-284F-4BDB-A069-35EBBAED4D63}"/>
              </a:ext>
            </a:extLst>
          </p:cNvPr>
          <p:cNvSpPr>
            <a:spLocks noGrp="1"/>
          </p:cNvSpPr>
          <p:nvPr>
            <p:ph type="body" sz="quarter" idx="40"/>
          </p:nvPr>
        </p:nvSpPr>
        <p:spPr/>
        <p:txBody>
          <a:bodyPr/>
          <a:lstStyle/>
          <a:p>
            <a:r>
              <a:rPr lang="de-DE"/>
              <a:t>Quellen: OECD, VCI 		Schweiz, UK: Wert für 2021</a:t>
            </a:r>
          </a:p>
          <a:p>
            <a:endParaRPr lang="de-DE"/>
          </a:p>
          <a:p>
            <a:endParaRPr lang="de-DE"/>
          </a:p>
        </p:txBody>
      </p:sp>
      <p:sp>
        <p:nvSpPr>
          <p:cNvPr id="11" name="Textplatzhalter 11"/>
          <p:cNvSpPr>
            <a:spLocks noGrp="1"/>
          </p:cNvSpPr>
          <p:nvPr>
            <p:ph type="body" sz="quarter" idx="19"/>
          </p:nvPr>
        </p:nvSpPr>
        <p:spPr/>
        <p:txBody>
          <a:bodyPr/>
          <a:lstStyle/>
          <a:p>
            <a:r>
              <a:rPr lang="de-DE"/>
              <a:t>Anteile der gesamten FuE-Aufwendungen am BIP in Prozent, 2022</a:t>
            </a:r>
          </a:p>
        </p:txBody>
      </p:sp>
      <p:sp>
        <p:nvSpPr>
          <p:cNvPr id="13" name="Textplatzhalter 12"/>
          <p:cNvSpPr>
            <a:spLocks noGrp="1"/>
          </p:cNvSpPr>
          <p:nvPr>
            <p:ph type="body" sz="quarter" idx="13"/>
          </p:nvPr>
        </p:nvSpPr>
        <p:spPr/>
        <p:txBody>
          <a:bodyPr/>
          <a:lstStyle/>
          <a:p>
            <a:r>
              <a:rPr lang="de-DE"/>
              <a:t>Ranking </a:t>
            </a:r>
            <a:r>
              <a:rPr lang="de-DE" err="1"/>
              <a:t>FuE</a:t>
            </a:r>
            <a:r>
              <a:rPr lang="de-DE"/>
              <a:t>-Intensität (Top 20 + EU)</a:t>
            </a:r>
          </a:p>
        </p:txBody>
      </p:sp>
      <p:sp>
        <p:nvSpPr>
          <p:cNvPr id="19" name="Titel 18"/>
          <p:cNvSpPr>
            <a:spLocks noGrp="1"/>
          </p:cNvSpPr>
          <p:nvPr>
            <p:ph type="title"/>
          </p:nvPr>
        </p:nvSpPr>
        <p:spPr>
          <a:noFill/>
        </p:spPr>
        <p:txBody>
          <a:bodyPr vert="horz"/>
          <a:lstStyle/>
          <a:p>
            <a:r>
              <a:rPr lang="de-DE"/>
              <a:t>Innovationsstrategie etablieren, um Innovationswettbewerb zu bestehen</a:t>
            </a:r>
          </a:p>
        </p:txBody>
      </p:sp>
      <p:graphicFrame>
        <p:nvGraphicFramePr>
          <p:cNvPr id="9" name="Diagrammplatzhalter 11">
            <a:extLst>
              <a:ext uri="{FF2B5EF4-FFF2-40B4-BE49-F238E27FC236}">
                <a16:creationId xmlns:a16="http://schemas.microsoft.com/office/drawing/2014/main" id="{439DFD51-CFEA-49FF-9865-21266F43262C}"/>
              </a:ext>
            </a:extLst>
          </p:cNvPr>
          <p:cNvGraphicFramePr>
            <a:graphicFrameLocks noGrp="1"/>
          </p:cNvGraphicFramePr>
          <p:nvPr>
            <p:ph type="chart" sz="quarter" idx="18"/>
            <p:extLst>
              <p:ext uri="{D42A27DB-BD31-4B8C-83A1-F6EECF244321}">
                <p14:modId xmlns:p14="http://schemas.microsoft.com/office/powerpoint/2010/main" val="401430162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5810398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D673F269-2647-4F5A-BD42-9AEFCE14D9C3}"/>
              </a:ext>
            </a:extLst>
          </p:cNvPr>
          <p:cNvGraphicFramePr>
            <a:graphicFrameLocks noChangeAspect="1"/>
          </p:cNvGraphicFramePr>
          <p:nvPr>
            <p:custDataLst>
              <p:tags r:id="rId1"/>
            </p:custDataLst>
            <p:extLst>
              <p:ext uri="{D42A27DB-BD31-4B8C-83A1-F6EECF244321}">
                <p14:modId xmlns:p14="http://schemas.microsoft.com/office/powerpoint/2010/main" val="41072620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2" name="Objekt 11" hidden="1">
                        <a:extLst>
                          <a:ext uri="{FF2B5EF4-FFF2-40B4-BE49-F238E27FC236}">
                            <a16:creationId xmlns:a16="http://schemas.microsoft.com/office/drawing/2014/main" id="{D673F269-2647-4F5A-BD42-9AEFCE14D9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67" name="Gerader Verbinder 66">
            <a:extLst>
              <a:ext uri="{FF2B5EF4-FFF2-40B4-BE49-F238E27FC236}">
                <a16:creationId xmlns:a16="http://schemas.microsoft.com/office/drawing/2014/main" id="{C0693D5F-6DAF-4BF9-8478-CAD5CF57E4B2}"/>
              </a:ext>
            </a:extLst>
          </p:cNvPr>
          <p:cNvCxnSpPr/>
          <p:nvPr/>
        </p:nvCxnSpPr>
        <p:spPr>
          <a:xfrm flipV="1">
            <a:off x="9984432" y="1698372"/>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23062A48-CF70-431C-AAF8-2D56D1D99CD7}"/>
              </a:ext>
            </a:extLst>
          </p:cNvPr>
          <p:cNvCxnSpPr/>
          <p:nvPr/>
        </p:nvCxnSpPr>
        <p:spPr>
          <a:xfrm flipV="1">
            <a:off x="7104112" y="1915848"/>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Gerader Verbinder 64">
            <a:extLst>
              <a:ext uri="{FF2B5EF4-FFF2-40B4-BE49-F238E27FC236}">
                <a16:creationId xmlns:a16="http://schemas.microsoft.com/office/drawing/2014/main" id="{00B79033-73A6-442B-82F2-625E747A4D1B}"/>
              </a:ext>
            </a:extLst>
          </p:cNvPr>
          <p:cNvCxnSpPr/>
          <p:nvPr/>
        </p:nvCxnSpPr>
        <p:spPr>
          <a:xfrm flipV="1">
            <a:off x="4223792" y="2043517"/>
            <a:ext cx="0" cy="4449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B095F3DC-ABDD-482A-964D-4F6F7FC86587}"/>
              </a:ext>
            </a:extLst>
          </p:cNvPr>
          <p:cNvCxnSpPr/>
          <p:nvPr/>
        </p:nvCxnSpPr>
        <p:spPr>
          <a:xfrm>
            <a:off x="3071664" y="4204269"/>
            <a:ext cx="81369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5D3DCCE4-5047-4761-B221-5ACE840671F3}"/>
              </a:ext>
            </a:extLst>
          </p:cNvPr>
          <p:cNvCxnSpPr/>
          <p:nvPr/>
        </p:nvCxnSpPr>
        <p:spPr>
          <a:xfrm>
            <a:off x="3071664" y="2902796"/>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8712A2A1-54A0-4614-8A98-F382568E99C1}"/>
              </a:ext>
            </a:extLst>
          </p:cNvPr>
          <p:cNvSpPr>
            <a:spLocks noGrp="1"/>
          </p:cNvSpPr>
          <p:nvPr>
            <p:ph type="title"/>
          </p:nvPr>
        </p:nvSpPr>
        <p:spPr>
          <a:xfrm>
            <a:off x="540000" y="139663"/>
            <a:ext cx="11532664" cy="900000"/>
          </a:xfrm>
        </p:spPr>
        <p:txBody>
          <a:bodyPr vert="horz"/>
          <a:lstStyle/>
          <a:p>
            <a:r>
              <a:rPr lang="de-DE" sz="2000"/>
              <a:t>Die Wirtschaft führt nicht nur den Großteil der Forschung und Entwicklung in Deutschland durch, sie finanziert auch den größten Teil</a:t>
            </a:r>
          </a:p>
        </p:txBody>
      </p:sp>
      <p:sp>
        <p:nvSpPr>
          <p:cNvPr id="3" name="Foliennummernplatzhalter 2">
            <a:extLst>
              <a:ext uri="{FF2B5EF4-FFF2-40B4-BE49-F238E27FC236}">
                <a16:creationId xmlns:a16="http://schemas.microsoft.com/office/drawing/2014/main" id="{D2D3AFD0-FCF0-42D8-817F-74D1A6629A8A}"/>
              </a:ext>
            </a:extLst>
          </p:cNvPr>
          <p:cNvSpPr>
            <a:spLocks noGrp="1"/>
          </p:cNvSpPr>
          <p:nvPr>
            <p:ph type="sldNum" sz="quarter" idx="11"/>
          </p:nvPr>
        </p:nvSpPr>
        <p:spPr>
          <a:xfrm>
            <a:off x="5826000" y="6489368"/>
            <a:ext cx="540000" cy="252000"/>
          </a:xfrm>
        </p:spPr>
        <p:txBody>
          <a:bodyPr/>
          <a:lstStyle/>
          <a:p>
            <a:fld id="{B42D4303-B7FF-7540-9F33-74BBD7018147}" type="slidenum">
              <a:rPr lang="de-DE" smtClean="0"/>
              <a:pPr/>
              <a:t>44</a:t>
            </a:fld>
            <a:endParaRPr lang="de-DE"/>
          </a:p>
        </p:txBody>
      </p:sp>
      <p:graphicFrame>
        <p:nvGraphicFramePr>
          <p:cNvPr id="47" name="Inhaltsplatzhalter 46">
            <a:extLst>
              <a:ext uri="{FF2B5EF4-FFF2-40B4-BE49-F238E27FC236}">
                <a16:creationId xmlns:a16="http://schemas.microsoft.com/office/drawing/2014/main" id="{96D83E2C-13F3-4DBE-AF80-715C905596BE}"/>
              </a:ext>
            </a:extLst>
          </p:cNvPr>
          <p:cNvGraphicFramePr>
            <a:graphicFrameLocks noGrp="1"/>
          </p:cNvGraphicFramePr>
          <p:nvPr>
            <p:ph sz="half" idx="1"/>
            <p:extLst>
              <p:ext uri="{D42A27DB-BD31-4B8C-83A1-F6EECF244321}">
                <p14:modId xmlns:p14="http://schemas.microsoft.com/office/powerpoint/2010/main" val="28048820"/>
              </p:ext>
            </p:extLst>
          </p:nvPr>
        </p:nvGraphicFramePr>
        <p:xfrm>
          <a:off x="335360" y="2187533"/>
          <a:ext cx="2632198" cy="41392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9" name="Ellipse 48">
            <a:extLst>
              <a:ext uri="{FF2B5EF4-FFF2-40B4-BE49-F238E27FC236}">
                <a16:creationId xmlns:a16="http://schemas.microsoft.com/office/drawing/2014/main" id="{5C9BB15E-FC0F-4F52-878C-27E38667362D}"/>
              </a:ext>
            </a:extLst>
          </p:cNvPr>
          <p:cNvSpPr/>
          <p:nvPr/>
        </p:nvSpPr>
        <p:spPr>
          <a:xfrm>
            <a:off x="3533988" y="2212777"/>
            <a:ext cx="1480598" cy="1380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bg1"/>
                </a:solidFill>
              </a:rPr>
              <a:t>67 Mrd. </a:t>
            </a:r>
            <a:br>
              <a:rPr lang="de-DE">
                <a:solidFill>
                  <a:schemeClr val="bg1"/>
                </a:solidFill>
              </a:rPr>
            </a:br>
            <a:r>
              <a:rPr lang="de-DE">
                <a:solidFill>
                  <a:schemeClr val="bg1"/>
                </a:solidFill>
              </a:rPr>
              <a:t>(88,5 %)</a:t>
            </a:r>
          </a:p>
        </p:txBody>
      </p:sp>
      <p:sp>
        <p:nvSpPr>
          <p:cNvPr id="50" name="Ellipse 49">
            <a:extLst>
              <a:ext uri="{FF2B5EF4-FFF2-40B4-BE49-F238E27FC236}">
                <a16:creationId xmlns:a16="http://schemas.microsoft.com/office/drawing/2014/main" id="{2D3843BF-A329-48E7-8365-0EB7ABDD7B3E}"/>
              </a:ext>
            </a:extLst>
          </p:cNvPr>
          <p:cNvSpPr/>
          <p:nvPr/>
        </p:nvSpPr>
        <p:spPr>
          <a:xfrm>
            <a:off x="6579148" y="3728278"/>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bg1"/>
                </a:solidFill>
              </a:rPr>
              <a:t>14,1 Mrd. (84%)</a:t>
            </a:r>
          </a:p>
        </p:txBody>
      </p:sp>
      <p:sp>
        <p:nvSpPr>
          <p:cNvPr id="51" name="Ellipse 50">
            <a:extLst>
              <a:ext uri="{FF2B5EF4-FFF2-40B4-BE49-F238E27FC236}">
                <a16:creationId xmlns:a16="http://schemas.microsoft.com/office/drawing/2014/main" id="{C5020845-17B8-4E2A-A0E8-DFDDE31587DF}"/>
              </a:ext>
            </a:extLst>
          </p:cNvPr>
          <p:cNvSpPr/>
          <p:nvPr/>
        </p:nvSpPr>
        <p:spPr>
          <a:xfrm>
            <a:off x="6682172" y="2538035"/>
            <a:ext cx="900100" cy="86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2,7 Mrd. (3,5%)</a:t>
            </a:r>
          </a:p>
        </p:txBody>
      </p:sp>
      <p:sp>
        <p:nvSpPr>
          <p:cNvPr id="52" name="Ellipse 51">
            <a:extLst>
              <a:ext uri="{FF2B5EF4-FFF2-40B4-BE49-F238E27FC236}">
                <a16:creationId xmlns:a16="http://schemas.microsoft.com/office/drawing/2014/main" id="{D8117A4F-13CB-491F-B948-BE553DF00F38}"/>
              </a:ext>
            </a:extLst>
          </p:cNvPr>
          <p:cNvSpPr/>
          <p:nvPr/>
        </p:nvSpPr>
        <p:spPr>
          <a:xfrm>
            <a:off x="3776269" y="3771136"/>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1,3 Mrd. (8%)</a:t>
            </a:r>
          </a:p>
        </p:txBody>
      </p:sp>
      <p:sp>
        <p:nvSpPr>
          <p:cNvPr id="53" name="Ellipse 52">
            <a:extLst>
              <a:ext uri="{FF2B5EF4-FFF2-40B4-BE49-F238E27FC236}">
                <a16:creationId xmlns:a16="http://schemas.microsoft.com/office/drawing/2014/main" id="{FD6E2249-625C-40CB-B48B-E7E73E29F2DC}"/>
              </a:ext>
            </a:extLst>
          </p:cNvPr>
          <p:cNvSpPr/>
          <p:nvPr/>
        </p:nvSpPr>
        <p:spPr>
          <a:xfrm>
            <a:off x="9506680" y="2403557"/>
            <a:ext cx="958489" cy="9984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6 Mrd. (7,9%)</a:t>
            </a:r>
          </a:p>
        </p:txBody>
      </p:sp>
      <p:sp>
        <p:nvSpPr>
          <p:cNvPr id="54" name="Rechteck 53">
            <a:extLst>
              <a:ext uri="{FF2B5EF4-FFF2-40B4-BE49-F238E27FC236}">
                <a16:creationId xmlns:a16="http://schemas.microsoft.com/office/drawing/2014/main" id="{31314E68-4CBC-4DD3-9B40-D3573688E18A}"/>
              </a:ext>
            </a:extLst>
          </p:cNvPr>
          <p:cNvSpPr/>
          <p:nvPr/>
        </p:nvSpPr>
        <p:spPr>
          <a:xfrm>
            <a:off x="3071664" y="1107412"/>
            <a:ext cx="8208912" cy="998477"/>
          </a:xfrm>
          <a:prstGeom prst="rect">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200"/>
              </a:spcAft>
            </a:pPr>
            <a:r>
              <a:rPr lang="de-DE" b="1"/>
              <a:t>Finanzierende Sektoren</a:t>
            </a:r>
          </a:p>
          <a:p>
            <a:r>
              <a:rPr lang="de-DE"/>
              <a:t>           Wirtschaft (71 Mrd.)		Staat (34 Mrd.)	            Ausland (8 Mrd.)</a:t>
            </a:r>
          </a:p>
        </p:txBody>
      </p:sp>
      <p:sp>
        <p:nvSpPr>
          <p:cNvPr id="55" name="Rechteck 54">
            <a:extLst>
              <a:ext uri="{FF2B5EF4-FFF2-40B4-BE49-F238E27FC236}">
                <a16:creationId xmlns:a16="http://schemas.microsoft.com/office/drawing/2014/main" id="{710D5DFA-90CC-4CA3-A6D8-12EF9059C677}"/>
              </a:ext>
            </a:extLst>
          </p:cNvPr>
          <p:cNvSpPr/>
          <p:nvPr/>
        </p:nvSpPr>
        <p:spPr>
          <a:xfrm>
            <a:off x="335360" y="1107413"/>
            <a:ext cx="2632198" cy="998475"/>
          </a:xfrm>
          <a:prstGeom prst="rect">
            <a:avLst/>
          </a:prstGeom>
          <a:solidFill>
            <a:srgbClr val="100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t>Summe (113 Mrd.) nach</a:t>
            </a:r>
            <a:r>
              <a:rPr lang="de-DE"/>
              <a:t> </a:t>
            </a:r>
            <a:r>
              <a:rPr lang="de-DE" b="1"/>
              <a:t>durchführenden Sektoren 2021</a:t>
            </a:r>
          </a:p>
        </p:txBody>
      </p:sp>
      <p:sp>
        <p:nvSpPr>
          <p:cNvPr id="58" name="Ellipse 57">
            <a:extLst>
              <a:ext uri="{FF2B5EF4-FFF2-40B4-BE49-F238E27FC236}">
                <a16:creationId xmlns:a16="http://schemas.microsoft.com/office/drawing/2014/main" id="{587D02C8-BAFB-4D8D-A246-3D87A7D765DD}"/>
              </a:ext>
            </a:extLst>
          </p:cNvPr>
          <p:cNvSpPr/>
          <p:nvPr/>
        </p:nvSpPr>
        <p:spPr>
          <a:xfrm>
            <a:off x="9568418" y="3830126"/>
            <a:ext cx="832028" cy="8320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a:solidFill>
                  <a:schemeClr val="bg1"/>
                </a:solidFill>
              </a:rPr>
              <a:t>1 Mrd. (6%)</a:t>
            </a:r>
          </a:p>
        </p:txBody>
      </p:sp>
      <p:cxnSp>
        <p:nvCxnSpPr>
          <p:cNvPr id="60" name="Gerader Verbinder 59">
            <a:extLst>
              <a:ext uri="{FF2B5EF4-FFF2-40B4-BE49-F238E27FC236}">
                <a16:creationId xmlns:a16="http://schemas.microsoft.com/office/drawing/2014/main" id="{E2D21747-21DF-4E25-9B12-34DFB57E5C78}"/>
              </a:ext>
            </a:extLst>
          </p:cNvPr>
          <p:cNvCxnSpPr/>
          <p:nvPr/>
        </p:nvCxnSpPr>
        <p:spPr>
          <a:xfrm>
            <a:off x="3071664" y="5598174"/>
            <a:ext cx="8136904"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Ellipse 60">
            <a:extLst>
              <a:ext uri="{FF2B5EF4-FFF2-40B4-BE49-F238E27FC236}">
                <a16:creationId xmlns:a16="http://schemas.microsoft.com/office/drawing/2014/main" id="{2A479CDD-8F40-42FD-ACBC-197E5DBC58FB}"/>
              </a:ext>
            </a:extLst>
          </p:cNvPr>
          <p:cNvSpPr/>
          <p:nvPr/>
        </p:nvSpPr>
        <p:spPr>
          <a:xfrm>
            <a:off x="6575229" y="5090209"/>
            <a:ext cx="1057765" cy="10577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solidFill>
                  <a:schemeClr val="bg1"/>
                </a:solidFill>
              </a:rPr>
              <a:t>17,1 Mrd. (83%)</a:t>
            </a:r>
          </a:p>
        </p:txBody>
      </p:sp>
      <p:sp>
        <p:nvSpPr>
          <p:cNvPr id="62" name="Ellipse 61">
            <a:extLst>
              <a:ext uri="{FF2B5EF4-FFF2-40B4-BE49-F238E27FC236}">
                <a16:creationId xmlns:a16="http://schemas.microsoft.com/office/drawing/2014/main" id="{6AFCE21A-E8A0-4EC7-87CE-D7368BB8CC94}"/>
              </a:ext>
            </a:extLst>
          </p:cNvPr>
          <p:cNvSpPr/>
          <p:nvPr/>
        </p:nvSpPr>
        <p:spPr>
          <a:xfrm>
            <a:off x="3749965" y="5165041"/>
            <a:ext cx="945816" cy="9829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00">
                <a:solidFill>
                  <a:schemeClr val="bg1"/>
                </a:solidFill>
              </a:rPr>
              <a:t>2,7 Mrd. (13%)</a:t>
            </a:r>
          </a:p>
        </p:txBody>
      </p:sp>
      <p:sp>
        <p:nvSpPr>
          <p:cNvPr id="63" name="Ellipse 62">
            <a:extLst>
              <a:ext uri="{FF2B5EF4-FFF2-40B4-BE49-F238E27FC236}">
                <a16:creationId xmlns:a16="http://schemas.microsoft.com/office/drawing/2014/main" id="{889F51D6-C2A0-45EB-96B2-122F3C6018CA}"/>
              </a:ext>
            </a:extLst>
          </p:cNvPr>
          <p:cNvSpPr/>
          <p:nvPr/>
        </p:nvSpPr>
        <p:spPr>
          <a:xfrm>
            <a:off x="9552384" y="5171934"/>
            <a:ext cx="832024" cy="832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a:solidFill>
                  <a:schemeClr val="bg1"/>
                </a:solidFill>
              </a:rPr>
              <a:t>0,9 Mrd. (4%)</a:t>
            </a:r>
          </a:p>
        </p:txBody>
      </p:sp>
      <p:sp>
        <p:nvSpPr>
          <p:cNvPr id="4" name="Textplatzhalter 24">
            <a:extLst>
              <a:ext uri="{FF2B5EF4-FFF2-40B4-BE49-F238E27FC236}">
                <a16:creationId xmlns:a16="http://schemas.microsoft.com/office/drawing/2014/main" id="{924B6F74-7719-4D21-E5B3-7A26DD6A9BBC}"/>
              </a:ext>
            </a:extLst>
          </p:cNvPr>
          <p:cNvSpPr txBox="1">
            <a:spLocks/>
          </p:cNvSpPr>
          <p:nvPr/>
        </p:nvSpPr>
        <p:spPr>
          <a:xfrm>
            <a:off x="801616" y="6397016"/>
            <a:ext cx="5376543" cy="125180"/>
          </a:xfrm>
          <a:prstGeom prst="rect">
            <a:avLst/>
          </a:prstGeom>
        </p:spPr>
        <p:txBody>
          <a:bodyPr/>
          <a:lstStyle>
            <a:lvl1pPr marL="324000" indent="-324000" algn="l" defTabSz="914400" rtl="0" eaLnBrk="1" latinLnBrk="0" hangingPunct="1">
              <a:lnSpc>
                <a:spcPct val="1000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ct val="1000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a:solidFill>
                  <a:schemeClr val="tx1">
                    <a:lumMod val="60000"/>
                    <a:lumOff val="40000"/>
                  </a:schemeClr>
                </a:solidFill>
              </a:rPr>
              <a:t>Quelle: Stifterverband, VCI</a:t>
            </a:r>
          </a:p>
        </p:txBody>
      </p:sp>
    </p:spTree>
    <p:extLst>
      <p:ext uri="{BB962C8B-B14F-4D97-AF65-F5344CB8AC3E}">
        <p14:creationId xmlns:p14="http://schemas.microsoft.com/office/powerpoint/2010/main" val="356525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00912315-D4AD-4CFF-A682-AE31BA819189}"/>
              </a:ext>
            </a:extLst>
          </p:cNvPr>
          <p:cNvGraphicFramePr>
            <a:graphicFrameLocks noChangeAspect="1"/>
          </p:cNvGraphicFramePr>
          <p:nvPr>
            <p:custDataLst>
              <p:tags r:id="rId1"/>
            </p:custDataLst>
            <p:extLst>
              <p:ext uri="{D42A27DB-BD31-4B8C-83A1-F6EECF244321}">
                <p14:modId xmlns:p14="http://schemas.microsoft.com/office/powerpoint/2010/main" val="12551036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5" name="Objekt 14" hidden="1">
                        <a:extLst>
                          <a:ext uri="{FF2B5EF4-FFF2-40B4-BE49-F238E27FC236}">
                            <a16:creationId xmlns:a16="http://schemas.microsoft.com/office/drawing/2014/main" id="{00912315-D4AD-4CFF-A682-AE31BA81918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45</a:t>
            </a:fld>
            <a:endParaRPr lang="de-DE"/>
          </a:p>
        </p:txBody>
      </p:sp>
      <p:sp>
        <p:nvSpPr>
          <p:cNvPr id="7" name="Textplatzhalter 6">
            <a:extLst>
              <a:ext uri="{FF2B5EF4-FFF2-40B4-BE49-F238E27FC236}">
                <a16:creationId xmlns:a16="http://schemas.microsoft.com/office/drawing/2014/main" id="{04D8E10F-16F2-33B5-0280-2556EE2FB20E}"/>
              </a:ext>
            </a:extLst>
          </p:cNvPr>
          <p:cNvSpPr>
            <a:spLocks noGrp="1"/>
          </p:cNvSpPr>
          <p:nvPr>
            <p:ph type="body" sz="quarter" idx="44"/>
          </p:nvPr>
        </p:nvSpPr>
        <p:spPr/>
        <p:txBody>
          <a:bodyPr/>
          <a:lstStyle/>
          <a:p>
            <a:endParaRPr lang="de-DE"/>
          </a:p>
        </p:txBody>
      </p:sp>
      <p:sp>
        <p:nvSpPr>
          <p:cNvPr id="41" name="Textplatzhalter 40">
            <a:extLst>
              <a:ext uri="{FF2B5EF4-FFF2-40B4-BE49-F238E27FC236}">
                <a16:creationId xmlns:a16="http://schemas.microsoft.com/office/drawing/2014/main" id="{87334FD9-73EE-40B1-B2A4-E9F6516DBCE2}"/>
              </a:ext>
            </a:extLst>
          </p:cNvPr>
          <p:cNvSpPr>
            <a:spLocks noGrp="1"/>
          </p:cNvSpPr>
          <p:nvPr>
            <p:ph type="body" sz="quarter" idx="43"/>
          </p:nvPr>
        </p:nvSpPr>
        <p:spPr/>
        <p:txBody>
          <a:bodyPr/>
          <a:lstStyle/>
          <a:p>
            <a:r>
              <a:rPr lang="de-DE"/>
              <a:t>FuE-Aufwendungen der Wirtschaft nach finanzierenden Sektoren</a:t>
            </a:r>
            <a:r>
              <a:rPr lang="de-DE" b="0">
                <a:solidFill>
                  <a:schemeClr val="tx2"/>
                </a:solidFill>
              </a:rPr>
              <a:t> in Mio. Euro</a:t>
            </a:r>
          </a:p>
        </p:txBody>
      </p:sp>
      <p:sp>
        <p:nvSpPr>
          <p:cNvPr id="3" name="Textplatzhalter 2">
            <a:extLst>
              <a:ext uri="{FF2B5EF4-FFF2-40B4-BE49-F238E27FC236}">
                <a16:creationId xmlns:a16="http://schemas.microsoft.com/office/drawing/2014/main" id="{B45234E2-15DA-A695-0D4C-A66D6436B0E0}"/>
              </a:ext>
            </a:extLst>
          </p:cNvPr>
          <p:cNvSpPr>
            <a:spLocks noGrp="1"/>
          </p:cNvSpPr>
          <p:nvPr>
            <p:ph type="body" sz="quarter" idx="40"/>
          </p:nvPr>
        </p:nvSpPr>
        <p:spPr/>
        <p:txBody>
          <a:bodyPr/>
          <a:lstStyle/>
          <a:p>
            <a:r>
              <a:rPr lang="de-DE"/>
              <a:t>Quelle: Stifterverband, VCI</a:t>
            </a:r>
          </a:p>
          <a:p>
            <a:endParaRPr lang="de-DE"/>
          </a:p>
        </p:txBody>
      </p:sp>
      <p:sp>
        <p:nvSpPr>
          <p:cNvPr id="8" name="Textplatzhalter 7">
            <a:extLst>
              <a:ext uri="{FF2B5EF4-FFF2-40B4-BE49-F238E27FC236}">
                <a16:creationId xmlns:a16="http://schemas.microsoft.com/office/drawing/2014/main" id="{FC81A4B6-209E-4F6D-8D00-8B7AB1411661}"/>
              </a:ext>
            </a:extLst>
          </p:cNvPr>
          <p:cNvSpPr>
            <a:spLocks noGrp="1"/>
          </p:cNvSpPr>
          <p:nvPr>
            <p:ph type="body" sz="quarter" idx="13"/>
          </p:nvPr>
        </p:nvSpPr>
        <p:spPr>
          <a:xfrm>
            <a:off x="587306" y="1090901"/>
            <a:ext cx="5508000" cy="288000"/>
          </a:xfrm>
        </p:spPr>
        <p:txBody>
          <a:bodyPr/>
          <a:lstStyle/>
          <a:p>
            <a:r>
              <a:rPr lang="de-DE"/>
              <a:t>Anteil der vom Staat finanzierten internen </a:t>
            </a:r>
            <a:r>
              <a:rPr lang="de-DE" err="1"/>
              <a:t>FuE</a:t>
            </a:r>
            <a:r>
              <a:rPr lang="de-DE"/>
              <a:t>-Aufwendungen der deutschen Wirtschaft</a:t>
            </a:r>
          </a:p>
          <a:p>
            <a:endParaRPr lang="de-DE"/>
          </a:p>
        </p:txBody>
      </p:sp>
      <p:sp>
        <p:nvSpPr>
          <p:cNvPr id="19" name="Titel 18"/>
          <p:cNvSpPr>
            <a:spLocks noGrp="1"/>
          </p:cNvSpPr>
          <p:nvPr>
            <p:ph type="title"/>
          </p:nvPr>
        </p:nvSpPr>
        <p:spPr>
          <a:noFill/>
        </p:spPr>
        <p:txBody>
          <a:bodyPr vert="horz"/>
          <a:lstStyle/>
          <a:p>
            <a:r>
              <a:rPr lang="de-DE"/>
              <a:t>Anteil vom Staat finanzierter FuE der Wirtschaft ist gesunken – Stabilisierung am aktuellen Rand</a:t>
            </a:r>
          </a:p>
        </p:txBody>
      </p:sp>
      <p:graphicFrame>
        <p:nvGraphicFramePr>
          <p:cNvPr id="11" name="Diagrammplatzhalter 9">
            <a:extLst>
              <a:ext uri="{FF2B5EF4-FFF2-40B4-BE49-F238E27FC236}">
                <a16:creationId xmlns:a16="http://schemas.microsoft.com/office/drawing/2014/main" id="{88E18200-C0EB-47A1-B45F-6BA1D7BB4B40}"/>
              </a:ext>
            </a:extLst>
          </p:cNvPr>
          <p:cNvGraphicFramePr>
            <a:graphicFrameLocks noGrp="1"/>
          </p:cNvGraphicFramePr>
          <p:nvPr>
            <p:ph type="chart" sz="quarter" idx="18"/>
            <p:extLst>
              <p:ext uri="{D42A27DB-BD31-4B8C-83A1-F6EECF244321}">
                <p14:modId xmlns:p14="http://schemas.microsoft.com/office/powerpoint/2010/main" val="1677776395"/>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Diagrammplatzhalter 37">
            <a:extLst>
              <a:ext uri="{FF2B5EF4-FFF2-40B4-BE49-F238E27FC236}">
                <a16:creationId xmlns:a16="http://schemas.microsoft.com/office/drawing/2014/main" id="{694B5509-8A12-C83B-B2D5-2A9F734B171B}"/>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890735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972F42CA-28F5-4A50-A9EE-474E5066CC1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1" name="Objekt 10" hidden="1">
                        <a:extLst>
                          <a:ext uri="{FF2B5EF4-FFF2-40B4-BE49-F238E27FC236}">
                            <a16:creationId xmlns:a16="http://schemas.microsoft.com/office/drawing/2014/main" id="{972F42CA-28F5-4A50-A9EE-474E5066CC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9329F07F-B450-40C7-92F8-DBC455A94F19}"/>
              </a:ext>
            </a:extLst>
          </p:cNvPr>
          <p:cNvSpPr>
            <a:spLocks noGrp="1"/>
          </p:cNvSpPr>
          <p:nvPr>
            <p:ph type="sldNum" sz="quarter" idx="10"/>
          </p:nvPr>
        </p:nvSpPr>
        <p:spPr/>
        <p:txBody>
          <a:bodyPr/>
          <a:lstStyle/>
          <a:p>
            <a:fld id="{B42D4303-B7FF-7540-9F33-74BBD7018147}" type="slidenum">
              <a:rPr lang="de-DE" smtClean="0"/>
              <a:pPr/>
              <a:t>46</a:t>
            </a:fld>
            <a:endParaRPr lang="de-DE"/>
          </a:p>
        </p:txBody>
      </p:sp>
      <p:sp>
        <p:nvSpPr>
          <p:cNvPr id="3" name="Inhaltsplatzhalter 2">
            <a:extLst>
              <a:ext uri="{FF2B5EF4-FFF2-40B4-BE49-F238E27FC236}">
                <a16:creationId xmlns:a16="http://schemas.microsoft.com/office/drawing/2014/main" id="{2C4146F6-5A97-4779-9926-3A85A54CFDF3}"/>
              </a:ext>
            </a:extLst>
          </p:cNvPr>
          <p:cNvSpPr>
            <a:spLocks noGrp="1"/>
          </p:cNvSpPr>
          <p:nvPr>
            <p:ph type="body" sz="quarter" idx="43"/>
          </p:nvPr>
        </p:nvSpPr>
        <p:spPr/>
        <p:txBody>
          <a:bodyPr/>
          <a:lstStyle/>
          <a:p>
            <a:r>
              <a:rPr lang="de-DE"/>
              <a:t>Auch im internationalen Vergleich ist der Anteil der vom Staat finanzierten </a:t>
            </a:r>
            <a:r>
              <a:rPr lang="de-DE" err="1"/>
              <a:t>FuE</a:t>
            </a:r>
            <a:r>
              <a:rPr lang="de-DE"/>
              <a:t>-Aufwendungen der Wirtschaft niedrig. </a:t>
            </a:r>
          </a:p>
          <a:p>
            <a:r>
              <a:rPr lang="de-DE"/>
              <a:t>Er liegt sowohl unter dem Anteil der EU als auch unter dem Anteil der OECD.</a:t>
            </a:r>
          </a:p>
          <a:p>
            <a:pPr marL="0" indent="0">
              <a:buNone/>
            </a:pPr>
            <a:endParaRPr lang="de-DE"/>
          </a:p>
        </p:txBody>
      </p:sp>
      <p:sp>
        <p:nvSpPr>
          <p:cNvPr id="9" name="Textplatzhalter 8">
            <a:extLst>
              <a:ext uri="{FF2B5EF4-FFF2-40B4-BE49-F238E27FC236}">
                <a16:creationId xmlns:a16="http://schemas.microsoft.com/office/drawing/2014/main" id="{2141B976-FDED-4AF4-B9DD-89C56163C5F9}"/>
              </a:ext>
            </a:extLst>
          </p:cNvPr>
          <p:cNvSpPr>
            <a:spLocks noGrp="1"/>
          </p:cNvSpPr>
          <p:nvPr>
            <p:ph type="body" sz="quarter" idx="40"/>
          </p:nvPr>
        </p:nvSpPr>
        <p:spPr/>
        <p:txBody>
          <a:bodyPr/>
          <a:lstStyle/>
          <a:p>
            <a:r>
              <a:rPr lang="de-DE"/>
              <a:t>Quelle: OECD, VCI</a:t>
            </a:r>
          </a:p>
        </p:txBody>
      </p:sp>
      <p:sp>
        <p:nvSpPr>
          <p:cNvPr id="6" name="Textplatzhalter 5">
            <a:extLst>
              <a:ext uri="{FF2B5EF4-FFF2-40B4-BE49-F238E27FC236}">
                <a16:creationId xmlns:a16="http://schemas.microsoft.com/office/drawing/2014/main" id="{7ECB09A9-F1BC-44C8-87C0-EBC085594DB9}"/>
              </a:ext>
            </a:extLst>
          </p:cNvPr>
          <p:cNvSpPr>
            <a:spLocks noGrp="1"/>
          </p:cNvSpPr>
          <p:nvPr>
            <p:ph type="body" sz="quarter" idx="19"/>
          </p:nvPr>
        </p:nvSpPr>
        <p:spPr/>
        <p:txBody>
          <a:bodyPr/>
          <a:lstStyle/>
          <a:p>
            <a:r>
              <a:rPr lang="de-DE"/>
              <a:t>2021, in Prozent</a:t>
            </a:r>
          </a:p>
          <a:p>
            <a:endParaRPr lang="de-DE"/>
          </a:p>
        </p:txBody>
      </p:sp>
      <p:sp>
        <p:nvSpPr>
          <p:cNvPr id="5" name="Textplatzhalter 4">
            <a:extLst>
              <a:ext uri="{FF2B5EF4-FFF2-40B4-BE49-F238E27FC236}">
                <a16:creationId xmlns:a16="http://schemas.microsoft.com/office/drawing/2014/main" id="{0B21DF37-62EC-49DA-8230-705F5E2F012E}"/>
              </a:ext>
            </a:extLst>
          </p:cNvPr>
          <p:cNvSpPr>
            <a:spLocks noGrp="1"/>
          </p:cNvSpPr>
          <p:nvPr>
            <p:ph type="body" sz="quarter" idx="13"/>
          </p:nvPr>
        </p:nvSpPr>
        <p:spPr/>
        <p:txBody>
          <a:bodyPr/>
          <a:lstStyle/>
          <a:p>
            <a:r>
              <a:rPr lang="de-DE"/>
              <a:t>Anteil der vom Staat finanzierten internen </a:t>
            </a:r>
            <a:r>
              <a:rPr lang="de-DE" err="1"/>
              <a:t>FuE</a:t>
            </a:r>
            <a:r>
              <a:rPr lang="de-DE"/>
              <a:t>-Aufwendungen der Wirtschaft</a:t>
            </a:r>
          </a:p>
        </p:txBody>
      </p:sp>
      <p:sp>
        <p:nvSpPr>
          <p:cNvPr id="2" name="Titel 1">
            <a:extLst>
              <a:ext uri="{FF2B5EF4-FFF2-40B4-BE49-F238E27FC236}">
                <a16:creationId xmlns:a16="http://schemas.microsoft.com/office/drawing/2014/main" id="{41F52131-B369-4FF1-9785-1211B668968B}"/>
              </a:ext>
            </a:extLst>
          </p:cNvPr>
          <p:cNvSpPr>
            <a:spLocks noGrp="1"/>
          </p:cNvSpPr>
          <p:nvPr>
            <p:ph type="title"/>
          </p:nvPr>
        </p:nvSpPr>
        <p:spPr>
          <a:noFill/>
        </p:spPr>
        <p:txBody>
          <a:bodyPr vert="horz"/>
          <a:lstStyle/>
          <a:p>
            <a:r>
              <a:rPr lang="de-DE"/>
              <a:t>Internationaler Vergleich: Niedriger Finanzierungsanteil des Staates in Deutschland</a:t>
            </a:r>
          </a:p>
        </p:txBody>
      </p:sp>
      <p:graphicFrame>
        <p:nvGraphicFramePr>
          <p:cNvPr id="10" name="Diagrammplatzhalter 9">
            <a:extLst>
              <a:ext uri="{FF2B5EF4-FFF2-40B4-BE49-F238E27FC236}">
                <a16:creationId xmlns:a16="http://schemas.microsoft.com/office/drawing/2014/main" id="{2FA02796-B95B-4F31-ACCD-83F4C0732D28}"/>
              </a:ext>
            </a:extLst>
          </p:cNvPr>
          <p:cNvGraphicFramePr>
            <a:graphicFrameLocks noGrp="1" noChangeAspect="1"/>
          </p:cNvGraphicFramePr>
          <p:nvPr>
            <p:ph type="chart" sz="quarter" idx="18"/>
            <p:extLst>
              <p:ext uri="{D42A27DB-BD31-4B8C-83A1-F6EECF244321}">
                <p14:modId xmlns:p14="http://schemas.microsoft.com/office/powerpoint/2010/main" val="760331733"/>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497590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extLst>
              <p:ext uri="{D42A27DB-BD31-4B8C-83A1-F6EECF244321}">
                <p14:modId xmlns:p14="http://schemas.microsoft.com/office/powerpoint/2010/main" val="1645249503"/>
              </p:ext>
            </p:extLst>
          </p:nvPr>
        </p:nvGraphicFramePr>
        <p:xfrm>
          <a:off x="1524794"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4794"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3206" y="0"/>
            <a:ext cx="158750" cy="158750"/>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spcBef>
                <a:spcPct val="0"/>
              </a:spcBef>
              <a:spcAft>
                <a:spcPct val="0"/>
              </a:spcAft>
            </a:pPr>
            <a:endParaRPr lang="de-DE" sz="2200" b="1">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47</a:t>
            </a:fld>
            <a:endParaRPr lang="de-DE"/>
          </a:p>
        </p:txBody>
      </p:sp>
      <p:sp>
        <p:nvSpPr>
          <p:cNvPr id="14" name="Inhaltsplatzhalter 13"/>
          <p:cNvSpPr>
            <a:spLocks noGrp="1"/>
          </p:cNvSpPr>
          <p:nvPr>
            <p:ph type="body" sz="quarter" idx="43"/>
          </p:nvPr>
        </p:nvSpPr>
        <p:spPr/>
        <p:txBody>
          <a:bodyPr vert="horz" lIns="0" tIns="0" rIns="0" bIns="0" rtlCol="0">
            <a:noAutofit/>
          </a:bodyPr>
          <a:lstStyle/>
          <a:p>
            <a:r>
              <a:rPr lang="de-DE" sz="1800"/>
              <a:t>Die Bildungsausgaben in Prozent des BIP liegen in Deutschland immer noch unter dem OECD-Durchschnitt. </a:t>
            </a:r>
          </a:p>
          <a:p>
            <a:r>
              <a:rPr lang="de-DE" sz="1800"/>
              <a:t>Es gilt: mehr in Bildung investieren, den MINT-Unterricht stärken, Hochschulen besser ausstatten, Weiterbildung ausbauen.</a:t>
            </a:r>
          </a:p>
          <a:p>
            <a:endParaRPr lang="de-DE" sz="1800"/>
          </a:p>
          <a:p>
            <a:endParaRPr lang="de-DE" sz="1800"/>
          </a:p>
          <a:p>
            <a:endParaRPr lang="de-DE" sz="1800"/>
          </a:p>
        </p:txBody>
      </p:sp>
      <p:sp>
        <p:nvSpPr>
          <p:cNvPr id="2" name="Textplatzhalter 1">
            <a:extLst>
              <a:ext uri="{FF2B5EF4-FFF2-40B4-BE49-F238E27FC236}">
                <a16:creationId xmlns:a16="http://schemas.microsoft.com/office/drawing/2014/main" id="{0373E25D-3733-41A8-BB4E-BD24511043BA}"/>
              </a:ext>
            </a:extLst>
          </p:cNvPr>
          <p:cNvSpPr>
            <a:spLocks noGrp="1"/>
          </p:cNvSpPr>
          <p:nvPr>
            <p:ph type="body" sz="quarter" idx="40"/>
          </p:nvPr>
        </p:nvSpPr>
        <p:spPr/>
        <p:txBody>
          <a:bodyPr/>
          <a:lstStyle/>
          <a:p>
            <a:r>
              <a:rPr lang="de-DE"/>
              <a:t>Quellen: OECD, VCI</a:t>
            </a:r>
          </a:p>
          <a:p>
            <a:endParaRPr lang="de-DE"/>
          </a:p>
        </p:txBody>
      </p:sp>
      <p:sp>
        <p:nvSpPr>
          <p:cNvPr id="11" name="Textplatzhalter 11"/>
          <p:cNvSpPr>
            <a:spLocks noGrp="1"/>
          </p:cNvSpPr>
          <p:nvPr>
            <p:ph type="body" sz="quarter" idx="19"/>
          </p:nvPr>
        </p:nvSpPr>
        <p:spPr/>
        <p:txBody>
          <a:bodyPr/>
          <a:lstStyle/>
          <a:p>
            <a:r>
              <a:rPr lang="de-DE"/>
              <a:t>Ausgaben für Bildungseinrichtungen in Prozent des BIP, 2020</a:t>
            </a:r>
          </a:p>
        </p:txBody>
      </p:sp>
      <p:sp>
        <p:nvSpPr>
          <p:cNvPr id="13" name="Textplatzhalter 12"/>
          <p:cNvSpPr>
            <a:spLocks noGrp="1"/>
          </p:cNvSpPr>
          <p:nvPr>
            <p:ph type="body" sz="quarter" idx="13"/>
          </p:nvPr>
        </p:nvSpPr>
        <p:spPr/>
        <p:txBody>
          <a:bodyPr/>
          <a:lstStyle/>
          <a:p>
            <a:r>
              <a:rPr lang="de-DE"/>
              <a:t>Deutschland unter OECD-Durchschnitt</a:t>
            </a:r>
          </a:p>
        </p:txBody>
      </p:sp>
      <p:sp>
        <p:nvSpPr>
          <p:cNvPr id="19" name="Titel 18"/>
          <p:cNvSpPr>
            <a:spLocks noGrp="1"/>
          </p:cNvSpPr>
          <p:nvPr>
            <p:ph type="title"/>
          </p:nvPr>
        </p:nvSpPr>
        <p:spPr>
          <a:noFill/>
        </p:spPr>
        <p:txBody>
          <a:bodyPr vert="horz"/>
          <a:lstStyle/>
          <a:p>
            <a:r>
              <a:rPr lang="de-DE"/>
              <a:t>In Bildung investieren – zukünftiges Innovationspotenzial sichern </a:t>
            </a:r>
          </a:p>
        </p:txBody>
      </p:sp>
      <p:graphicFrame>
        <p:nvGraphicFramePr>
          <p:cNvPr id="8" name="Object 2">
            <a:extLst>
              <a:ext uri="{FF2B5EF4-FFF2-40B4-BE49-F238E27FC236}">
                <a16:creationId xmlns:a16="http://schemas.microsoft.com/office/drawing/2014/main" id="{00000000-0008-0000-0500-000003000000}"/>
              </a:ext>
            </a:extLst>
          </p:cNvPr>
          <p:cNvGraphicFramePr>
            <a:graphicFrameLocks noGrp="1"/>
          </p:cNvGraphicFramePr>
          <p:nvPr>
            <p:ph type="chart" sz="quarter" idx="18"/>
            <p:extLst>
              <p:ext uri="{D42A27DB-BD31-4B8C-83A1-F6EECF244321}">
                <p14:modId xmlns:p14="http://schemas.microsoft.com/office/powerpoint/2010/main" val="1019004906"/>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687246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F2C6C94-F3A8-4D7D-A5A1-158DE1268203}"/>
              </a:ext>
            </a:extLst>
          </p:cNvPr>
          <p:cNvGraphicFramePr>
            <a:graphicFrameLocks noChangeAspect="1"/>
          </p:cNvGraphicFramePr>
          <p:nvPr>
            <p:custDataLst>
              <p:tags r:id="rId1"/>
            </p:custDataLst>
            <p:extLst>
              <p:ext uri="{D42A27DB-BD31-4B8C-83A1-F6EECF244321}">
                <p14:modId xmlns:p14="http://schemas.microsoft.com/office/powerpoint/2010/main" val="37343145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4F2C6C94-F3A8-4D7D-A5A1-158DE126820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48</a:t>
            </a:fld>
            <a:endParaRPr lang="de-DE"/>
          </a:p>
        </p:txBody>
      </p:sp>
      <p:sp>
        <p:nvSpPr>
          <p:cNvPr id="7" name="Inhaltsplatzhalter 6">
            <a:extLst>
              <a:ext uri="{FF2B5EF4-FFF2-40B4-BE49-F238E27FC236}">
                <a16:creationId xmlns:a16="http://schemas.microsoft.com/office/drawing/2014/main" id="{5CC0615F-9232-4130-A808-8B541216B0F3}"/>
              </a:ext>
            </a:extLst>
          </p:cNvPr>
          <p:cNvSpPr>
            <a:spLocks noGrp="1"/>
          </p:cNvSpPr>
          <p:nvPr>
            <p:ph type="body" sz="quarter" idx="43"/>
          </p:nvPr>
        </p:nvSpPr>
        <p:spPr/>
        <p:txBody>
          <a:bodyPr/>
          <a:lstStyle/>
          <a:p>
            <a:r>
              <a:rPr lang="de-DE" sz="2000"/>
              <a:t>Insgesamt kommt Deutschland nur auf Rang 25 von 38 OECD-Staaten.</a:t>
            </a:r>
          </a:p>
          <a:p>
            <a:endParaRPr lang="de-DE"/>
          </a:p>
        </p:txBody>
      </p:sp>
      <p:sp>
        <p:nvSpPr>
          <p:cNvPr id="25" name="Textplatzhalter 24">
            <a:extLst>
              <a:ext uri="{FF2B5EF4-FFF2-40B4-BE49-F238E27FC236}">
                <a16:creationId xmlns:a16="http://schemas.microsoft.com/office/drawing/2014/main" id="{FB8E8748-8191-4A16-B8AA-C8D75A5A7905}"/>
              </a:ext>
            </a:extLst>
          </p:cNvPr>
          <p:cNvSpPr>
            <a:spLocks noGrp="1"/>
          </p:cNvSpPr>
          <p:nvPr>
            <p:ph type="body" sz="quarter" idx="40"/>
          </p:nvPr>
        </p:nvSpPr>
        <p:spPr/>
        <p:txBody>
          <a:bodyPr/>
          <a:lstStyle/>
          <a:p>
            <a:r>
              <a:rPr lang="de-DE"/>
              <a:t>Quellen: OECD, VCI</a:t>
            </a:r>
          </a:p>
        </p:txBody>
      </p:sp>
      <p:sp>
        <p:nvSpPr>
          <p:cNvPr id="11" name="Textplatzhalter 11"/>
          <p:cNvSpPr>
            <a:spLocks noGrp="1"/>
          </p:cNvSpPr>
          <p:nvPr>
            <p:ph type="body" sz="quarter" idx="19"/>
          </p:nvPr>
        </p:nvSpPr>
        <p:spPr/>
        <p:txBody>
          <a:bodyPr/>
          <a:lstStyle/>
          <a:p>
            <a:r>
              <a:rPr lang="de-DE"/>
              <a:t>Rangplätze unter 38 OECD-Ländern, 2020</a:t>
            </a:r>
          </a:p>
        </p:txBody>
      </p:sp>
      <p:sp>
        <p:nvSpPr>
          <p:cNvPr id="13" name="Textplatzhalter 12"/>
          <p:cNvSpPr>
            <a:spLocks noGrp="1"/>
          </p:cNvSpPr>
          <p:nvPr>
            <p:ph type="body" sz="quarter" idx="13"/>
          </p:nvPr>
        </p:nvSpPr>
        <p:spPr/>
        <p:txBody>
          <a:bodyPr/>
          <a:lstStyle/>
          <a:p>
            <a:r>
              <a:rPr lang="de-DE"/>
              <a:t>Ausgaben für Bildung in Prozent des BIP</a:t>
            </a:r>
          </a:p>
        </p:txBody>
      </p:sp>
      <p:sp>
        <p:nvSpPr>
          <p:cNvPr id="19" name="Titel 18"/>
          <p:cNvSpPr>
            <a:spLocks noGrp="1"/>
          </p:cNvSpPr>
          <p:nvPr>
            <p:ph type="title"/>
          </p:nvPr>
        </p:nvSpPr>
        <p:spPr>
          <a:xfrm>
            <a:off x="540000" y="139663"/>
            <a:ext cx="11244632" cy="900000"/>
          </a:xfrm>
          <a:noFill/>
        </p:spPr>
        <p:txBody>
          <a:bodyPr vert="horz"/>
          <a:lstStyle/>
          <a:p>
            <a:r>
              <a:rPr lang="de-DE"/>
              <a:t>Deutschland: nur auf Rang 25 unter den OECD-Ländern</a:t>
            </a:r>
          </a:p>
        </p:txBody>
      </p:sp>
      <p:graphicFrame>
        <p:nvGraphicFramePr>
          <p:cNvPr id="4" name="Diagrammplatzhalter 15">
            <a:extLst>
              <a:ext uri="{FF2B5EF4-FFF2-40B4-BE49-F238E27FC236}">
                <a16:creationId xmlns:a16="http://schemas.microsoft.com/office/drawing/2014/main" id="{00000000-0008-0000-0600-000002000000}"/>
              </a:ext>
            </a:extLst>
          </p:cNvPr>
          <p:cNvGraphicFramePr>
            <a:graphicFrameLocks noGrp="1"/>
          </p:cNvGraphicFramePr>
          <p:nvPr>
            <p:ph type="chart" sz="quarter" idx="18"/>
            <p:extLst>
              <p:ext uri="{D42A27DB-BD31-4B8C-83A1-F6EECF244321}">
                <p14:modId xmlns:p14="http://schemas.microsoft.com/office/powerpoint/2010/main" val="2146545308"/>
              </p:ext>
            </p:extLst>
          </p:nvPr>
        </p:nvGraphicFramePr>
        <p:xfrm>
          <a:off x="623888" y="1871663"/>
          <a:ext cx="6840264" cy="39243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29450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1"/>
            </p:custDataLst>
          </p:nvPr>
        </p:nvGraphicFramePr>
        <p:xfrm>
          <a:off x="1525587" y="2183"/>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p:cNvPicPr/>
                      <p:nvPr/>
                    </p:nvPicPr>
                    <p:blipFill>
                      <a:blip r:embed="rId6"/>
                      <a:stretch>
                        <a:fillRect/>
                      </a:stretch>
                    </p:blipFill>
                    <p:spPr>
                      <a:xfrm>
                        <a:off x="1525587" y="2183"/>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595"/>
            <a:ext cx="158722" cy="158722"/>
          </a:xfrm>
          <a:prstGeom prst="rect">
            <a:avLst/>
          </a:prstGeom>
          <a:solidFill>
            <a:srgbClr val="9A928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de-DE" sz="2200" b="1">
              <a:latin typeface="Bahnschrift SemiBold" panose="020B0502040204020203" pitchFamily="34" charset="0"/>
              <a:ea typeface="+mj-ea"/>
              <a:cs typeface="+mj-cs"/>
              <a:sym typeface="Bahnschrift SemiBold" panose="020B0502040204020203" pitchFamily="34"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49</a:t>
            </a:fld>
            <a:endParaRPr lang="de-DE"/>
          </a:p>
        </p:txBody>
      </p:sp>
      <p:sp>
        <p:nvSpPr>
          <p:cNvPr id="9" name="Textplatzhalter 8">
            <a:extLst>
              <a:ext uri="{FF2B5EF4-FFF2-40B4-BE49-F238E27FC236}">
                <a16:creationId xmlns:a16="http://schemas.microsoft.com/office/drawing/2014/main" id="{C27C77D5-6C35-4210-9D36-75FF2764A2DA}"/>
              </a:ext>
            </a:extLst>
          </p:cNvPr>
          <p:cNvSpPr>
            <a:spLocks noGrp="1"/>
          </p:cNvSpPr>
          <p:nvPr>
            <p:ph type="body" sz="quarter" idx="44"/>
          </p:nvPr>
        </p:nvSpPr>
        <p:spPr/>
        <p:txBody>
          <a:bodyPr/>
          <a:lstStyle/>
          <a:p>
            <a:endParaRPr lang="de-DE"/>
          </a:p>
        </p:txBody>
      </p:sp>
      <p:sp>
        <p:nvSpPr>
          <p:cNvPr id="2" name="Textplatzhalter 1">
            <a:extLst>
              <a:ext uri="{FF2B5EF4-FFF2-40B4-BE49-F238E27FC236}">
                <a16:creationId xmlns:a16="http://schemas.microsoft.com/office/drawing/2014/main" id="{0F2E07D2-0C30-C841-D7C7-AC696C2CBF1C}"/>
              </a:ext>
            </a:extLst>
          </p:cNvPr>
          <p:cNvSpPr>
            <a:spLocks noGrp="1"/>
          </p:cNvSpPr>
          <p:nvPr>
            <p:ph type="body" sz="quarter" idx="42"/>
          </p:nvPr>
        </p:nvSpPr>
        <p:spPr/>
        <p:txBody>
          <a:bodyPr/>
          <a:lstStyle/>
          <a:p>
            <a:r>
              <a:rPr lang="de-DE"/>
              <a:t>in Prozent, 2021</a:t>
            </a:r>
          </a:p>
          <a:p>
            <a:endParaRPr lang="de-DE"/>
          </a:p>
        </p:txBody>
      </p:sp>
      <p:sp>
        <p:nvSpPr>
          <p:cNvPr id="8" name="Textplatzhalter 7">
            <a:extLst>
              <a:ext uri="{FF2B5EF4-FFF2-40B4-BE49-F238E27FC236}">
                <a16:creationId xmlns:a16="http://schemas.microsoft.com/office/drawing/2014/main" id="{1512CE41-72FA-4CA0-B934-41823D136391}"/>
              </a:ext>
            </a:extLst>
          </p:cNvPr>
          <p:cNvSpPr>
            <a:spLocks noGrp="1"/>
          </p:cNvSpPr>
          <p:nvPr>
            <p:ph type="body" sz="quarter" idx="43"/>
          </p:nvPr>
        </p:nvSpPr>
        <p:spPr/>
        <p:txBody>
          <a:bodyPr/>
          <a:lstStyle/>
          <a:p>
            <a:r>
              <a:rPr lang="de-DE" sz="1800"/>
              <a:t>Anteil der MINT-Absolventen im Tertiärbereich</a:t>
            </a:r>
          </a:p>
        </p:txBody>
      </p:sp>
      <p:sp>
        <p:nvSpPr>
          <p:cNvPr id="35" name="Textplatzhalter 34">
            <a:extLst>
              <a:ext uri="{FF2B5EF4-FFF2-40B4-BE49-F238E27FC236}">
                <a16:creationId xmlns:a16="http://schemas.microsoft.com/office/drawing/2014/main" id="{5644A02E-DECA-4D33-9C3F-22D6037DDAD4}"/>
              </a:ext>
            </a:extLst>
          </p:cNvPr>
          <p:cNvSpPr>
            <a:spLocks noGrp="1"/>
          </p:cNvSpPr>
          <p:nvPr>
            <p:ph type="body" sz="quarter" idx="40"/>
          </p:nvPr>
        </p:nvSpPr>
        <p:spPr/>
        <p:txBody>
          <a:bodyPr/>
          <a:lstStyle/>
          <a:p>
            <a:r>
              <a:rPr lang="de-DE"/>
              <a:t>Quellen: OECD, VCI</a:t>
            </a:r>
          </a:p>
        </p:txBody>
      </p:sp>
      <p:sp>
        <p:nvSpPr>
          <p:cNvPr id="26" name="Textplatzhalter 25">
            <a:extLst>
              <a:ext uri="{FF2B5EF4-FFF2-40B4-BE49-F238E27FC236}">
                <a16:creationId xmlns:a16="http://schemas.microsoft.com/office/drawing/2014/main" id="{EB55AEE7-ABF6-41EA-AC53-890ADEC3D02F}"/>
              </a:ext>
            </a:extLst>
          </p:cNvPr>
          <p:cNvSpPr>
            <a:spLocks noGrp="1"/>
          </p:cNvSpPr>
          <p:nvPr>
            <p:ph type="body" sz="quarter" idx="19"/>
          </p:nvPr>
        </p:nvSpPr>
        <p:spPr/>
        <p:txBody>
          <a:bodyPr/>
          <a:lstStyle/>
          <a:p>
            <a:r>
              <a:rPr lang="de-DE"/>
              <a:t>in Prozent, 2021</a:t>
            </a:r>
          </a:p>
        </p:txBody>
      </p:sp>
      <p:sp>
        <p:nvSpPr>
          <p:cNvPr id="13" name="Textplatzhalter 12"/>
          <p:cNvSpPr>
            <a:spLocks noGrp="1"/>
          </p:cNvSpPr>
          <p:nvPr>
            <p:ph type="body" sz="quarter" idx="13"/>
          </p:nvPr>
        </p:nvSpPr>
        <p:spPr/>
        <p:txBody>
          <a:bodyPr/>
          <a:lstStyle/>
          <a:p>
            <a:r>
              <a:rPr lang="de-DE" sz="1800"/>
              <a:t>Anteil der 25- bis 64-Jährigen mit Tertiärabschluss</a:t>
            </a:r>
          </a:p>
        </p:txBody>
      </p:sp>
      <p:sp>
        <p:nvSpPr>
          <p:cNvPr id="19" name="Titel 18"/>
          <p:cNvSpPr>
            <a:spLocks noGrp="1"/>
          </p:cNvSpPr>
          <p:nvPr>
            <p:ph type="title"/>
          </p:nvPr>
        </p:nvSpPr>
        <p:spPr>
          <a:noFill/>
        </p:spPr>
        <p:txBody>
          <a:bodyPr vert="horz"/>
          <a:lstStyle/>
          <a:p>
            <a:r>
              <a:rPr lang="de-DE"/>
              <a:t>Niedrige Akademikerquote in D, aber hoher MINT-Anteil bei den Absolventen</a:t>
            </a:r>
          </a:p>
        </p:txBody>
      </p:sp>
      <p:graphicFrame>
        <p:nvGraphicFramePr>
          <p:cNvPr id="11" name="Object 2">
            <a:extLst>
              <a:ext uri="{FF2B5EF4-FFF2-40B4-BE49-F238E27FC236}">
                <a16:creationId xmlns:a16="http://schemas.microsoft.com/office/drawing/2014/main" id="{E12FA5A0-3FBC-4CDD-890A-013E1B60289A}"/>
              </a:ext>
            </a:extLst>
          </p:cNvPr>
          <p:cNvGraphicFramePr>
            <a:graphicFrameLocks noGrp="1"/>
          </p:cNvGraphicFramePr>
          <p:nvPr>
            <p:ph type="chart" sz="quarter" idx="18"/>
            <p:extLst>
              <p:ext uri="{D42A27DB-BD31-4B8C-83A1-F6EECF244321}">
                <p14:modId xmlns:p14="http://schemas.microsoft.com/office/powerpoint/2010/main" val="671612541"/>
              </p:ext>
            </p:extLst>
          </p:nvPr>
        </p:nvGraphicFramePr>
        <p:xfrm>
          <a:off x="623888" y="1871663"/>
          <a:ext cx="5291137" cy="39243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6" name="Diagrammplatzhalter 12">
            <a:extLst>
              <a:ext uri="{FF2B5EF4-FFF2-40B4-BE49-F238E27FC236}">
                <a16:creationId xmlns:a16="http://schemas.microsoft.com/office/drawing/2014/main" id="{F9BAB3CB-A030-450B-8949-7CE2683A5DF4}"/>
              </a:ext>
            </a:extLst>
          </p:cNvPr>
          <p:cNvGraphicFramePr>
            <a:graphicFrameLocks noGrp="1"/>
          </p:cNvGraphicFramePr>
          <p:nvPr>
            <p:ph type="chart" sz="quarter" idx="41"/>
          </p:nvPr>
        </p:nvGraphicFramePr>
        <p:xfrm>
          <a:off x="6281738" y="1871663"/>
          <a:ext cx="5291137" cy="392430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168187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A5EA7A5D-5F37-49B5-A6D3-C6C749CF3766}"/>
              </a:ext>
            </a:extLst>
          </p:cNvPr>
          <p:cNvGraphicFramePr>
            <a:graphicFrameLocks noChangeAspect="1"/>
          </p:cNvGraphicFramePr>
          <p:nvPr>
            <p:custDataLst>
              <p:tags r:id="rId1"/>
            </p:custDataLst>
            <p:extLst>
              <p:ext uri="{D42A27DB-BD31-4B8C-83A1-F6EECF244321}">
                <p14:modId xmlns:p14="http://schemas.microsoft.com/office/powerpoint/2010/main" val="2499443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3" name="Objekt 2" hidden="1">
                        <a:extLst>
                          <a:ext uri="{FF2B5EF4-FFF2-40B4-BE49-F238E27FC236}">
                            <a16:creationId xmlns:a16="http://schemas.microsoft.com/office/drawing/2014/main" id="{A5EA7A5D-5F37-49B5-A6D3-C6C749CF376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5</a:t>
            </a:fld>
            <a:endParaRPr lang="de-DE"/>
          </a:p>
        </p:txBody>
      </p:sp>
      <p:sp>
        <p:nvSpPr>
          <p:cNvPr id="7" name="Inhaltsplatzhalter 6"/>
          <p:cNvSpPr>
            <a:spLocks noGrp="1"/>
          </p:cNvSpPr>
          <p:nvPr>
            <p:ph sz="quarter" idx="12"/>
          </p:nvPr>
        </p:nvSpPr>
        <p:spPr/>
        <p:txBody>
          <a:bodyPr/>
          <a:lstStyle/>
          <a:p>
            <a:r>
              <a:rPr lang="de-DE" sz="2000"/>
              <a:t>Die deutsche chemisch-pharmazeutische Industrie ist forschungsstark. Nach Jahren steigender </a:t>
            </a:r>
            <a:r>
              <a:rPr lang="de-DE" sz="2000" err="1"/>
              <a:t>FuE</a:t>
            </a:r>
            <a:r>
              <a:rPr lang="de-DE" sz="2000"/>
              <a:t>-Budgets führte die Corona-Krise zwar zu einem Rückgang der </a:t>
            </a:r>
            <a:r>
              <a:rPr lang="de-DE" sz="2000" err="1"/>
              <a:t>FuE</a:t>
            </a:r>
            <a:r>
              <a:rPr lang="de-DE" sz="2000"/>
              <a:t>-Ausgaben. Im Jahr 2021 wurde der Rückgang aber bereits wieder mehr als wettgemacht. Und auch in den Folgejahren stiegen die Budgets trotz schwieriger Ertragslage und schlechter Standortbedingungen weiter. Die schwierige Lage macht sich aber bremsend bemerkbar – besonders in der Chemieindustrie nimmt die Dynamik ab. </a:t>
            </a:r>
          </a:p>
          <a:p>
            <a:r>
              <a:rPr lang="de-DE" sz="2000"/>
              <a:t>Rund 6  Prozent ihrer Umsätze investieren die Unternehmen der Branche jedes Jahr wieder in Forschung und Entwicklung. Noch deutlich höher ist die Forschungsquote in der Pharmaindustrie.</a:t>
            </a:r>
          </a:p>
          <a:p>
            <a:r>
              <a:rPr lang="de-DE" sz="2000"/>
              <a:t>Im Branchenvergleich belegt die Chemie- und Pharmaindustrie mit ihren FuE-Ausgaben Platz 3. Rund 16 Prozent der Aufwendungen des Verarbeitenden Gewerbes werden von der Chemie/Pharma erbracht. </a:t>
            </a:r>
          </a:p>
          <a:p>
            <a:r>
              <a:rPr lang="de-DE" sz="2000"/>
              <a:t>Die Innovationsorientierung der Branche ist hoch. Dreiviertel der Unternehmen investieren kontinuierlich oder gelegentlich in FuE – mehr als alle anderen Branchen. Die Innovationen werden in allen anderen Branchen benötigt. </a:t>
            </a:r>
          </a:p>
          <a:p>
            <a:r>
              <a:rPr lang="de-DE" sz="2000"/>
              <a:t>Knapp jeder zehnte Beschäftigte der Branche arbeitet in einer Forschungs- und Entwicklungsabteilung.  </a:t>
            </a:r>
          </a:p>
          <a:p>
            <a:pPr lvl="1"/>
            <a:endParaRPr lang="de-DE"/>
          </a:p>
        </p:txBody>
      </p:sp>
      <p:sp>
        <p:nvSpPr>
          <p:cNvPr id="6" name="Titel 5"/>
          <p:cNvSpPr>
            <a:spLocks noGrp="1"/>
          </p:cNvSpPr>
          <p:nvPr>
            <p:ph type="title"/>
          </p:nvPr>
        </p:nvSpPr>
        <p:spPr/>
        <p:txBody>
          <a:bodyPr vert="horz"/>
          <a:lstStyle/>
          <a:p>
            <a:r>
              <a:rPr lang="de-DE"/>
              <a:t>Kernbotschaften</a:t>
            </a:r>
          </a:p>
        </p:txBody>
      </p:sp>
    </p:spTree>
    <p:extLst>
      <p:ext uri="{BB962C8B-B14F-4D97-AF65-F5344CB8AC3E}">
        <p14:creationId xmlns:p14="http://schemas.microsoft.com/office/powerpoint/2010/main" val="42670640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64322631-6E0F-45A6-807C-B36D5CE0D5A9}"/>
              </a:ext>
            </a:extLst>
          </p:cNvPr>
          <p:cNvGraphicFramePr>
            <a:graphicFrameLocks noChangeAspect="1"/>
          </p:cNvGraphicFramePr>
          <p:nvPr>
            <p:custDataLst>
              <p:tags r:id="rId1"/>
            </p:custDataLst>
            <p:extLst>
              <p:ext uri="{D42A27DB-BD31-4B8C-83A1-F6EECF244321}">
                <p14:modId xmlns:p14="http://schemas.microsoft.com/office/powerpoint/2010/main" val="1607661850"/>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64322631-6E0F-45A6-807C-B36D5CE0D5A9}"/>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2136C721-5EEA-4713-84B6-6EBE610DBA0E}"/>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50</a:t>
            </a:fld>
            <a:endParaRPr lang="de-DE"/>
          </a:p>
        </p:txBody>
      </p:sp>
      <p:sp>
        <p:nvSpPr>
          <p:cNvPr id="17" name="Inhaltsplatzhalter 15"/>
          <p:cNvSpPr>
            <a:spLocks noGrp="1"/>
          </p:cNvSpPr>
          <p:nvPr>
            <p:ph type="body" sz="quarter" idx="43"/>
          </p:nvPr>
        </p:nvSpPr>
        <p:spPr/>
        <p:txBody>
          <a:bodyPr vert="horz" lIns="0" tIns="0" rIns="0" bIns="0" rtlCol="0">
            <a:noAutofit/>
          </a:bodyPr>
          <a:lstStyle/>
          <a:p>
            <a:r>
              <a:rPr lang="de-DE" dirty="0"/>
              <a:t>Die chemisch-pharmazeutische Industrie unterstützt mit ihrem Förderetat die Schul- und Universitäts-Ausbildung.</a:t>
            </a:r>
          </a:p>
          <a:p>
            <a:r>
              <a:rPr lang="de-DE" dirty="0"/>
              <a:t>Im Jahr 2025 stellt der Fonds der Chemie- und Pharma-industrie 14 Millionen Euro zur Verfügung – ein Plus von mehr als </a:t>
            </a:r>
            <a:r>
              <a:rPr lang="de-DE"/>
              <a:t>9 Prozent.</a:t>
            </a:r>
            <a:endParaRPr lang="de-DE" dirty="0"/>
          </a:p>
          <a:p>
            <a:endParaRPr lang="de-DE" dirty="0"/>
          </a:p>
        </p:txBody>
      </p:sp>
      <p:sp>
        <p:nvSpPr>
          <p:cNvPr id="3" name="Textplatzhalter 2">
            <a:extLst>
              <a:ext uri="{FF2B5EF4-FFF2-40B4-BE49-F238E27FC236}">
                <a16:creationId xmlns:a16="http://schemas.microsoft.com/office/drawing/2014/main" id="{94C617F0-531D-4CC6-B8AB-D207BD0F39B9}"/>
              </a:ext>
            </a:extLst>
          </p:cNvPr>
          <p:cNvSpPr>
            <a:spLocks noGrp="1"/>
          </p:cNvSpPr>
          <p:nvPr>
            <p:ph type="body" sz="quarter" idx="40"/>
          </p:nvPr>
        </p:nvSpPr>
        <p:spPr/>
        <p:txBody>
          <a:bodyPr/>
          <a:lstStyle/>
          <a:p>
            <a:r>
              <a:rPr lang="de-DE"/>
              <a:t>Quellen: VCI</a:t>
            </a:r>
          </a:p>
          <a:p>
            <a:endParaRPr lang="de-DE"/>
          </a:p>
        </p:txBody>
      </p:sp>
      <p:sp>
        <p:nvSpPr>
          <p:cNvPr id="18" name="Textplatzhalter 6"/>
          <p:cNvSpPr>
            <a:spLocks noGrp="1"/>
          </p:cNvSpPr>
          <p:nvPr>
            <p:ph type="body" sz="quarter" idx="19"/>
          </p:nvPr>
        </p:nvSpPr>
        <p:spPr/>
        <p:txBody>
          <a:bodyPr/>
          <a:lstStyle/>
          <a:p>
            <a:r>
              <a:rPr lang="de-DE" dirty="0"/>
              <a:t>Förderetat des Fonds der Chemischen Industrie, in Millionen Euro, 2025</a:t>
            </a:r>
          </a:p>
          <a:p>
            <a:endParaRPr lang="de-DE" dirty="0"/>
          </a:p>
        </p:txBody>
      </p:sp>
      <p:sp>
        <p:nvSpPr>
          <p:cNvPr id="13" name="Textplatzhalter 12"/>
          <p:cNvSpPr>
            <a:spLocks noGrp="1"/>
          </p:cNvSpPr>
          <p:nvPr>
            <p:ph type="body" sz="quarter" idx="13"/>
          </p:nvPr>
        </p:nvSpPr>
        <p:spPr/>
        <p:txBody>
          <a:bodyPr/>
          <a:lstStyle/>
          <a:p>
            <a:r>
              <a:rPr lang="de-DE"/>
              <a:t>Die Branche investiert in die Bildung</a:t>
            </a:r>
          </a:p>
        </p:txBody>
      </p:sp>
      <p:sp>
        <p:nvSpPr>
          <p:cNvPr id="12" name="Titel 11"/>
          <p:cNvSpPr>
            <a:spLocks noGrp="1"/>
          </p:cNvSpPr>
          <p:nvPr>
            <p:ph type="title"/>
          </p:nvPr>
        </p:nvSpPr>
        <p:spPr>
          <a:noFill/>
        </p:spPr>
        <p:txBody>
          <a:bodyPr vert="horz"/>
          <a:lstStyle/>
          <a:p>
            <a:r>
              <a:rPr lang="de-DE"/>
              <a:t>Die Branche investiert in die Bildung</a:t>
            </a:r>
          </a:p>
        </p:txBody>
      </p:sp>
      <p:graphicFrame>
        <p:nvGraphicFramePr>
          <p:cNvPr id="9" name="Diagrammplatzhalter 9">
            <a:extLst>
              <a:ext uri="{FF2B5EF4-FFF2-40B4-BE49-F238E27FC236}">
                <a16:creationId xmlns:a16="http://schemas.microsoft.com/office/drawing/2014/main" id="{4CAD5AA5-9183-4478-8CB2-DCF232509EF5}"/>
              </a:ext>
            </a:extLst>
          </p:cNvPr>
          <p:cNvGraphicFramePr>
            <a:graphicFrameLocks noGrp="1"/>
          </p:cNvGraphicFramePr>
          <p:nvPr>
            <p:ph type="chart" sz="quarter" idx="18"/>
            <p:extLst>
              <p:ext uri="{D42A27DB-BD31-4B8C-83A1-F6EECF244321}">
                <p14:modId xmlns:p14="http://schemas.microsoft.com/office/powerpoint/2010/main" val="307357652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351466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663874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a:t>VCI-Ansprechpartnerin</a:t>
            </a:r>
          </a:p>
        </p:txBody>
      </p:sp>
      <p:sp>
        <p:nvSpPr>
          <p:cNvPr id="8" name="Inhaltsplatzhalter 7">
            <a:extLst>
              <a:ext uri="{FF2B5EF4-FFF2-40B4-BE49-F238E27FC236}">
                <a16:creationId xmlns:a16="http://schemas.microsoft.com/office/drawing/2014/main" id="{43F9239C-7DF6-4C6C-AD6D-DBDA9D92BAD3}"/>
              </a:ext>
            </a:extLst>
          </p:cNvPr>
          <p:cNvSpPr>
            <a:spLocks noGrp="1"/>
          </p:cNvSpPr>
          <p:nvPr>
            <p:ph type="body" sz="quarter" idx="10"/>
          </p:nvPr>
        </p:nvSpPr>
        <p:spPr/>
        <p:txBody>
          <a:bodyPr/>
          <a:lstStyle/>
          <a:p>
            <a:endParaRPr lang="de-DE"/>
          </a:p>
          <a:p>
            <a:pPr marL="176213" indent="0">
              <a:buNone/>
            </a:pPr>
            <a:endParaRPr lang="de-DE"/>
          </a:p>
          <a:p>
            <a:pPr marL="176213" indent="0">
              <a:buNone/>
            </a:pPr>
            <a:endParaRPr lang="de-DE"/>
          </a:p>
        </p:txBody>
      </p:sp>
      <p:sp>
        <p:nvSpPr>
          <p:cNvPr id="12" name="Textplatzhalter 11">
            <a:extLst>
              <a:ext uri="{FF2B5EF4-FFF2-40B4-BE49-F238E27FC236}">
                <a16:creationId xmlns:a16="http://schemas.microsoft.com/office/drawing/2014/main" id="{A32AC32C-83E8-34C5-526F-1E1FC3E61BE2}"/>
              </a:ext>
            </a:extLst>
          </p:cNvPr>
          <p:cNvSpPr>
            <a:spLocks noGrp="1"/>
          </p:cNvSpPr>
          <p:nvPr>
            <p:ph type="body" sz="quarter" idx="11"/>
          </p:nvPr>
        </p:nvSpPr>
        <p:spPr/>
        <p:txBody>
          <a:bodyPr/>
          <a:lstStyle/>
          <a:p>
            <a:r>
              <a:rPr lang="de-DE"/>
              <a:t>Christiane Kellermann</a:t>
            </a:r>
          </a:p>
          <a:p>
            <a:r>
              <a:rPr lang="de-DE"/>
              <a:t>Senior-Managerin, Abteilung Volkswirtschaft</a:t>
            </a:r>
          </a:p>
          <a:p>
            <a:r>
              <a:rPr lang="de-DE"/>
              <a:t>+49 69 2556 1585</a:t>
            </a:r>
          </a:p>
          <a:p>
            <a:r>
              <a:rPr lang="de-DE"/>
              <a:t>kellermann@vci.de</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4294967295"/>
          </p:nvPr>
        </p:nvSpPr>
        <p:spPr>
          <a:xfrm>
            <a:off x="0" y="6291263"/>
            <a:ext cx="539750" cy="250825"/>
          </a:xfrm>
        </p:spPr>
        <p:txBody>
          <a:bodyPr/>
          <a:lstStyle/>
          <a:p>
            <a:fld id="{B42D4303-B7FF-7540-9F33-74BBD7018147}" type="slidenum">
              <a:rPr lang="de-DE" smtClean="0"/>
              <a:pPr/>
              <a:t>51</a:t>
            </a:fld>
            <a:endParaRPr lang="de-DE"/>
          </a:p>
        </p:txBody>
      </p:sp>
    </p:spTree>
    <p:extLst>
      <p:ext uri="{BB962C8B-B14F-4D97-AF65-F5344CB8AC3E}">
        <p14:creationId xmlns:p14="http://schemas.microsoft.com/office/powerpoint/2010/main" val="3304697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extLst>
              <p:ext uri="{D42A27DB-BD31-4B8C-83A1-F6EECF244321}">
                <p14:modId xmlns:p14="http://schemas.microsoft.com/office/powerpoint/2010/main" val="1873892478"/>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Foliennummernplatzhalter 4"/>
          <p:cNvSpPr>
            <a:spLocks noGrp="1"/>
          </p:cNvSpPr>
          <p:nvPr>
            <p:ph type="sldNum" sz="quarter" idx="10"/>
          </p:nvPr>
        </p:nvSpPr>
        <p:spPr/>
        <p:txBody>
          <a:bodyPr/>
          <a:lstStyle/>
          <a:p>
            <a:fld id="{02CEFE82-39F2-4F47-8A0C-D5AB3496FA5C}" type="slidenum">
              <a:rPr lang="de-DE" smtClean="0"/>
              <a:pPr/>
              <a:t>6</a:t>
            </a:fld>
            <a:endParaRPr lang="de-DE"/>
          </a:p>
        </p:txBody>
      </p:sp>
      <p:sp>
        <p:nvSpPr>
          <p:cNvPr id="16" name="Inhaltsplatzhalter 15"/>
          <p:cNvSpPr>
            <a:spLocks noGrp="1"/>
          </p:cNvSpPr>
          <p:nvPr>
            <p:ph type="body" sz="quarter" idx="43"/>
          </p:nvPr>
        </p:nvSpPr>
        <p:spPr>
          <a:xfrm>
            <a:off x="8244013" y="1090901"/>
            <a:ext cx="3684635" cy="4703282"/>
          </a:xfrm>
        </p:spPr>
        <p:txBody>
          <a:bodyPr vert="horz" lIns="0" tIns="0" rIns="0" bIns="0" rtlCol="0">
            <a:noAutofit/>
          </a:bodyPr>
          <a:lstStyle/>
          <a:p>
            <a:r>
              <a:rPr lang="de-DE"/>
              <a:t>Die Corona-Maßnahmen bremsten Forschung und Entwicklung. 2021 wurde der Rückgang mehr als wettgemacht. </a:t>
            </a:r>
          </a:p>
          <a:p>
            <a:r>
              <a:rPr lang="de-DE"/>
              <a:t>Trotz schwieriger Ertragslage konnten die FuE-Budgets in den letzten Jahren gesteigert werden.</a:t>
            </a:r>
          </a:p>
          <a:p>
            <a:r>
              <a:rPr lang="de-DE"/>
              <a:t>Zwischen 6 und 7 Prozent ihrer Umsätze investiert die Branche jedes Jahr wieder in FuE.</a:t>
            </a:r>
          </a:p>
          <a:p>
            <a:r>
              <a:rPr lang="de-DE"/>
              <a:t>Nur der Fahrzeugbau und die Elektroindustrie investieren mehr in Forschung und Entwicklung.</a:t>
            </a:r>
          </a:p>
        </p:txBody>
      </p:sp>
      <p:sp>
        <p:nvSpPr>
          <p:cNvPr id="14" name="Inhaltsplatzhalter 13"/>
          <p:cNvSpPr>
            <a:spLocks noGrp="1"/>
          </p:cNvSpPr>
          <p:nvPr>
            <p:ph type="body" sz="quarter" idx="40"/>
          </p:nvPr>
        </p:nvSpPr>
        <p:spPr/>
        <p:txBody>
          <a:bodyPr vert="horz" lIns="0" tIns="0" rIns="0" bIns="0" rtlCol="0">
            <a:noAutofit/>
          </a:bodyPr>
          <a:lstStyle/>
          <a:p>
            <a:r>
              <a:rPr lang="de-DE"/>
              <a:t>Quellen: Stifterverband, VCI	* Schätzung VCI</a:t>
            </a:r>
          </a:p>
        </p:txBody>
      </p:sp>
      <p:sp>
        <p:nvSpPr>
          <p:cNvPr id="11" name="Textplatzhalter 11"/>
          <p:cNvSpPr>
            <a:spLocks noGrp="1"/>
          </p:cNvSpPr>
          <p:nvPr>
            <p:ph type="body" sz="quarter" idx="19"/>
          </p:nvPr>
        </p:nvSpPr>
        <p:spPr/>
        <p:txBody>
          <a:bodyPr/>
          <a:lstStyle/>
          <a:p>
            <a:r>
              <a:rPr lang="de-DE"/>
              <a:t>Externe und interne </a:t>
            </a:r>
            <a:r>
              <a:rPr lang="de-DE" err="1"/>
              <a:t>FuE</a:t>
            </a:r>
            <a:r>
              <a:rPr lang="de-DE"/>
              <a:t>-Aufwendungen der Chemie- und Pharmaindustrie in Mrd. Euro</a:t>
            </a:r>
          </a:p>
        </p:txBody>
      </p:sp>
      <p:sp>
        <p:nvSpPr>
          <p:cNvPr id="13" name="Textplatzhalter 12"/>
          <p:cNvSpPr>
            <a:spLocks noGrp="1"/>
          </p:cNvSpPr>
          <p:nvPr>
            <p:ph type="body" sz="quarter" idx="13"/>
          </p:nvPr>
        </p:nvSpPr>
        <p:spPr/>
        <p:txBody>
          <a:bodyPr/>
          <a:lstStyle/>
          <a:p>
            <a:r>
              <a:rPr lang="de-DE"/>
              <a:t>Forschungs- und Entwicklungsaufwendungen</a:t>
            </a:r>
          </a:p>
        </p:txBody>
      </p:sp>
      <p:sp>
        <p:nvSpPr>
          <p:cNvPr id="19" name="Titel 18"/>
          <p:cNvSpPr>
            <a:spLocks noGrp="1"/>
          </p:cNvSpPr>
          <p:nvPr>
            <p:ph type="title"/>
          </p:nvPr>
        </p:nvSpPr>
        <p:spPr>
          <a:noFill/>
        </p:spPr>
        <p:txBody>
          <a:bodyPr vert="horz"/>
          <a:lstStyle/>
          <a:p>
            <a:r>
              <a:rPr lang="de-DE"/>
              <a:t>Chemie- und Pharmaindustrie ist forschungsstark</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a:p>
        </p:txBody>
      </p:sp>
      <p:graphicFrame>
        <p:nvGraphicFramePr>
          <p:cNvPr id="7" name="Object 2">
            <a:extLst>
              <a:ext uri="{FF2B5EF4-FFF2-40B4-BE49-F238E27FC236}">
                <a16:creationId xmlns:a16="http://schemas.microsoft.com/office/drawing/2014/main" id="{1EAFBBE6-7975-4D6B-ABD5-190D7FA64906}"/>
              </a:ext>
            </a:extLst>
          </p:cNvPr>
          <p:cNvGraphicFramePr>
            <a:graphicFrameLocks noGrp="1"/>
          </p:cNvGraphicFramePr>
          <p:nvPr>
            <p:ph type="chart" sz="quarter" idx="18"/>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799582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8E7C1162-04B4-43E0-BBAF-310A8690569A}"/>
              </a:ext>
            </a:extLst>
          </p:cNvPr>
          <p:cNvGraphicFramePr>
            <a:graphicFrameLocks noChangeAspect="1"/>
          </p:cNvGraphicFramePr>
          <p:nvPr>
            <p:custDataLst>
              <p:tags r:id="rId1"/>
            </p:custDataLst>
            <p:extLst>
              <p:ext uri="{D42A27DB-BD31-4B8C-83A1-F6EECF244321}">
                <p14:modId xmlns:p14="http://schemas.microsoft.com/office/powerpoint/2010/main" val="1105387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8E7C1162-04B4-43E0-BBAF-310A869056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Foliennummernplatzhalter 7">
            <a:extLst>
              <a:ext uri="{FF2B5EF4-FFF2-40B4-BE49-F238E27FC236}">
                <a16:creationId xmlns:a16="http://schemas.microsoft.com/office/drawing/2014/main" id="{55ACA1E6-D3FD-4360-9265-FD6FF3E031F9}"/>
              </a:ext>
            </a:extLst>
          </p:cNvPr>
          <p:cNvSpPr>
            <a:spLocks noGrp="1"/>
          </p:cNvSpPr>
          <p:nvPr>
            <p:ph type="sldNum" sz="quarter" idx="10"/>
          </p:nvPr>
        </p:nvSpPr>
        <p:spPr/>
        <p:txBody>
          <a:bodyPr/>
          <a:lstStyle/>
          <a:p>
            <a:fld id="{B42D4303-B7FF-7540-9F33-74BBD7018147}" type="slidenum">
              <a:rPr lang="de-DE" smtClean="0"/>
              <a:pPr/>
              <a:t>7</a:t>
            </a:fld>
            <a:endParaRPr lang="de-DE"/>
          </a:p>
        </p:txBody>
      </p:sp>
      <p:sp>
        <p:nvSpPr>
          <p:cNvPr id="3" name="Inhaltsplatzhalter 2">
            <a:extLst>
              <a:ext uri="{FF2B5EF4-FFF2-40B4-BE49-F238E27FC236}">
                <a16:creationId xmlns:a16="http://schemas.microsoft.com/office/drawing/2014/main" id="{5CB8B377-2235-4360-AA35-772B4790D525}"/>
              </a:ext>
            </a:extLst>
          </p:cNvPr>
          <p:cNvSpPr>
            <a:spLocks noGrp="1"/>
          </p:cNvSpPr>
          <p:nvPr>
            <p:ph type="body" sz="quarter" idx="43"/>
          </p:nvPr>
        </p:nvSpPr>
        <p:spPr/>
        <p:txBody>
          <a:bodyPr/>
          <a:lstStyle/>
          <a:p>
            <a:pPr>
              <a:buClr>
                <a:schemeClr val="tx2"/>
              </a:buClr>
            </a:pPr>
            <a:r>
              <a:rPr lang="de-DE">
                <a:solidFill>
                  <a:schemeClr val="tx2"/>
                </a:solidFill>
              </a:rPr>
              <a:t>Zuwächse und Rückgänge halten sich bei den Plänen für die Innovationstätigkeit im Jahr 2024 die Waage.</a:t>
            </a:r>
          </a:p>
          <a:p>
            <a:pPr>
              <a:buClr>
                <a:schemeClr val="tx2"/>
              </a:buClr>
            </a:pPr>
            <a:r>
              <a:rPr lang="de-DE">
                <a:solidFill>
                  <a:schemeClr val="tx2"/>
                </a:solidFill>
              </a:rPr>
              <a:t>Allerdings stehen die Unternehmen ihren Plänen für </a:t>
            </a:r>
            <a:r>
              <a:rPr lang="de-DE" err="1">
                <a:solidFill>
                  <a:schemeClr val="tx2"/>
                </a:solidFill>
              </a:rPr>
              <a:t>FuE</a:t>
            </a:r>
            <a:r>
              <a:rPr lang="de-DE">
                <a:solidFill>
                  <a:schemeClr val="tx2"/>
                </a:solidFill>
              </a:rPr>
              <a:t>-Ausgaben im Ausland etwas positiver gegenüber.</a:t>
            </a:r>
          </a:p>
          <a:p>
            <a:pPr>
              <a:buClr>
                <a:schemeClr val="tx2"/>
              </a:buClr>
            </a:pPr>
            <a:r>
              <a:rPr lang="de-DE">
                <a:solidFill>
                  <a:schemeClr val="tx2"/>
                </a:solidFill>
              </a:rPr>
              <a:t>Die Standortprobleme dämpfen Innovationen im Inland.</a:t>
            </a:r>
          </a:p>
        </p:txBody>
      </p:sp>
      <p:sp>
        <p:nvSpPr>
          <p:cNvPr id="9" name="Textplatzhalter 8">
            <a:extLst>
              <a:ext uri="{FF2B5EF4-FFF2-40B4-BE49-F238E27FC236}">
                <a16:creationId xmlns:a16="http://schemas.microsoft.com/office/drawing/2014/main" id="{FB3B0FA8-154A-48F0-B169-75088B5131E0}"/>
              </a:ext>
            </a:extLst>
          </p:cNvPr>
          <p:cNvSpPr>
            <a:spLocks noGrp="1"/>
          </p:cNvSpPr>
          <p:nvPr>
            <p:ph type="body" sz="quarter" idx="40"/>
          </p:nvPr>
        </p:nvSpPr>
        <p:spPr/>
        <p:txBody>
          <a:bodyPr/>
          <a:lstStyle/>
          <a:p>
            <a:r>
              <a:rPr lang="de-DE"/>
              <a:t>Quelle: VCI-Mitgliederumfrage, Juni 2024</a:t>
            </a:r>
          </a:p>
        </p:txBody>
      </p:sp>
      <p:graphicFrame>
        <p:nvGraphicFramePr>
          <p:cNvPr id="11" name="Inhaltsplatzhalter 13">
            <a:extLst>
              <a:ext uri="{FF2B5EF4-FFF2-40B4-BE49-F238E27FC236}">
                <a16:creationId xmlns:a16="http://schemas.microsoft.com/office/drawing/2014/main" id="{B58F0255-C6AC-8C11-8A45-5FBA307DB79E}"/>
              </a:ext>
            </a:extLst>
          </p:cNvPr>
          <p:cNvGraphicFramePr>
            <a:graphicFrameLocks noGrp="1"/>
          </p:cNvGraphicFramePr>
          <p:nvPr>
            <p:ph type="chart" sz="quarter" idx="18"/>
            <p:extLst>
              <p:ext uri="{D42A27DB-BD31-4B8C-83A1-F6EECF244321}">
                <p14:modId xmlns:p14="http://schemas.microsoft.com/office/powerpoint/2010/main" val="3481587559"/>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6"/>
          </a:graphicData>
        </a:graphic>
      </p:graphicFrame>
      <p:sp>
        <p:nvSpPr>
          <p:cNvPr id="6" name="Textplatzhalter 5">
            <a:extLst>
              <a:ext uri="{FF2B5EF4-FFF2-40B4-BE49-F238E27FC236}">
                <a16:creationId xmlns:a16="http://schemas.microsoft.com/office/drawing/2014/main" id="{61E1EDF8-4C82-451E-937C-057825745E44}"/>
              </a:ext>
            </a:extLst>
          </p:cNvPr>
          <p:cNvSpPr>
            <a:spLocks noGrp="1"/>
          </p:cNvSpPr>
          <p:nvPr>
            <p:ph type="body" sz="quarter" idx="19"/>
          </p:nvPr>
        </p:nvSpPr>
        <p:spPr/>
        <p:txBody>
          <a:bodyPr/>
          <a:lstStyle/>
          <a:p>
            <a:r>
              <a:rPr lang="de-DE"/>
              <a:t>Anteile der Unternehmen mit  Investitionen in </a:t>
            </a:r>
            <a:r>
              <a:rPr lang="de-DE" err="1"/>
              <a:t>FuE</a:t>
            </a:r>
            <a:r>
              <a:rPr lang="de-DE"/>
              <a:t> im In- und Ausland in Prozent</a:t>
            </a:r>
          </a:p>
        </p:txBody>
      </p:sp>
      <p:sp>
        <p:nvSpPr>
          <p:cNvPr id="5" name="Textplatzhalter 4">
            <a:extLst>
              <a:ext uri="{FF2B5EF4-FFF2-40B4-BE49-F238E27FC236}">
                <a16:creationId xmlns:a16="http://schemas.microsoft.com/office/drawing/2014/main" id="{60B23C9A-CBA7-4171-8661-AC7B3C819B1A}"/>
              </a:ext>
            </a:extLst>
          </p:cNvPr>
          <p:cNvSpPr>
            <a:spLocks noGrp="1"/>
          </p:cNvSpPr>
          <p:nvPr>
            <p:ph type="body" sz="quarter" idx="13"/>
          </p:nvPr>
        </p:nvSpPr>
        <p:spPr/>
        <p:txBody>
          <a:bodyPr/>
          <a:lstStyle/>
          <a:p>
            <a:r>
              <a:rPr lang="de-DE"/>
              <a:t>Pläne für </a:t>
            </a:r>
            <a:r>
              <a:rPr lang="de-DE" err="1"/>
              <a:t>FuE</a:t>
            </a:r>
            <a:r>
              <a:rPr lang="de-DE"/>
              <a:t>-Ausgaben im In- und Ausland im Jahr 2024</a:t>
            </a:r>
          </a:p>
        </p:txBody>
      </p:sp>
      <p:sp>
        <p:nvSpPr>
          <p:cNvPr id="2" name="Titel 1">
            <a:extLst>
              <a:ext uri="{FF2B5EF4-FFF2-40B4-BE49-F238E27FC236}">
                <a16:creationId xmlns:a16="http://schemas.microsoft.com/office/drawing/2014/main" id="{01FC73F8-165A-471D-813E-E78B297D8453}"/>
              </a:ext>
            </a:extLst>
          </p:cNvPr>
          <p:cNvSpPr>
            <a:spLocks noGrp="1"/>
          </p:cNvSpPr>
          <p:nvPr>
            <p:ph type="title"/>
          </p:nvPr>
        </p:nvSpPr>
        <p:spPr>
          <a:xfrm>
            <a:off x="540000" y="139663"/>
            <a:ext cx="11244632" cy="900000"/>
          </a:xfrm>
          <a:noFill/>
        </p:spPr>
        <p:txBody>
          <a:bodyPr vert="horz"/>
          <a:lstStyle/>
          <a:p>
            <a:r>
              <a:rPr lang="de-DE" sz="2400"/>
              <a:t>FuE-Etats in Deutschland stärker gebremst als im Ausland</a:t>
            </a:r>
          </a:p>
        </p:txBody>
      </p:sp>
    </p:spTree>
    <p:extLst>
      <p:ext uri="{BB962C8B-B14F-4D97-AF65-F5344CB8AC3E}">
        <p14:creationId xmlns:p14="http://schemas.microsoft.com/office/powerpoint/2010/main" val="140074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kt 22" hidden="1">
            <a:extLst>
              <a:ext uri="{FF2B5EF4-FFF2-40B4-BE49-F238E27FC236}">
                <a16:creationId xmlns:a16="http://schemas.microsoft.com/office/drawing/2014/main" id="{AA9F90FA-E637-4A3E-A4AA-DCDC5E20D30E}"/>
              </a:ext>
            </a:extLst>
          </p:cNvPr>
          <p:cNvGraphicFramePr>
            <a:graphicFrameLocks noChangeAspect="1"/>
          </p:cNvGraphicFramePr>
          <p:nvPr>
            <p:custDataLst>
              <p:tags r:id="rId1"/>
            </p:custDataLst>
            <p:extLst>
              <p:ext uri="{D42A27DB-BD31-4B8C-83A1-F6EECF244321}">
                <p14:modId xmlns:p14="http://schemas.microsoft.com/office/powerpoint/2010/main" val="3927606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3" name="Objekt 22" hidden="1">
                        <a:extLst>
                          <a:ext uri="{FF2B5EF4-FFF2-40B4-BE49-F238E27FC236}">
                            <a16:creationId xmlns:a16="http://schemas.microsoft.com/office/drawing/2014/main" id="{AA9F90FA-E637-4A3E-A4AA-DCDC5E20D30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oliennummernplatzhalter 4"/>
          <p:cNvSpPr>
            <a:spLocks noGrp="1"/>
          </p:cNvSpPr>
          <p:nvPr>
            <p:ph type="sldNum" sz="quarter" idx="10"/>
          </p:nvPr>
        </p:nvSpPr>
        <p:spPr/>
        <p:txBody>
          <a:bodyPr/>
          <a:lstStyle/>
          <a:p>
            <a:fld id="{02CEFE82-39F2-4F47-8A0C-D5AB3496FA5C}" type="slidenum">
              <a:rPr lang="de-DE" smtClean="0"/>
              <a:pPr/>
              <a:t>8</a:t>
            </a:fld>
            <a:endParaRPr lang="de-DE"/>
          </a:p>
        </p:txBody>
      </p:sp>
      <p:sp>
        <p:nvSpPr>
          <p:cNvPr id="11" name="Inhaltsplatzhalter 10">
            <a:extLst>
              <a:ext uri="{FF2B5EF4-FFF2-40B4-BE49-F238E27FC236}">
                <a16:creationId xmlns:a16="http://schemas.microsoft.com/office/drawing/2014/main" id="{760FF5FD-1D37-46E1-BC82-1EC517E78653}"/>
              </a:ext>
            </a:extLst>
          </p:cNvPr>
          <p:cNvSpPr>
            <a:spLocks noGrp="1"/>
          </p:cNvSpPr>
          <p:nvPr>
            <p:ph type="body" sz="quarter" idx="43"/>
          </p:nvPr>
        </p:nvSpPr>
        <p:spPr/>
        <p:txBody>
          <a:bodyPr/>
          <a:lstStyle/>
          <a:p>
            <a:r>
              <a:rPr lang="de-DE"/>
              <a:t>73 Prozent der </a:t>
            </a:r>
            <a:r>
              <a:rPr lang="de-DE" err="1"/>
              <a:t>FuE</a:t>
            </a:r>
            <a:r>
              <a:rPr lang="de-DE"/>
              <a:t>-Ausgaben werden für Projekte verwendet, die von den Chemie- und Pharmaunternehmen selbst durchgeführt werden.</a:t>
            </a:r>
          </a:p>
          <a:p>
            <a:r>
              <a:rPr lang="de-DE"/>
              <a:t>27 Prozent der Ausgaben gehen an externe Dienstleister – hauptsächlich an Anbieter aus dem Ausland.</a:t>
            </a:r>
          </a:p>
          <a:p>
            <a:r>
              <a:rPr lang="de-DE"/>
              <a:t>Finanziert werden die Ausgaben zu 87 Prozent von der Wirtschaft.</a:t>
            </a:r>
          </a:p>
          <a:p>
            <a:endParaRPr lang="de-DE"/>
          </a:p>
        </p:txBody>
      </p:sp>
      <p:sp>
        <p:nvSpPr>
          <p:cNvPr id="7" name="Inhaltsplatzhalter 6"/>
          <p:cNvSpPr>
            <a:spLocks noGrp="1"/>
          </p:cNvSpPr>
          <p:nvPr>
            <p:ph type="body" sz="quarter" idx="40"/>
          </p:nvPr>
        </p:nvSpPr>
        <p:spPr/>
        <p:txBody>
          <a:bodyPr/>
          <a:lstStyle/>
          <a:p>
            <a:r>
              <a:rPr lang="de-DE"/>
              <a:t>Quelle: Stifterverband, VCI</a:t>
            </a:r>
          </a:p>
        </p:txBody>
      </p:sp>
      <p:graphicFrame>
        <p:nvGraphicFramePr>
          <p:cNvPr id="8" name="Diagrammplatzhalter 7">
            <a:extLst>
              <a:ext uri="{FF2B5EF4-FFF2-40B4-BE49-F238E27FC236}">
                <a16:creationId xmlns:a16="http://schemas.microsoft.com/office/drawing/2014/main" id="{00000000-0008-0000-0B00-000004000000}"/>
              </a:ext>
            </a:extLst>
          </p:cNvPr>
          <p:cNvGraphicFramePr>
            <a:graphicFrameLocks noGrp="1"/>
          </p:cNvGraphicFramePr>
          <p:nvPr>
            <p:ph type="chart" sz="quarter" idx="18"/>
            <p:extLst>
              <p:ext uri="{D42A27DB-BD31-4B8C-83A1-F6EECF244321}">
                <p14:modId xmlns:p14="http://schemas.microsoft.com/office/powerpoint/2010/main" val="737208304"/>
              </p:ext>
            </p:extLst>
          </p:nvPr>
        </p:nvGraphicFramePr>
        <p:xfrm>
          <a:off x="623888" y="1871663"/>
          <a:ext cx="7270750" cy="3924300"/>
        </p:xfrm>
        <a:graphic>
          <a:graphicData uri="http://schemas.openxmlformats.org/drawingml/2006/chart">
            <c:chart xmlns:c="http://schemas.openxmlformats.org/drawingml/2006/chart" xmlns:r="http://schemas.openxmlformats.org/officeDocument/2006/relationships" r:id="rId5"/>
          </a:graphicData>
        </a:graphic>
      </p:graphicFrame>
      <p:sp>
        <p:nvSpPr>
          <p:cNvPr id="24" name="Textplatzhalter 23">
            <a:extLst>
              <a:ext uri="{FF2B5EF4-FFF2-40B4-BE49-F238E27FC236}">
                <a16:creationId xmlns:a16="http://schemas.microsoft.com/office/drawing/2014/main" id="{FEBD31A6-1DBE-467E-9B8A-A1A5336BD1A3}"/>
              </a:ext>
            </a:extLst>
          </p:cNvPr>
          <p:cNvSpPr>
            <a:spLocks noGrp="1"/>
          </p:cNvSpPr>
          <p:nvPr>
            <p:ph type="body" sz="quarter" idx="19"/>
          </p:nvPr>
        </p:nvSpPr>
        <p:spPr/>
        <p:txBody>
          <a:bodyPr/>
          <a:lstStyle/>
          <a:p>
            <a:r>
              <a:rPr lang="de-DE"/>
              <a:t>Chemie/</a:t>
            </a:r>
            <a:r>
              <a:rPr lang="de-DE" err="1"/>
              <a:t>Pharma</a:t>
            </a:r>
            <a:r>
              <a:rPr lang="de-DE"/>
              <a:t>, 2021, Anteile in Prozent</a:t>
            </a:r>
          </a:p>
        </p:txBody>
      </p:sp>
      <p:sp>
        <p:nvSpPr>
          <p:cNvPr id="6" name="Textplatzhalter 5"/>
          <p:cNvSpPr>
            <a:spLocks noGrp="1"/>
          </p:cNvSpPr>
          <p:nvPr>
            <p:ph type="body" sz="quarter" idx="13"/>
          </p:nvPr>
        </p:nvSpPr>
        <p:spPr/>
        <p:txBody>
          <a:bodyPr/>
          <a:lstStyle/>
          <a:p>
            <a:r>
              <a:rPr lang="de-DE"/>
              <a:t>Aufteilung interne und externe FuE-Aufwendungen &amp; Verteilung der externen FuE-Aufwendungen</a:t>
            </a:r>
          </a:p>
        </p:txBody>
      </p:sp>
      <p:sp>
        <p:nvSpPr>
          <p:cNvPr id="3" name="Titel 2"/>
          <p:cNvSpPr>
            <a:spLocks noGrp="1"/>
          </p:cNvSpPr>
          <p:nvPr>
            <p:ph type="title"/>
          </p:nvPr>
        </p:nvSpPr>
        <p:spPr>
          <a:noFill/>
        </p:spPr>
        <p:txBody>
          <a:bodyPr vert="horz"/>
          <a:lstStyle/>
          <a:p>
            <a:r>
              <a:rPr lang="de-DE"/>
              <a:t>Starke Auftragsvergabe an das Ausland</a:t>
            </a:r>
          </a:p>
        </p:txBody>
      </p:sp>
    </p:spTree>
    <p:extLst>
      <p:ext uri="{BB962C8B-B14F-4D97-AF65-F5344CB8AC3E}">
        <p14:creationId xmlns:p14="http://schemas.microsoft.com/office/powerpoint/2010/main" val="3908092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2F76389-27F3-41E6-B9B5-F9C77A6D3905}"/>
              </a:ext>
            </a:extLst>
          </p:cNvPr>
          <p:cNvGraphicFramePr>
            <a:graphicFrameLocks noChangeAspect="1"/>
          </p:cNvGraphicFramePr>
          <p:nvPr>
            <p:custDataLst>
              <p:tags r:id="rId1"/>
            </p:custDataLst>
            <p:extLst>
              <p:ext uri="{D42A27DB-BD31-4B8C-83A1-F6EECF244321}">
                <p14:modId xmlns:p14="http://schemas.microsoft.com/office/powerpoint/2010/main" val="2551743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3" name="Objekt 2" hidden="1">
                        <a:extLst>
                          <a:ext uri="{FF2B5EF4-FFF2-40B4-BE49-F238E27FC236}">
                            <a16:creationId xmlns:a16="http://schemas.microsoft.com/office/drawing/2014/main" id="{D2F76389-27F3-41E6-B9B5-F9C77A6D390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Foliennummernplatzhalter 6"/>
          <p:cNvSpPr>
            <a:spLocks noGrp="1"/>
          </p:cNvSpPr>
          <p:nvPr>
            <p:ph type="sldNum" sz="quarter" idx="10"/>
          </p:nvPr>
        </p:nvSpPr>
        <p:spPr/>
        <p:txBody>
          <a:bodyPr/>
          <a:lstStyle/>
          <a:p>
            <a:fld id="{02CEFE82-39F2-4F47-8A0C-D5AB3496FA5C}" type="slidenum">
              <a:rPr lang="de-DE" smtClean="0"/>
              <a:pPr/>
              <a:t>9</a:t>
            </a:fld>
            <a:endParaRPr lang="de-DE"/>
          </a:p>
        </p:txBody>
      </p:sp>
      <p:graphicFrame>
        <p:nvGraphicFramePr>
          <p:cNvPr id="11" name="Inhaltsplatzhalter 7">
            <a:extLst>
              <a:ext uri="{FF2B5EF4-FFF2-40B4-BE49-F238E27FC236}">
                <a16:creationId xmlns:a16="http://schemas.microsoft.com/office/drawing/2014/main" id="{00000000-0008-0000-0B00-000002000000}"/>
              </a:ext>
            </a:extLst>
          </p:cNvPr>
          <p:cNvGraphicFramePr>
            <a:graphicFrameLocks noGrp="1"/>
          </p:cNvGraphicFramePr>
          <p:nvPr>
            <p:ph sz="quarter" idx="13"/>
            <p:extLst>
              <p:ext uri="{D42A27DB-BD31-4B8C-83A1-F6EECF244321}">
                <p14:modId xmlns:p14="http://schemas.microsoft.com/office/powerpoint/2010/main" val="1541695374"/>
              </p:ext>
            </p:extLst>
          </p:nvPr>
        </p:nvGraphicFramePr>
        <p:xfrm>
          <a:off x="6300788" y="1341438"/>
          <a:ext cx="5399087" cy="460851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Inhaltsplatzhalter 10">
            <a:extLst>
              <a:ext uri="{FF2B5EF4-FFF2-40B4-BE49-F238E27FC236}">
                <a16:creationId xmlns:a16="http://schemas.microsoft.com/office/drawing/2014/main" id="{00000000-0008-0000-0B00-000003000000}"/>
              </a:ext>
            </a:extLst>
          </p:cNvPr>
          <p:cNvGraphicFramePr>
            <a:graphicFrameLocks noGrp="1"/>
          </p:cNvGraphicFramePr>
          <p:nvPr>
            <p:ph sz="quarter" idx="12"/>
            <p:extLst>
              <p:ext uri="{D42A27DB-BD31-4B8C-83A1-F6EECF244321}">
                <p14:modId xmlns:p14="http://schemas.microsoft.com/office/powerpoint/2010/main" val="3421271328"/>
              </p:ext>
            </p:extLst>
          </p:nvPr>
        </p:nvGraphicFramePr>
        <p:xfrm>
          <a:off x="550863" y="1341438"/>
          <a:ext cx="5400675" cy="4608512"/>
        </p:xfrm>
        <a:graphic>
          <a:graphicData uri="http://schemas.openxmlformats.org/drawingml/2006/chart">
            <c:chart xmlns:c="http://schemas.openxmlformats.org/drawingml/2006/chart" xmlns:r="http://schemas.openxmlformats.org/officeDocument/2006/relationships" r:id="rId7"/>
          </a:graphicData>
        </a:graphic>
      </p:graphicFrame>
      <p:sp>
        <p:nvSpPr>
          <p:cNvPr id="5" name="Titel 4"/>
          <p:cNvSpPr>
            <a:spLocks noGrp="1"/>
          </p:cNvSpPr>
          <p:nvPr>
            <p:ph type="title"/>
          </p:nvPr>
        </p:nvSpPr>
        <p:spPr>
          <a:noFill/>
        </p:spPr>
        <p:txBody>
          <a:bodyPr vert="horz"/>
          <a:lstStyle/>
          <a:p>
            <a:r>
              <a:rPr lang="de-DE"/>
              <a:t>starke externe Auftragsvergabe bei </a:t>
            </a:r>
            <a:r>
              <a:rPr lang="de-DE" err="1"/>
              <a:t>Pharma</a:t>
            </a:r>
            <a:endParaRPr lang="de-DE"/>
          </a:p>
        </p:txBody>
      </p:sp>
    </p:spTree>
    <p:extLst>
      <p:ext uri="{BB962C8B-B14F-4D97-AF65-F5344CB8AC3E}">
        <p14:creationId xmlns:p14="http://schemas.microsoft.com/office/powerpoint/2010/main" val="4891110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3XFKCLpJLXS6ErKvq4eo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LFy_KAvery7uRKgkkwZzE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jwit1V9IaCzeoQg7eI8Ta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A3s38m.fwNNOdW8aqCE.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NwQwfQgCGMBWcgybRgF4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wto5od98u4jD4P.ow9.z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wHq3eYeiQKcasjDd5l9qR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NXJnTtwS7lQlie0xC6asn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5EpXhLZ3EDMU6kKUQTDoW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xETZ6SKSF6AG9Pyb6wFC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vN7.oZymt3jLoFjfZOPMx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ASFgJw18bYi8CGBTtuPUg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u0xwH6eLd5kxDCgLcjUcE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1YfFhWOBBD9f.QQuzKVGZ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5vWAkeAITLaaAVu54.A3N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GBzts5EaUm5vnaycBB86h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wB01cT4nSGOl1X7BkG.6tA"/>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nIsvATxpQRaztW.Ul_HOD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WachZ5knTzu64wM65oI6h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muAHJDovQfurneynPSyQE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Layouts">
  <a:themeElements>
    <a:clrScheme name="VCI_2025">
      <a:dk1>
        <a:sysClr val="windowText" lastClr="000000"/>
      </a:dk1>
      <a:lt1>
        <a:sysClr val="window" lastClr="FFFFFF"/>
      </a:lt1>
      <a:dk2>
        <a:srgbClr val="10065A"/>
      </a:dk2>
      <a:lt2>
        <a:srgbClr val="F0F3F7"/>
      </a:lt2>
      <a:accent1>
        <a:srgbClr val="FF3EB5"/>
      </a:accent1>
      <a:accent2>
        <a:srgbClr val="10ADAA"/>
      </a:accent2>
      <a:accent3>
        <a:srgbClr val="8C3E9F"/>
      </a:accent3>
      <a:accent4>
        <a:srgbClr val="FF4414"/>
      </a:accent4>
      <a:accent5>
        <a:srgbClr val="FFAD00"/>
      </a:accent5>
      <a:accent6>
        <a:srgbClr val="10AD00"/>
      </a:accent6>
      <a:hlink>
        <a:srgbClr val="10069F"/>
      </a:hlink>
      <a:folHlink>
        <a:srgbClr val="8C3E9F"/>
      </a:folHlink>
    </a:clrScheme>
    <a:fontScheme name="VCI_2025">
      <a:majorFont>
        <a:latin typeface="Montserrat"/>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0069F"/>
        </a:solidFill>
        <a:ln>
          <a:noFill/>
        </a:ln>
        <a:effectLst/>
      </a:spPr>
      <a:bodyPr rtlCol="0" anchor="ctr"/>
      <a:lstStyle>
        <a:defPPr algn="ctr">
          <a:defRPr dirty="0" err="1"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Dunkelblau">
      <a:srgbClr val="10065A"/>
    </a:custClr>
    <a:custClr name="VCI-Blau">
      <a:srgbClr val="10069F"/>
    </a:custClr>
    <a:custClr name="Pink">
      <a:srgbClr val="FF3EB5"/>
    </a:custClr>
    <a:custClr name="Tuerkis">
      <a:srgbClr val="10ADAA"/>
    </a:custClr>
    <a:custClr name="Violett">
      <a:srgbClr val="8C3E9F"/>
    </a:custClr>
    <a:custClr name="Orange">
      <a:srgbClr val="FF4414"/>
    </a:custClr>
    <a:custClr name="Gold">
      <a:srgbClr val="FFAD00"/>
    </a:custClr>
    <a:custClr name="Gruen">
      <a:srgbClr val="10AD00"/>
    </a:custClr>
    <a:custClr name="Blaugrau">
      <a:srgbClr val="F0F3F7"/>
    </a:custClr>
    <a:custClr name=" ">
      <a:srgbClr val="FFFFFF"/>
    </a:custClr>
    <a:custClr name="Dunkelblau_10">
      <a:srgbClr val="E7E6EF"/>
    </a:custClr>
    <a:custClr name="Blau_10">
      <a:srgbClr val="E7E6F6"/>
    </a:custClr>
    <a:custClr name="Pink_10">
      <a:srgbClr val="FFECF8"/>
    </a:custClr>
    <a:custClr name="Tuerkis_10">
      <a:srgbClr val="E7F6F6"/>
    </a:custClr>
    <a:custClr name="Violett_10">
      <a:srgbClr val="F3EBF5"/>
    </a:custClr>
    <a:custClr name="Orange_10">
      <a:srgbClr val="FFEDE8"/>
    </a:custClr>
    <a:custClr name="Gold_10">
      <a:srgbClr val="FFF6E5"/>
    </a:custClr>
    <a:custClr name="Gruen_10">
      <a:srgbClr val="E7F7E6"/>
    </a:custClr>
    <a:custClr name="Blaugrau_10">
      <a:srgbClr val="FEFEFE"/>
    </a:custClr>
  </a:custClrLst>
  <a:extLst>
    <a:ext uri="{05A4C25C-085E-4340-85A3-A5531E510DB2}">
      <thm15:themeFamily xmlns:thm15="http://schemas.microsoft.com/office/thememl/2012/main" name="VCI-PP Vorlage__mitBeispielen.potx" id="{AB40926D-7DA4-42AD-8CF4-5CEEF388E32A}" vid="{A8857B38-99AB-410A-93D7-C9E6C6D32698}"/>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0.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1.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2.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3.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VCI 2025">
    <a:dk1>
      <a:sysClr val="windowText" lastClr="000000"/>
    </a:dk1>
    <a:lt1>
      <a:sysClr val="window" lastClr="FFFFFF"/>
    </a:lt1>
    <a:dk2>
      <a:srgbClr val="10065A"/>
    </a:dk2>
    <a:lt2>
      <a:srgbClr val="F0F3F7"/>
    </a:lt2>
    <a:accent1>
      <a:srgbClr val="10069F"/>
    </a:accent1>
    <a:accent2>
      <a:srgbClr val="FF3EB5"/>
    </a:accent2>
    <a:accent3>
      <a:srgbClr val="FFAD00"/>
    </a:accent3>
    <a:accent4>
      <a:srgbClr val="10ADAA"/>
    </a:accent4>
    <a:accent5>
      <a:srgbClr val="8C3E9F"/>
    </a:accent5>
    <a:accent6>
      <a:srgbClr val="FF4414"/>
    </a:accent6>
    <a:hlink>
      <a:srgbClr val="10069F"/>
    </a:hlink>
    <a:folHlink>
      <a:srgbClr val="8C3E9F"/>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419676e-231e-4a92-8714-0ff896738fc6">
      <Terms xmlns="http://schemas.microsoft.com/office/infopath/2007/PartnerControls"/>
    </lcf76f155ced4ddcb4097134ff3c332f>
    <TaxCatchAll xmlns="568dfcef-6e46-41c2-bd36-2f30ecf621f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DE2ECDCE7963848BE8026999C29C87C" ma:contentTypeVersion="12" ma:contentTypeDescription="Create a new document." ma:contentTypeScope="" ma:versionID="4b4d50656b906236bb57cdbca19014ba">
  <xsd:schema xmlns:xsd="http://www.w3.org/2001/XMLSchema" xmlns:xs="http://www.w3.org/2001/XMLSchema" xmlns:p="http://schemas.microsoft.com/office/2006/metadata/properties" xmlns:ns2="f419676e-231e-4a92-8714-0ff896738fc6" xmlns:ns3="568dfcef-6e46-41c2-bd36-2f30ecf621fc" targetNamespace="http://schemas.microsoft.com/office/2006/metadata/properties" ma:root="true" ma:fieldsID="a3d4aa8d67b6c05ad31e289915dfc1b2" ns2:_="" ns3:_="">
    <xsd:import namespace="f419676e-231e-4a92-8714-0ff896738fc6"/>
    <xsd:import namespace="568dfcef-6e46-41c2-bd36-2f30ecf621fc"/>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676e-231e-4a92-8714-0ff896738fc6"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2f721015-1e04-4c72-962b-a5b8b69cefd2"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BillingMetadata" ma:index="1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8dfcef-6e46-41c2-bd36-2f30ecf621fc"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4b727f2-8edd-4450-9a8b-f810ec72d056}" ma:internalName="TaxCatchAll" ma:showField="CatchAllData" ma:web="568dfcef-6e46-41c2-bd36-2f30ecf621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FB297C-99E1-4283-8C83-D94C231B8B07}">
  <ds:schemaRefs>
    <ds:schemaRef ds:uri="http://schemas.microsoft.com/sharepoint/v3/contenttype/forms"/>
  </ds:schemaRefs>
</ds:datastoreItem>
</file>

<file path=customXml/itemProps2.xml><?xml version="1.0" encoding="utf-8"?>
<ds:datastoreItem xmlns:ds="http://schemas.openxmlformats.org/officeDocument/2006/customXml" ds:itemID="{9F471855-59D8-4300-88DB-2D81C3195EDC}">
  <ds:schemaRefs>
    <ds:schemaRef ds:uri="http://purl.org/dc/elements/1.1/"/>
    <ds:schemaRef ds:uri="f419676e-231e-4a92-8714-0ff896738fc6"/>
    <ds:schemaRef ds:uri="568dfcef-6e46-41c2-bd36-2f30ecf621fc"/>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5169A24C-419B-4F86-9B1B-974F1FEE00FE}">
  <ds:schemaRefs>
    <ds:schemaRef ds:uri="568dfcef-6e46-41c2-bd36-2f30ecf621fc"/>
    <ds:schemaRef ds:uri="f419676e-231e-4a92-8714-0ff896738f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2025-VCI-PP Vorlage__blanko</Template>
  <TotalTime>0</TotalTime>
  <Words>6144</Words>
  <Application>Microsoft Office PowerPoint</Application>
  <PresentationFormat>Breitbild</PresentationFormat>
  <Paragraphs>561</Paragraphs>
  <Slides>51</Slides>
  <Notes>38</Notes>
  <HiddenSlides>0</HiddenSlides>
  <MMClips>0</MMClips>
  <ScaleCrop>false</ScaleCrop>
  <HeadingPairs>
    <vt:vector size="8" baseType="variant">
      <vt:variant>
        <vt:lpstr>Verwendete Schriftarten</vt:lpstr>
      </vt:variant>
      <vt:variant>
        <vt:i4>13</vt:i4>
      </vt:variant>
      <vt:variant>
        <vt:lpstr>Design</vt:lpstr>
      </vt:variant>
      <vt:variant>
        <vt:i4>1</vt:i4>
      </vt:variant>
      <vt:variant>
        <vt:lpstr>Eingebettete OLE-Server</vt:lpstr>
      </vt:variant>
      <vt:variant>
        <vt:i4>1</vt:i4>
      </vt:variant>
      <vt:variant>
        <vt:lpstr>Folientitel</vt:lpstr>
      </vt:variant>
      <vt:variant>
        <vt:i4>51</vt:i4>
      </vt:variant>
    </vt:vector>
  </HeadingPairs>
  <TitlesOfParts>
    <vt:vector size="66" baseType="lpstr">
      <vt:lpstr>Arial</vt:lpstr>
      <vt:lpstr>Bahnschrift SemiBold</vt:lpstr>
      <vt:lpstr>Bookman Old Style</vt:lpstr>
      <vt:lpstr>Calibri</vt:lpstr>
      <vt:lpstr>Georgia</vt:lpstr>
      <vt:lpstr>Gotham Black</vt:lpstr>
      <vt:lpstr>Montserrat</vt:lpstr>
      <vt:lpstr>Montserrat Black</vt:lpstr>
      <vt:lpstr>Source Sans Pro</vt:lpstr>
      <vt:lpstr>Source Sans Pro </vt:lpstr>
      <vt:lpstr>STIXGeneral-Regular</vt:lpstr>
      <vt:lpstr>VCI_Symbole</vt:lpstr>
      <vt:lpstr>Wingdings 2</vt:lpstr>
      <vt:lpstr>VCI-Layouts</vt:lpstr>
      <vt:lpstr>think-cell Folie</vt:lpstr>
      <vt:lpstr>Innovationsstandort im Wettbewerb</vt:lpstr>
      <vt:lpstr>Inhaltsübersicht I</vt:lpstr>
      <vt:lpstr>Inhaltsübersicht II</vt:lpstr>
      <vt:lpstr>Innovationsstarke Chemie-  und Pharmaindustrie</vt:lpstr>
      <vt:lpstr>Kernbotschaften</vt:lpstr>
      <vt:lpstr>Chemie- und Pharmaindustrie ist forschungsstark</vt:lpstr>
      <vt:lpstr>FuE-Etats in Deutschland stärker gebremst als im Ausland</vt:lpstr>
      <vt:lpstr>Starke Auftragsvergabe an das Ausland</vt:lpstr>
      <vt:lpstr>starke externe Auftragsvergabe bei Pharma</vt:lpstr>
      <vt:lpstr>Branche finanziert zu 87 Prozent FuE selbst</vt:lpstr>
      <vt:lpstr>Unternehmen forschen in allen Zukunftsfeldern</vt:lpstr>
      <vt:lpstr>Unternehmen investieren in Nachhaltigkeit, Digitalisierung und neue Produkte</vt:lpstr>
      <vt:lpstr>Chemie/Pharmapatente setzen Technologieimpulse</vt:lpstr>
      <vt:lpstr>Chemiepatente setzen Technologieimpulse</vt:lpstr>
      <vt:lpstr>Chemie/Pharma liegt auf Platz 3</vt:lpstr>
      <vt:lpstr>Pharma ist im Branchenvergleich an der Spitze</vt:lpstr>
      <vt:lpstr>Hohe Innovationsorientierung der Branche</vt:lpstr>
      <vt:lpstr>Erfolgskennzahlen von Chemie/Pharma 2022</vt:lpstr>
      <vt:lpstr>FuE-Beschäftigtenzahlen: steigender Trend</vt:lpstr>
      <vt:lpstr>Studienanfängerzahlen stabilisieren sich dank Zuwachs bei Biochemie – Branche ist wichtigster Arbeitgeber</vt:lpstr>
      <vt:lpstr>Innovations-standort im internationalen Vergleich</vt:lpstr>
      <vt:lpstr>Der Innovationsstandort im internationalen Vergleich - Kernbotschaften</vt:lpstr>
      <vt:lpstr>6 Länder erbringen 83 Prozent der globalen FuE-Ausgaben</vt:lpstr>
      <vt:lpstr>Deutschland: viertgrößter Innovationsstandort</vt:lpstr>
      <vt:lpstr>Wettbewerber gewinnen Anteile hinzu</vt:lpstr>
      <vt:lpstr>EU investiert in FuE – Anteile bleiben stabil</vt:lpstr>
      <vt:lpstr>China ist auf Chemie-Innovationen fokussiert –  aber auch Deutschland erreicht hier einen höheren Anteil</vt:lpstr>
      <vt:lpstr>Schwellenländer gewinnen Anteile hinzu – starke Entwicklung in China</vt:lpstr>
      <vt:lpstr>Deutschlands Forschungsintensität: nur Mittelfeld</vt:lpstr>
      <vt:lpstr>Deutschland nutzt Marktpotenziale durch Exporte</vt:lpstr>
      <vt:lpstr>Deutschland nutzt Marktpotenziale durch Exporte</vt:lpstr>
      <vt:lpstr>Deutschland zählt zu den führenden Exportnationen</vt:lpstr>
      <vt:lpstr>Deutschland ist stark bei Pharmazeutika</vt:lpstr>
      <vt:lpstr>Westliche Industrieländer verlieren Anteile</vt:lpstr>
      <vt:lpstr>Westliche Industrieländer verlieren Anteile</vt:lpstr>
      <vt:lpstr>Spezialisierung auf Chemie bzw. Pharma nimmt ab </vt:lpstr>
      <vt:lpstr>Über 40 Prozent der weltweiten Publikationen kommen aus China – Deutschland liegt auf Platz 4</vt:lpstr>
      <vt:lpstr>Wagniskapitalmarkt verbessern</vt:lpstr>
      <vt:lpstr>Innovations-standort Deutschland </vt:lpstr>
      <vt:lpstr>Innovationsstandort D: Andere Länder holen auf</vt:lpstr>
      <vt:lpstr>Innovationshemmnis Nr. 1: Regulierungen</vt:lpstr>
      <vt:lpstr>FuE-Ausgaben: neues Ziel in den Blick nehmen</vt:lpstr>
      <vt:lpstr>Innovationsstrategie etablieren, um Innovationswettbewerb zu bestehen</vt:lpstr>
      <vt:lpstr>Die Wirtschaft führt nicht nur den Großteil der Forschung und Entwicklung in Deutschland durch, sie finanziert auch den größten Teil</vt:lpstr>
      <vt:lpstr>Anteil vom Staat finanzierter FuE der Wirtschaft ist gesunken – Stabilisierung am aktuellen Rand</vt:lpstr>
      <vt:lpstr>Internationaler Vergleich: Niedriger Finanzierungsanteil des Staates in Deutschland</vt:lpstr>
      <vt:lpstr>In Bildung investieren – zukünftiges Innovationspotenzial sichern </vt:lpstr>
      <vt:lpstr>Deutschland: nur auf Rang 25 unter den OECD-Ländern</vt:lpstr>
      <vt:lpstr>Niedrige Akademikerquote in D, aber hoher MINT-Anteil bei den Absolventen</vt:lpstr>
      <vt:lpstr>Die Branche investiert in die Bildung</vt:lpstr>
      <vt:lpstr>VCI-Ansprechpartnerin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Kellermann, Christiane</dc:creator>
  <cp:lastModifiedBy>Kellermann, Christiane</cp:lastModifiedBy>
  <cp:revision>1</cp:revision>
  <dcterms:created xsi:type="dcterms:W3CDTF">2025-04-30T13:50:47Z</dcterms:created>
  <dcterms:modified xsi:type="dcterms:W3CDTF">2025-05-22T06:57:28Z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0x0101005DE2ECDCE7963848BE8026999C29C87C</vt:lpwstr>
  </property>
  <property fmtid="{D5CDD505-2E9C-101B-9397-08002B2CF9AE}" pid="3" name="MediaServiceImageTags">
    <vt:lpwstr/>
  </property>
</Properties>
</file>