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tags/tag7.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3.xml" ContentType="application/vnd.openxmlformats-officedocument.themeOverride+xml"/>
  <Override PartName="/ppt/tags/tag8.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4.xml" ContentType="application/vnd.openxmlformats-officedocument.themeOverride+xml"/>
  <Override PartName="/ppt/tags/tag9.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6.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7.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8.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9.xml" ContentType="application/vnd.openxmlformats-officedocument.themeOverride+xml"/>
  <Override PartName="/ppt/drawings/drawing1.xml" ContentType="application/vnd.openxmlformats-officedocument.drawingml.chartshape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0.xml" ContentType="application/vnd.openxmlformats-officedocument.themeOverride+xml"/>
  <Override PartName="/ppt/drawings/drawing2.xml" ContentType="application/vnd.openxmlformats-officedocument.drawingml.chartshapes+xml"/>
  <Override PartName="/ppt/tags/tag22.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theme/themeOverride11.xml" ContentType="application/vnd.openxmlformats-officedocument.themeOverride+xml"/>
  <Override PartName="/ppt/drawings/drawing3.xml" ContentType="application/vnd.openxmlformats-officedocument.drawingml.chartshape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2.xml" ContentType="application/vnd.openxmlformats-officedocument.themeOverride+xml"/>
  <Override PartName="/ppt/tags/tag2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728" r:id="rId5"/>
    <p:sldId id="2147481559" r:id="rId6"/>
    <p:sldId id="667" r:id="rId7"/>
    <p:sldId id="2147481560" r:id="rId8"/>
    <p:sldId id="810" r:id="rId9"/>
    <p:sldId id="2147481459" r:id="rId10"/>
    <p:sldId id="2147481561" r:id="rId11"/>
    <p:sldId id="2147481557" r:id="rId12"/>
    <p:sldId id="2147481558" r:id="rId13"/>
    <p:sldId id="963" r:id="rId14"/>
    <p:sldId id="2147481562" r:id="rId15"/>
    <p:sldId id="966" r:id="rId16"/>
    <p:sldId id="811" r:id="rId17"/>
    <p:sldId id="796" r:id="rId18"/>
    <p:sldId id="797" r:id="rId19"/>
    <p:sldId id="818" r:id="rId20"/>
    <p:sldId id="799" r:id="rId21"/>
    <p:sldId id="731" r:id="rId22"/>
    <p:sldId id="809" r:id="rId23"/>
    <p:sldId id="443"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C5A"/>
    <a:srgbClr val="0E065A"/>
    <a:srgbClr val="10069F"/>
    <a:srgbClr val="F0F3F7"/>
    <a:srgbClr val="10065A"/>
    <a:srgbClr val="6C61F9"/>
    <a:srgbClr val="000000"/>
    <a:srgbClr val="E7E6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82B00A-4CCA-4CA4-9017-DFB7C225FA2B}" v="1" dt="2026-09-22T12:49:55.428"/>
  </p1510:revLst>
</p1510:revInfo>
</file>

<file path=ppt/tableStyles.xml><?xml version="1.0" encoding="utf-8"?>
<a:tblStyleLst xmlns:a="http://schemas.openxmlformats.org/drawingml/2006/main" def="{0817EA92-75D0-4044-A80A-286907CE0D05}">
  <a:tblStyle styleId="{0817EA92-75D0-4044-A80A-286907CE0D03}" styleName="2. VCI-Dunkelblau 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lastRow>
      <a:tcTxStyle b="on"/>
      <a:tcStyle>
        <a:tcBdr>
          <a:top>
            <a:ln w="15000">
              <a:solidFill>
                <a:srgbClr val="10065A"/>
              </a:solidFill>
            </a:ln>
          </a:top>
        </a:tcBdr>
      </a:tcStyle>
    </a:lastRow>
    <a:firstRow>
      <a:tcTxStyle b="on">
        <a:fontRef idx="minor">
          <a:scrgbClr r="0" g="0" b="0"/>
        </a:fontRef>
        <a:srgbClr val="FFFFFF"/>
      </a:tcTxStyle>
      <a:tcStyle>
        <a:tcBdr/>
        <a:fillRef idx="1">
          <a:srgbClr val="10065A"/>
        </a:fillRef>
      </a:tcStyle>
    </a:firstRow>
  </a:tblStyle>
  <a:tblStyle styleId="{0817EA92-75D0-4044-A80A-286907CE0D04}" styleName="2. VCI-Dunkelblau II">
    <a:wholeTbl>
      <a:tcTxStyle>
        <a:fontRef idx="minor">
          <a:scrgbClr r="0" g="0" b="0"/>
        </a:fontRef>
        <a:srgbClr val="10065A"/>
      </a:tcTxStyle>
      <a:tcStyle>
        <a:tcBdr>
          <a:left>
            <a:ln>
              <a:noFill/>
            </a:ln>
          </a:left>
          <a:right>
            <a:ln>
              <a:noFill/>
            </a:ln>
          </a:right>
          <a:top>
            <a:ln>
              <a:noFill/>
            </a:ln>
          </a:top>
          <a:bottom>
            <a:ln w="15000">
              <a:solidFill>
                <a:srgbClr val="10065A"/>
              </a:solidFill>
            </a:ln>
          </a:bottom>
          <a:insideH>
            <a:ln w="7500">
              <a:solidFill>
                <a:srgbClr val="10065A"/>
              </a:solidFill>
            </a:ln>
          </a:insideH>
          <a:insideV>
            <a:ln>
              <a:noFill/>
            </a:ln>
          </a:insideV>
        </a:tcBdr>
        <a:fill>
          <a:noFill/>
        </a:fill>
      </a:tcStyle>
    </a:wholeTbl>
    <a:band1H>
      <a:tcStyle>
        <a:tcBdr/>
        <a:fill>
          <a:solidFill>
            <a:srgbClr val="E7E6EF"/>
          </a:solidFill>
        </a:fill>
      </a:tcStyle>
    </a:band1H>
    <a:band2H>
      <a:tcStyle>
        <a:tcBdr/>
      </a:tcStyle>
    </a:band2H>
    <a:lastRow>
      <a:tcTxStyle b="on"/>
      <a:tcStyle>
        <a:tcBdr>
          <a:top>
            <a:ln w="15000">
              <a:solidFill>
                <a:srgbClr val="10065A"/>
              </a:solidFill>
            </a:ln>
          </a:top>
        </a:tcBdr>
        <a:fill>
          <a:noFill/>
        </a:fill>
      </a:tcStyle>
    </a:lastRow>
    <a:firstRow>
      <a:tcTxStyle b="on">
        <a:fontRef idx="minor">
          <a:scrgbClr r="0" g="0" b="0"/>
        </a:fontRef>
        <a:srgbClr val="10065A"/>
      </a:tcTxStyle>
      <a:tcStyle>
        <a:tcBdr>
          <a:bottom>
            <a:ln w="15000">
              <a:solidFill>
                <a:srgbClr val="10065A"/>
              </a:solidFill>
            </a:ln>
          </a:bottom>
        </a:tcBdr>
        <a:fill>
          <a:noFill/>
        </a:fill>
      </a:tcStyle>
    </a:firstRow>
  </a:tblStyle>
  <a:tblStyle styleId="{0817EA92-75D0-4044-A80A-286907CE0DDB}" styleName="1. VCI-Blau 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lastRow>
      <a:tcTxStyle b="on"/>
      <a:tcStyle>
        <a:tcBdr>
          <a:top>
            <a:ln w="15000">
              <a:solidFill>
                <a:srgbClr val="10069F"/>
              </a:solidFill>
            </a:ln>
          </a:top>
        </a:tcBdr>
      </a:tcStyle>
    </a:lastRow>
    <a:firstRow>
      <a:tcTxStyle b="on">
        <a:fontRef idx="minor">
          <a:scrgbClr r="0" g="0" b="0"/>
        </a:fontRef>
        <a:srgbClr val="FFFFFF"/>
      </a:tcTxStyle>
      <a:tcStyle>
        <a:tcBdr/>
        <a:fillRef idx="1">
          <a:srgbClr val="10069F"/>
        </a:fillRef>
      </a:tcStyle>
    </a:firstRow>
  </a:tblStyle>
  <a:tblStyle styleId="{0817EA92-75D0-4044-A80A-286907CE0D02}" styleName="1. VCI-Blau II">
    <a:wholeTbl>
      <a:tcTxStyle>
        <a:fontRef idx="minor">
          <a:scrgbClr r="0" g="0" b="0"/>
        </a:fontRef>
        <a:srgbClr val="10065A"/>
      </a:tcTxStyle>
      <a:tcStyle>
        <a:tcBdr>
          <a:left>
            <a:ln>
              <a:noFill/>
            </a:ln>
          </a:left>
          <a:right>
            <a:ln>
              <a:noFill/>
            </a:ln>
          </a:right>
          <a:top>
            <a:ln>
              <a:noFill/>
            </a:ln>
          </a:top>
          <a:bottom>
            <a:ln w="15000">
              <a:solidFill>
                <a:srgbClr val="10069F"/>
              </a:solidFill>
            </a:ln>
          </a:bottom>
          <a:insideH>
            <a:ln w="7500">
              <a:solidFill>
                <a:srgbClr val="10069F"/>
              </a:solidFill>
            </a:ln>
          </a:insideH>
          <a:insideV>
            <a:ln>
              <a:noFill/>
            </a:ln>
          </a:insideV>
        </a:tcBdr>
        <a:fill>
          <a:noFill/>
        </a:fill>
      </a:tcStyle>
    </a:wholeTbl>
    <a:band1H>
      <a:tcStyle>
        <a:tcBdr/>
        <a:fill>
          <a:solidFill>
            <a:srgbClr val="E7E6F6"/>
          </a:solidFill>
        </a:fill>
      </a:tcStyle>
    </a:band1H>
    <a:band2H>
      <a:tcStyle>
        <a:tcBdr/>
      </a:tcStyle>
    </a:band2H>
    <a:lastRow>
      <a:tcTxStyle b="on"/>
      <a:tcStyle>
        <a:tcBdr>
          <a:top>
            <a:ln w="15000">
              <a:solidFill>
                <a:srgbClr val="10069F"/>
              </a:solidFill>
            </a:ln>
          </a:top>
        </a:tcBdr>
        <a:fill>
          <a:noFill/>
        </a:fill>
      </a:tcStyle>
    </a:lastRow>
    <a:firstRow>
      <a:tcTxStyle b="on">
        <a:fontRef idx="minor">
          <a:scrgbClr r="0" g="0" b="0"/>
        </a:fontRef>
        <a:srgbClr val="10069F"/>
      </a:tcTxStyle>
      <a:tcStyle>
        <a:tcBdr>
          <a:bottom>
            <a:ln w="15000">
              <a:solidFill>
                <a:srgbClr val="10069F"/>
              </a:solidFill>
            </a:ln>
          </a:bottom>
        </a:tcBdr>
        <a:fill>
          <a:noFill/>
        </a:fill>
      </a:tcStyle>
    </a:firstRow>
  </a:tblStyle>
  <a:tblStyle styleId="{0817EA92-75D0-4044-A80A-286907CE0D05}" styleName="3. VCI-Pink 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lastRow>
      <a:tcTxStyle b="on"/>
      <a:tcStyle>
        <a:tcBdr>
          <a:top>
            <a:ln w="15000">
              <a:solidFill>
                <a:srgbClr val="FF3EB5"/>
              </a:solidFill>
            </a:ln>
          </a:top>
        </a:tcBdr>
      </a:tcStyle>
    </a:lastRow>
    <a:firstRow>
      <a:tcTxStyle b="on">
        <a:fontRef idx="minor">
          <a:scrgbClr r="0" g="0" b="0"/>
        </a:fontRef>
        <a:srgbClr val="FFFFFF"/>
      </a:tcTxStyle>
      <a:tcStyle>
        <a:tcBdr/>
        <a:fillRef idx="1">
          <a:srgbClr val="FF3EB5"/>
        </a:fillRef>
      </a:tcStyle>
    </a:firstRow>
  </a:tblStyle>
  <a:tblStyle styleId="{0817EA92-75D0-4044-A80A-286907CE0D06}" styleName="3. VCI-Pink II">
    <a:wholeTbl>
      <a:tcTxStyle>
        <a:fontRef idx="minor">
          <a:scrgbClr r="0" g="0" b="0"/>
        </a:fontRef>
        <a:srgbClr val="10065A"/>
      </a:tcTxStyle>
      <a:tcStyle>
        <a:tcBdr>
          <a:left>
            <a:ln>
              <a:noFill/>
            </a:ln>
          </a:left>
          <a:right>
            <a:ln>
              <a:noFill/>
            </a:ln>
          </a:right>
          <a:top>
            <a:ln>
              <a:noFill/>
            </a:ln>
          </a:top>
          <a:bottom>
            <a:ln w="15000">
              <a:solidFill>
                <a:srgbClr val="FF3EB5"/>
              </a:solidFill>
            </a:ln>
          </a:bottom>
          <a:insideH>
            <a:ln w="7500">
              <a:solidFill>
                <a:srgbClr val="FF3EB5"/>
              </a:solidFill>
            </a:ln>
          </a:insideH>
          <a:insideV>
            <a:ln>
              <a:noFill/>
            </a:ln>
          </a:insideV>
        </a:tcBdr>
        <a:fill>
          <a:noFill/>
        </a:fill>
      </a:tcStyle>
    </a:wholeTbl>
    <a:band1H>
      <a:tcStyle>
        <a:tcBdr/>
        <a:fill>
          <a:solidFill>
            <a:srgbClr val="FFECF8"/>
          </a:solidFill>
        </a:fill>
      </a:tcStyle>
    </a:band1H>
    <a:band2H>
      <a:tcStyle>
        <a:tcBdr/>
      </a:tcStyle>
    </a:band2H>
    <a:lastRow>
      <a:tcTxStyle b="on"/>
      <a:tcStyle>
        <a:tcBdr>
          <a:top>
            <a:ln w="15000">
              <a:solidFill>
                <a:srgbClr val="FF3EB5"/>
              </a:solidFill>
            </a:ln>
          </a:top>
        </a:tcBdr>
        <a:fill>
          <a:noFill/>
        </a:fill>
      </a:tcStyle>
    </a:lastRow>
    <a:firstRow>
      <a:tcTxStyle b="on">
        <a:fontRef idx="minor">
          <a:scrgbClr r="0" g="0" b="0"/>
        </a:fontRef>
        <a:srgbClr val="FF3EB5"/>
      </a:tcTxStyle>
      <a:tcStyle>
        <a:tcBdr>
          <a:bottom>
            <a:ln w="15000">
              <a:solidFill>
                <a:srgbClr val="FF3EB5"/>
              </a:solidFill>
            </a:ln>
          </a:bottom>
        </a:tcBdr>
        <a:fill>
          <a:noFill/>
        </a:fill>
      </a:tcStyle>
    </a:firstRow>
  </a:tblStyle>
  <a:tblStyle styleId="{0817EA92-75D0-4044-A80A-286907CE0D07}" styleName="4. VCI-Tuerkis 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lastRow>
      <a:tcTxStyle b="on"/>
      <a:tcStyle>
        <a:tcBdr>
          <a:top>
            <a:ln w="15000">
              <a:solidFill>
                <a:srgbClr val="10ADAA"/>
              </a:solidFill>
            </a:ln>
          </a:top>
        </a:tcBdr>
      </a:tcStyle>
    </a:lastRow>
    <a:firstRow>
      <a:tcTxStyle b="on">
        <a:fontRef idx="minor">
          <a:scrgbClr r="0" g="0" b="0"/>
        </a:fontRef>
        <a:srgbClr val="FFFFFF"/>
      </a:tcTxStyle>
      <a:tcStyle>
        <a:tcBdr/>
        <a:fillRef idx="1">
          <a:srgbClr val="10ADAA"/>
        </a:fillRef>
      </a:tcStyle>
    </a:firstRow>
  </a:tblStyle>
  <a:tblStyle styleId="{0817EA92-75D0-4044-A80A-286907CE0D08}" styleName="4. VCI-Tuerkis II">
    <a:wholeTbl>
      <a:tcTxStyle>
        <a:fontRef idx="minor">
          <a:scrgbClr r="0" g="0" b="0"/>
        </a:fontRef>
        <a:srgbClr val="10065A"/>
      </a:tcTxStyle>
      <a:tcStyle>
        <a:tcBdr>
          <a:left>
            <a:ln>
              <a:noFill/>
            </a:ln>
          </a:left>
          <a:right>
            <a:ln>
              <a:noFill/>
            </a:ln>
          </a:right>
          <a:top>
            <a:ln>
              <a:noFill/>
            </a:ln>
          </a:top>
          <a:bottom>
            <a:ln w="15000">
              <a:solidFill>
                <a:srgbClr val="10ADAA"/>
              </a:solidFill>
            </a:ln>
          </a:bottom>
          <a:insideH>
            <a:ln w="7500">
              <a:solidFill>
                <a:srgbClr val="10ADAA"/>
              </a:solidFill>
            </a:ln>
          </a:insideH>
          <a:insideV>
            <a:ln>
              <a:noFill/>
            </a:ln>
          </a:insideV>
        </a:tcBdr>
        <a:fill>
          <a:noFill/>
        </a:fill>
      </a:tcStyle>
    </a:wholeTbl>
    <a:band1H>
      <a:tcStyle>
        <a:tcBdr/>
        <a:fill>
          <a:solidFill>
            <a:srgbClr val="E7F6F6"/>
          </a:solidFill>
        </a:fill>
      </a:tcStyle>
    </a:band1H>
    <a:band2H>
      <a:tcStyle>
        <a:tcBdr/>
      </a:tcStyle>
    </a:band2H>
    <a:lastRow>
      <a:tcTxStyle b="on"/>
      <a:tcStyle>
        <a:tcBdr>
          <a:top>
            <a:ln w="15000">
              <a:solidFill>
                <a:srgbClr val="10ADAA"/>
              </a:solidFill>
            </a:ln>
          </a:top>
        </a:tcBdr>
        <a:fill>
          <a:noFill/>
        </a:fill>
      </a:tcStyle>
    </a:lastRow>
    <a:firstRow>
      <a:tcTxStyle b="on">
        <a:fontRef idx="minor">
          <a:scrgbClr r="0" g="0" b="0"/>
        </a:fontRef>
        <a:srgbClr val="10ADAA"/>
      </a:tcTxStyle>
      <a:tcStyle>
        <a:tcBdr>
          <a:bottom>
            <a:ln w="15000">
              <a:solidFill>
                <a:srgbClr val="10ADAA"/>
              </a:solidFill>
            </a:ln>
          </a:bottom>
        </a:tcBdr>
        <a:fill>
          <a:noFill/>
        </a:fill>
      </a:tcStyle>
    </a:firstRow>
  </a:tblStyle>
  <a:tblStyle styleId="{0817EA92-75D0-4044-A80A-286907CE0D09}" styleName="5. VCI-Violett 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lastRow>
      <a:tcTxStyle b="on"/>
      <a:tcStyle>
        <a:tcBdr>
          <a:top>
            <a:ln w="15000">
              <a:solidFill>
                <a:srgbClr val="8C3E9F"/>
              </a:solidFill>
            </a:ln>
          </a:top>
        </a:tcBdr>
      </a:tcStyle>
    </a:lastRow>
    <a:firstRow>
      <a:tcTxStyle b="on">
        <a:fontRef idx="minor">
          <a:scrgbClr r="0" g="0" b="0"/>
        </a:fontRef>
        <a:srgbClr val="FFFFFF"/>
      </a:tcTxStyle>
      <a:tcStyle>
        <a:tcBdr/>
        <a:fillRef idx="1">
          <a:srgbClr val="8C3E9F"/>
        </a:fillRef>
      </a:tcStyle>
    </a:firstRow>
  </a:tblStyle>
  <a:tblStyle styleId="{0817EA92-75D0-4044-A80A-286907CE0D10}" styleName="5. VCI-Violett II">
    <a:wholeTbl>
      <a:tcTxStyle>
        <a:fontRef idx="minor">
          <a:scrgbClr r="0" g="0" b="0"/>
        </a:fontRef>
        <a:srgbClr val="10065A"/>
      </a:tcTxStyle>
      <a:tcStyle>
        <a:tcBdr>
          <a:left>
            <a:ln>
              <a:noFill/>
            </a:ln>
          </a:left>
          <a:right>
            <a:ln>
              <a:noFill/>
            </a:ln>
          </a:right>
          <a:top>
            <a:ln>
              <a:noFill/>
            </a:ln>
          </a:top>
          <a:bottom>
            <a:ln w="15000">
              <a:solidFill>
                <a:srgbClr val="8C3E9F"/>
              </a:solidFill>
            </a:ln>
          </a:bottom>
          <a:insideH>
            <a:ln w="7500">
              <a:solidFill>
                <a:srgbClr val="8C3E9F"/>
              </a:solidFill>
            </a:ln>
          </a:insideH>
          <a:insideV>
            <a:ln>
              <a:noFill/>
            </a:ln>
          </a:insideV>
        </a:tcBdr>
        <a:fill>
          <a:noFill/>
        </a:fill>
      </a:tcStyle>
    </a:wholeTbl>
    <a:band1H>
      <a:tcStyle>
        <a:tcBdr/>
        <a:fill>
          <a:solidFill>
            <a:srgbClr val="F3EBF5"/>
          </a:solidFill>
        </a:fill>
      </a:tcStyle>
    </a:band1H>
    <a:band2H>
      <a:tcStyle>
        <a:tcBdr/>
      </a:tcStyle>
    </a:band2H>
    <a:lastRow>
      <a:tcTxStyle b="on"/>
      <a:tcStyle>
        <a:tcBdr>
          <a:top>
            <a:ln w="15000">
              <a:solidFill>
                <a:srgbClr val="8C3E9F"/>
              </a:solidFill>
            </a:ln>
          </a:top>
        </a:tcBdr>
        <a:fill>
          <a:noFill/>
        </a:fill>
      </a:tcStyle>
    </a:lastRow>
    <a:firstRow>
      <a:tcTxStyle b="on">
        <a:fontRef idx="minor">
          <a:scrgbClr r="0" g="0" b="0"/>
        </a:fontRef>
        <a:srgbClr val="8C3E9F"/>
      </a:tcTxStyle>
      <a:tcStyle>
        <a:tcBdr>
          <a:bottom>
            <a:ln w="15000">
              <a:solidFill>
                <a:srgbClr val="8C3E9F"/>
              </a:solidFill>
            </a:ln>
          </a:bottom>
        </a:tcBdr>
        <a:fill>
          <a:noFill/>
        </a:fill>
      </a:tcStyle>
    </a:firstRow>
  </a:tblStyle>
  <a:tblStyle styleId="{0817EA92-75D0-4044-A80A-286907CE0D11}" styleName="6. VCI-Orange 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lastRow>
      <a:tcTxStyle b="on"/>
      <a:tcStyle>
        <a:tcBdr>
          <a:top>
            <a:ln w="15000">
              <a:solidFill>
                <a:srgbClr val="FF4414"/>
              </a:solidFill>
            </a:ln>
          </a:top>
        </a:tcBdr>
      </a:tcStyle>
    </a:lastRow>
    <a:firstRow>
      <a:tcTxStyle b="on">
        <a:fontRef idx="minor">
          <a:scrgbClr r="0" g="0" b="0"/>
        </a:fontRef>
        <a:srgbClr val="FFFFFF"/>
      </a:tcTxStyle>
      <a:tcStyle>
        <a:tcBdr/>
        <a:fillRef idx="1">
          <a:srgbClr val="FF4414"/>
        </a:fillRef>
      </a:tcStyle>
    </a:firstRow>
  </a:tblStyle>
  <a:tblStyle styleId="{0817EA92-75D0-4044-A80A-286907CE0D12}" styleName="6. VCI-Orange II">
    <a:wholeTbl>
      <a:tcTxStyle>
        <a:fontRef idx="minor">
          <a:scrgbClr r="0" g="0" b="0"/>
        </a:fontRef>
        <a:srgbClr val="10065A"/>
      </a:tcTxStyle>
      <a:tcStyle>
        <a:tcBdr>
          <a:left>
            <a:ln>
              <a:noFill/>
            </a:ln>
          </a:left>
          <a:right>
            <a:ln>
              <a:noFill/>
            </a:ln>
          </a:right>
          <a:top>
            <a:ln>
              <a:noFill/>
            </a:ln>
          </a:top>
          <a:bottom>
            <a:ln w="15000">
              <a:solidFill>
                <a:srgbClr val="FF4414"/>
              </a:solidFill>
            </a:ln>
          </a:bottom>
          <a:insideH>
            <a:ln w="7500">
              <a:solidFill>
                <a:srgbClr val="FF4414"/>
              </a:solidFill>
            </a:ln>
          </a:insideH>
          <a:insideV>
            <a:ln>
              <a:noFill/>
            </a:ln>
          </a:insideV>
        </a:tcBdr>
        <a:fill>
          <a:noFill/>
        </a:fill>
      </a:tcStyle>
    </a:wholeTbl>
    <a:band1H>
      <a:tcStyle>
        <a:tcBdr/>
        <a:fill>
          <a:solidFill>
            <a:srgbClr val="FFEDE8"/>
          </a:solidFill>
        </a:fill>
      </a:tcStyle>
    </a:band1H>
    <a:band2H>
      <a:tcStyle>
        <a:tcBdr/>
      </a:tcStyle>
    </a:band2H>
    <a:lastRow>
      <a:tcTxStyle b="on"/>
      <a:tcStyle>
        <a:tcBdr>
          <a:top>
            <a:ln w="15000">
              <a:solidFill>
                <a:srgbClr val="FF4414"/>
              </a:solidFill>
            </a:ln>
          </a:top>
        </a:tcBdr>
        <a:fill>
          <a:noFill/>
        </a:fill>
      </a:tcStyle>
    </a:lastRow>
    <a:firstRow>
      <a:tcTxStyle b="on">
        <a:fontRef idx="minor">
          <a:scrgbClr r="0" g="0" b="0"/>
        </a:fontRef>
        <a:srgbClr val="FF4414"/>
      </a:tcTxStyle>
      <a:tcStyle>
        <a:tcBdr>
          <a:bottom>
            <a:ln w="15000">
              <a:solidFill>
                <a:srgbClr val="FF4414"/>
              </a:solidFill>
            </a:ln>
          </a:bottom>
        </a:tcBdr>
        <a:fill>
          <a:noFill/>
        </a:fill>
      </a:tcStyle>
    </a:firstRow>
  </a:tblStyle>
  <a:tblStyle styleId="{0817EA92-75D0-4044-A80A-286907CE0D13}" styleName="7. VCI-Gold 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lastRow>
      <a:tcTxStyle b="on"/>
      <a:tcStyle>
        <a:tcBdr>
          <a:top>
            <a:ln w="15000">
              <a:solidFill>
                <a:srgbClr val="FFAD00"/>
              </a:solidFill>
            </a:ln>
          </a:top>
        </a:tcBdr>
      </a:tcStyle>
    </a:lastRow>
    <a:firstRow>
      <a:tcTxStyle b="on">
        <a:fontRef idx="minor">
          <a:scrgbClr r="0" g="0" b="0"/>
        </a:fontRef>
        <a:srgbClr val="FFFFFF"/>
      </a:tcTxStyle>
      <a:tcStyle>
        <a:tcBdr/>
        <a:fillRef idx="1">
          <a:srgbClr val="FFAD00"/>
        </a:fillRef>
      </a:tcStyle>
    </a:firstRow>
  </a:tblStyle>
  <a:tblStyle styleId="{0817EA92-75D0-4044-A80A-286907CE0D14}" styleName="7. VCI-Gold II">
    <a:wholeTbl>
      <a:tcTxStyle>
        <a:fontRef idx="minor">
          <a:scrgbClr r="0" g="0" b="0"/>
        </a:fontRef>
        <a:srgbClr val="10065A"/>
      </a:tcTxStyle>
      <a:tcStyle>
        <a:tcBdr>
          <a:left>
            <a:ln>
              <a:noFill/>
            </a:ln>
          </a:left>
          <a:right>
            <a:ln>
              <a:noFill/>
            </a:ln>
          </a:right>
          <a:top>
            <a:ln>
              <a:noFill/>
            </a:ln>
          </a:top>
          <a:bottom>
            <a:ln w="15000">
              <a:solidFill>
                <a:srgbClr val="FFAD00"/>
              </a:solidFill>
            </a:ln>
          </a:bottom>
          <a:insideH>
            <a:ln w="7500">
              <a:solidFill>
                <a:srgbClr val="FFAD00"/>
              </a:solidFill>
            </a:ln>
          </a:insideH>
          <a:insideV>
            <a:ln>
              <a:noFill/>
            </a:ln>
          </a:insideV>
        </a:tcBdr>
        <a:fill>
          <a:noFill/>
        </a:fill>
      </a:tcStyle>
    </a:wholeTbl>
    <a:band1H>
      <a:tcStyle>
        <a:tcBdr/>
        <a:fill>
          <a:solidFill>
            <a:srgbClr val="FFF6E5"/>
          </a:solidFill>
        </a:fill>
      </a:tcStyle>
    </a:band1H>
    <a:band2H>
      <a:tcStyle>
        <a:tcBdr/>
      </a:tcStyle>
    </a:band2H>
    <a:lastRow>
      <a:tcTxStyle b="on"/>
      <a:tcStyle>
        <a:tcBdr>
          <a:top>
            <a:ln w="15000">
              <a:solidFill>
                <a:srgbClr val="FFAD00"/>
              </a:solidFill>
            </a:ln>
          </a:top>
        </a:tcBdr>
        <a:fill>
          <a:noFill/>
        </a:fill>
      </a:tcStyle>
    </a:lastRow>
    <a:firstRow>
      <a:tcTxStyle b="on">
        <a:fontRef idx="minor">
          <a:scrgbClr r="0" g="0" b="0"/>
        </a:fontRef>
        <a:srgbClr val="FFAD00"/>
      </a:tcTxStyle>
      <a:tcStyle>
        <a:tcBdr>
          <a:bottom>
            <a:ln w="15000">
              <a:solidFill>
                <a:srgbClr val="FFAD00"/>
              </a:solidFill>
            </a:ln>
          </a:bottom>
        </a:tcBdr>
        <a:fill>
          <a:noFill/>
        </a:fill>
      </a:tcStyle>
    </a:firstRow>
  </a:tblStyle>
  <a:tblStyle styleId="{0817EA92-75D0-4044-A80A-286907CE0D15}" styleName="8. VCI-Gruen 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lastRow>
      <a:tcTxStyle b="on"/>
      <a:tcStyle>
        <a:tcBdr>
          <a:top>
            <a:ln w="15000">
              <a:solidFill>
                <a:srgbClr val="10AD00"/>
              </a:solidFill>
            </a:ln>
          </a:top>
        </a:tcBdr>
      </a:tcStyle>
    </a:lastRow>
    <a:firstRow>
      <a:tcTxStyle b="on">
        <a:fontRef idx="minor">
          <a:scrgbClr r="0" g="0" b="0"/>
        </a:fontRef>
        <a:srgbClr val="FFFFFF"/>
      </a:tcTxStyle>
      <a:tcStyle>
        <a:tcBdr/>
        <a:fillRef idx="1">
          <a:srgbClr val="10AD00"/>
        </a:fillRef>
      </a:tcStyle>
    </a:firstRow>
  </a:tblStyle>
  <a:tblStyle styleId="{0817EA92-75D0-4044-A80A-286907CE0D16}" styleName="8. VCI-Gruen II">
    <a:wholeTbl>
      <a:tcTxStyle>
        <a:fontRef idx="minor">
          <a:scrgbClr r="0" g="0" b="0"/>
        </a:fontRef>
        <a:srgbClr val="10065A"/>
      </a:tcTxStyle>
      <a:tcStyle>
        <a:tcBdr>
          <a:left>
            <a:ln>
              <a:noFill/>
            </a:ln>
          </a:left>
          <a:right>
            <a:ln>
              <a:noFill/>
            </a:ln>
          </a:right>
          <a:top>
            <a:ln>
              <a:noFill/>
            </a:ln>
          </a:top>
          <a:bottom>
            <a:ln w="15000">
              <a:solidFill>
                <a:srgbClr val="10AD00"/>
              </a:solidFill>
            </a:ln>
          </a:bottom>
          <a:insideH>
            <a:ln w="7500">
              <a:solidFill>
                <a:srgbClr val="10AD00"/>
              </a:solidFill>
            </a:ln>
          </a:insideH>
          <a:insideV>
            <a:ln>
              <a:noFill/>
            </a:ln>
          </a:insideV>
        </a:tcBdr>
        <a:fill>
          <a:noFill/>
        </a:fill>
      </a:tcStyle>
    </a:wholeTbl>
    <a:band1H>
      <a:tcStyle>
        <a:tcBdr/>
        <a:fill>
          <a:solidFill>
            <a:srgbClr val="E7F7E6"/>
          </a:solidFill>
        </a:fill>
      </a:tcStyle>
    </a:band1H>
    <a:band2H>
      <a:tcStyle>
        <a:tcBdr/>
      </a:tcStyle>
    </a:band2H>
    <a:lastRow>
      <a:tcTxStyle b="on"/>
      <a:tcStyle>
        <a:tcBdr>
          <a:top>
            <a:ln w="15000">
              <a:solidFill>
                <a:srgbClr val="10AD00"/>
              </a:solidFill>
            </a:ln>
          </a:top>
        </a:tcBdr>
        <a:fill>
          <a:noFill/>
        </a:fill>
      </a:tcStyle>
    </a:lastRow>
    <a:firstRow>
      <a:tcTxStyle b="on">
        <a:fontRef idx="minor">
          <a:scrgbClr r="0" g="0" b="0"/>
        </a:fontRef>
        <a:srgbClr val="10AD00"/>
      </a:tcTxStyle>
      <a:tcStyle>
        <a:tcBdr>
          <a:bottom>
            <a:ln w="15000">
              <a:solidFill>
                <a:srgbClr val="10AD00"/>
              </a:solidFill>
            </a:ln>
          </a:bottom>
        </a:tcBdr>
        <a:fill>
          <a:no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8" autoAdjust="0"/>
    <p:restoredTop sz="89346" autoAdjust="0"/>
  </p:normalViewPr>
  <p:slideViewPr>
    <p:cSldViewPr snapToGrid="0">
      <p:cViewPr varScale="1">
        <p:scale>
          <a:sx n="111" d="100"/>
          <a:sy n="111" d="100"/>
        </p:scale>
        <p:origin x="12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ermann, Christiane" userId="ad71d5e9-8c27-4886-9d0d-7f91d24f4470" providerId="ADAL" clId="{386CE46C-FC6C-42B5-BC5F-FBC35A342473}"/>
    <pc:docChg chg="custSel addSld delSld modSld sldOrd">
      <pc:chgData name="Kellermann, Christiane" userId="ad71d5e9-8c27-4886-9d0d-7f91d24f4470" providerId="ADAL" clId="{386CE46C-FC6C-42B5-BC5F-FBC35A342473}" dt="2026-09-22T12:55:16.797" v="78" actId="20577"/>
      <pc:docMkLst>
        <pc:docMk/>
      </pc:docMkLst>
      <pc:sldChg chg="modSp mod">
        <pc:chgData name="Kellermann, Christiane" userId="ad71d5e9-8c27-4886-9d0d-7f91d24f4470" providerId="ADAL" clId="{386CE46C-FC6C-42B5-BC5F-FBC35A342473}" dt="2026-09-22T12:48:55.701" v="46" actId="20577"/>
        <pc:sldMkLst>
          <pc:docMk/>
          <pc:sldMk cId="2743100481" sldId="728"/>
        </pc:sldMkLst>
        <pc:spChg chg="mod">
          <ac:chgData name="Kellermann, Christiane" userId="ad71d5e9-8c27-4886-9d0d-7f91d24f4470" providerId="ADAL" clId="{386CE46C-FC6C-42B5-BC5F-FBC35A342473}" dt="2026-09-22T12:48:55.701" v="46" actId="20577"/>
          <ac:spMkLst>
            <pc:docMk/>
            <pc:sldMk cId="2743100481" sldId="728"/>
            <ac:spMk id="22" creationId="{35D61A41-228A-4BAA-8905-32F4D665BAB4}"/>
          </ac:spMkLst>
        </pc:spChg>
      </pc:sldChg>
      <pc:sldChg chg="modSp mod">
        <pc:chgData name="Kellermann, Christiane" userId="ad71d5e9-8c27-4886-9d0d-7f91d24f4470" providerId="ADAL" clId="{386CE46C-FC6C-42B5-BC5F-FBC35A342473}" dt="2026-09-22T12:50:33.029" v="54" actId="207"/>
        <pc:sldMkLst>
          <pc:docMk/>
          <pc:sldMk cId="1065877453" sldId="796"/>
        </pc:sldMkLst>
        <pc:spChg chg="mod">
          <ac:chgData name="Kellermann, Christiane" userId="ad71d5e9-8c27-4886-9d0d-7f91d24f4470" providerId="ADAL" clId="{386CE46C-FC6C-42B5-BC5F-FBC35A342473}" dt="2026-09-22T12:50:33.029" v="54" actId="207"/>
          <ac:spMkLst>
            <pc:docMk/>
            <pc:sldMk cId="1065877453" sldId="796"/>
            <ac:spMk id="7" creationId="{00000000-0000-0000-0000-000000000000}"/>
          </ac:spMkLst>
        </pc:spChg>
      </pc:sldChg>
      <pc:sldChg chg="modSp mod">
        <pc:chgData name="Kellermann, Christiane" userId="ad71d5e9-8c27-4886-9d0d-7f91d24f4470" providerId="ADAL" clId="{386CE46C-FC6C-42B5-BC5F-FBC35A342473}" dt="2026-09-22T12:50:48.120" v="57" actId="207"/>
        <pc:sldMkLst>
          <pc:docMk/>
          <pc:sldMk cId="2600247400" sldId="797"/>
        </pc:sldMkLst>
        <pc:spChg chg="mod">
          <ac:chgData name="Kellermann, Christiane" userId="ad71d5e9-8c27-4886-9d0d-7f91d24f4470" providerId="ADAL" clId="{386CE46C-FC6C-42B5-BC5F-FBC35A342473}" dt="2026-09-22T12:50:48.120" v="57" actId="207"/>
          <ac:spMkLst>
            <pc:docMk/>
            <pc:sldMk cId="2600247400" sldId="797"/>
            <ac:spMk id="7" creationId="{00000000-0000-0000-0000-000000000000}"/>
          </ac:spMkLst>
        </pc:spChg>
      </pc:sldChg>
      <pc:sldChg chg="modSp mod">
        <pc:chgData name="Kellermann, Christiane" userId="ad71d5e9-8c27-4886-9d0d-7f91d24f4470" providerId="ADAL" clId="{386CE46C-FC6C-42B5-BC5F-FBC35A342473}" dt="2026-09-22T12:51:00.273" v="59" actId="207"/>
        <pc:sldMkLst>
          <pc:docMk/>
          <pc:sldMk cId="199141870" sldId="799"/>
        </pc:sldMkLst>
        <pc:spChg chg="mod">
          <ac:chgData name="Kellermann, Christiane" userId="ad71d5e9-8c27-4886-9d0d-7f91d24f4470" providerId="ADAL" clId="{386CE46C-FC6C-42B5-BC5F-FBC35A342473}" dt="2026-09-22T12:51:00.273" v="59" actId="207"/>
          <ac:spMkLst>
            <pc:docMk/>
            <pc:sldMk cId="199141870" sldId="799"/>
            <ac:spMk id="13" creationId="{00000000-0000-0000-0000-000000000000}"/>
          </ac:spMkLst>
        </pc:spChg>
      </pc:sldChg>
      <pc:sldChg chg="modSp mod">
        <pc:chgData name="Kellermann, Christiane" userId="ad71d5e9-8c27-4886-9d0d-7f91d24f4470" providerId="ADAL" clId="{386CE46C-FC6C-42B5-BC5F-FBC35A342473}" dt="2026-09-22T12:51:13.272" v="60" actId="207"/>
        <pc:sldMkLst>
          <pc:docMk/>
          <pc:sldMk cId="3281148559" sldId="809"/>
        </pc:sldMkLst>
        <pc:spChg chg="mod">
          <ac:chgData name="Kellermann, Christiane" userId="ad71d5e9-8c27-4886-9d0d-7f91d24f4470" providerId="ADAL" clId="{386CE46C-FC6C-42B5-BC5F-FBC35A342473}" dt="2026-09-22T12:51:13.272" v="60" actId="207"/>
          <ac:spMkLst>
            <pc:docMk/>
            <pc:sldMk cId="3281148559" sldId="809"/>
            <ac:spMk id="13" creationId="{00000000-0000-0000-0000-000000000000}"/>
          </ac:spMkLst>
        </pc:spChg>
      </pc:sldChg>
      <pc:sldChg chg="modSp mod">
        <pc:chgData name="Kellermann, Christiane" userId="ad71d5e9-8c27-4886-9d0d-7f91d24f4470" providerId="ADAL" clId="{386CE46C-FC6C-42B5-BC5F-FBC35A342473}" dt="2026-09-22T12:49:36.842" v="49" actId="207"/>
        <pc:sldMkLst>
          <pc:docMk/>
          <pc:sldMk cId="799582273" sldId="810"/>
        </pc:sldMkLst>
        <pc:spChg chg="mod">
          <ac:chgData name="Kellermann, Christiane" userId="ad71d5e9-8c27-4886-9d0d-7f91d24f4470" providerId="ADAL" clId="{386CE46C-FC6C-42B5-BC5F-FBC35A342473}" dt="2026-09-22T12:49:36.842" v="49" actId="207"/>
          <ac:spMkLst>
            <pc:docMk/>
            <pc:sldMk cId="799582273" sldId="810"/>
            <ac:spMk id="13" creationId="{00000000-0000-0000-0000-000000000000}"/>
          </ac:spMkLst>
        </pc:spChg>
      </pc:sldChg>
      <pc:sldChg chg="modSp mod">
        <pc:chgData name="Kellermann, Christiane" userId="ad71d5e9-8c27-4886-9d0d-7f91d24f4470" providerId="ADAL" clId="{386CE46C-FC6C-42B5-BC5F-FBC35A342473}" dt="2026-09-22T12:50:36.820" v="55" actId="207"/>
        <pc:sldMkLst>
          <pc:docMk/>
          <pc:sldMk cId="3620731407" sldId="811"/>
        </pc:sldMkLst>
        <pc:spChg chg="mod">
          <ac:chgData name="Kellermann, Christiane" userId="ad71d5e9-8c27-4886-9d0d-7f91d24f4470" providerId="ADAL" clId="{386CE46C-FC6C-42B5-BC5F-FBC35A342473}" dt="2026-09-22T12:50:36.820" v="55" actId="207"/>
          <ac:spMkLst>
            <pc:docMk/>
            <pc:sldMk cId="3620731407" sldId="811"/>
            <ac:spMk id="13" creationId="{00000000-0000-0000-0000-000000000000}"/>
          </ac:spMkLst>
        </pc:spChg>
      </pc:sldChg>
      <pc:sldChg chg="del">
        <pc:chgData name="Kellermann, Christiane" userId="ad71d5e9-8c27-4886-9d0d-7f91d24f4470" providerId="ADAL" clId="{386CE46C-FC6C-42B5-BC5F-FBC35A342473}" dt="2026-09-22T12:49:59.757" v="51" actId="47"/>
        <pc:sldMkLst>
          <pc:docMk/>
          <pc:sldMk cId="1253431116" sldId="817"/>
        </pc:sldMkLst>
      </pc:sldChg>
      <pc:sldChg chg="modSp mod">
        <pc:chgData name="Kellermann, Christiane" userId="ad71d5e9-8c27-4886-9d0d-7f91d24f4470" providerId="ADAL" clId="{386CE46C-FC6C-42B5-BC5F-FBC35A342473}" dt="2026-09-22T12:50:54.343" v="58" actId="207"/>
        <pc:sldMkLst>
          <pc:docMk/>
          <pc:sldMk cId="4011254379" sldId="818"/>
        </pc:sldMkLst>
        <pc:spChg chg="mod">
          <ac:chgData name="Kellermann, Christiane" userId="ad71d5e9-8c27-4886-9d0d-7f91d24f4470" providerId="ADAL" clId="{386CE46C-FC6C-42B5-BC5F-FBC35A342473}" dt="2026-09-22T12:50:54.343" v="58" actId="207"/>
          <ac:spMkLst>
            <pc:docMk/>
            <pc:sldMk cId="4011254379" sldId="818"/>
            <ac:spMk id="13" creationId="{00000000-0000-0000-0000-000000000000}"/>
          </ac:spMkLst>
        </pc:spChg>
      </pc:sldChg>
      <pc:sldChg chg="modSp mod ord">
        <pc:chgData name="Kellermann, Christiane" userId="ad71d5e9-8c27-4886-9d0d-7f91d24f4470" providerId="ADAL" clId="{386CE46C-FC6C-42B5-BC5F-FBC35A342473}" dt="2026-09-22T12:50:41.422" v="56" actId="207"/>
        <pc:sldMkLst>
          <pc:docMk/>
          <pc:sldMk cId="756819722" sldId="963"/>
        </pc:sldMkLst>
        <pc:spChg chg="mod">
          <ac:chgData name="Kellermann, Christiane" userId="ad71d5e9-8c27-4886-9d0d-7f91d24f4470" providerId="ADAL" clId="{386CE46C-FC6C-42B5-BC5F-FBC35A342473}" dt="2026-09-22T12:50:41.422" v="56" actId="207"/>
          <ac:spMkLst>
            <pc:docMk/>
            <pc:sldMk cId="756819722" sldId="963"/>
            <ac:spMk id="8" creationId="{0A25AE19-F340-AC5F-8784-6E5B913F4826}"/>
          </ac:spMkLst>
        </pc:spChg>
      </pc:sldChg>
      <pc:sldChg chg="modSp mod">
        <pc:chgData name="Kellermann, Christiane" userId="ad71d5e9-8c27-4886-9d0d-7f91d24f4470" providerId="ADAL" clId="{386CE46C-FC6C-42B5-BC5F-FBC35A342473}" dt="2026-09-22T12:49:32.463" v="48" actId="207"/>
        <pc:sldMkLst>
          <pc:docMk/>
          <pc:sldMk cId="3268595931" sldId="2147481459"/>
        </pc:sldMkLst>
        <pc:spChg chg="mod">
          <ac:chgData name="Kellermann, Christiane" userId="ad71d5e9-8c27-4886-9d0d-7f91d24f4470" providerId="ADAL" clId="{386CE46C-FC6C-42B5-BC5F-FBC35A342473}" dt="2026-09-22T12:49:32.463" v="48" actId="207"/>
          <ac:spMkLst>
            <pc:docMk/>
            <pc:sldMk cId="3268595931" sldId="2147481459"/>
            <ac:spMk id="5" creationId="{F7E25213-6106-143E-A34E-67EA2FEE3251}"/>
          </ac:spMkLst>
        </pc:spChg>
      </pc:sldChg>
      <pc:sldChg chg="modSp add mod">
        <pc:chgData name="Kellermann, Christiane" userId="ad71d5e9-8c27-4886-9d0d-7f91d24f4470" providerId="ADAL" clId="{386CE46C-FC6C-42B5-BC5F-FBC35A342473}" dt="2026-09-22T12:55:16.797" v="78" actId="20577"/>
        <pc:sldMkLst>
          <pc:docMk/>
          <pc:sldMk cId="762814662" sldId="2147481562"/>
        </pc:sldMkLst>
        <pc:graphicFrameChg chg="modGraphic">
          <ac:chgData name="Kellermann, Christiane" userId="ad71d5e9-8c27-4886-9d0d-7f91d24f4470" providerId="ADAL" clId="{386CE46C-FC6C-42B5-BC5F-FBC35A342473}" dt="2026-09-22T12:55:16.797" v="78" actId="20577"/>
          <ac:graphicFrameMkLst>
            <pc:docMk/>
            <pc:sldMk cId="762814662" sldId="2147481562"/>
            <ac:graphicFrameMk id="7" creationId="{2E27DA8B-BC0A-4105-953F-B3FB6EE072C8}"/>
          </ac:graphicFrameMkLst>
        </pc:graphicFrame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vciev.sharepoint.com/teams/TeamVolkswirtschaft785/Shared%20Documents/Abteilungsb&#252;ro/04%20eigene%20Umfragen/Konjunktur_Umfragen/19%20Unfrage%20Juni%202026/Umfrage%20Auswertung%20Grafiken_dynamisch.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vciev.sharepoint.com/teams/TeamVolkswirtschaft785/Shared%20Documents/Abteilungsb&#252;ro/04%20eigene%20Umfragen/Konjunktur_Umfragen/19%20Unfrage%20Juni%202026/Umfrage%20Auswertung%20Grafiken.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vciev.sharepoint.com/teams/TeamVolkswirtschaft785/Shared%20Documents/Abteilungsb&#252;ro/08%20Politische%20Themen/FuE,%20Innovation%20und%20Bildung/03%20Patente/Patentstatististik.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1.xml"/><Relationship Id="rId4" Type="http://schemas.openxmlformats.org/officeDocument/2006/relationships/oleObject" Target="https://vciev.sharepoint.com/teams/TeamVolkswirtschaft785/Shared%20Documents/Abteilungsb&#252;ro/08%20Politische%20Themen/FuE,%20Innovation%20und%20Bildung/01%20FuE%20und%20Innovationen/01%20FuE-Statistik%20national/FuE%20National_neu.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2.xml"/><Relationship Id="rId4"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https://vciev.sharepoint.com/teams/TeamVolkswirtschaft785/Shared%20Documents/Abteilungsb&#252;ro/08%20Politische%20Themen/FuE,%20Innovation%20und%20Bildung/01%20FuE%20und%20Innovationen/02%20FuE-Statistik%20international/FuE%20international.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vciev.sharepoint.com/teams/TeamVolkswirtschaft785/Shared%20Documents/Abteilungsb&#252;ro/08%20Politische%20Themen/FuE,%20Innovation%20und%20Bildung/03%20Patente/Patentstatistiksi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6445558219976799E-2"/>
          <c:y val="6.9817555589227753E-2"/>
          <c:w val="0.93646455076582968"/>
          <c:h val="0.82201959920539269"/>
        </c:manualLayout>
      </c:layout>
      <c:barChart>
        <c:barDir val="col"/>
        <c:grouping val="stacked"/>
        <c:varyColors val="0"/>
        <c:ser>
          <c:idx val="1"/>
          <c:order val="0"/>
          <c:tx>
            <c:strRef>
              <c:f>'FuE Chemie'!$B$9</c:f>
              <c:strCache>
                <c:ptCount val="1"/>
                <c:pt idx="0">
                  <c:v> Pharma </c:v>
                </c:pt>
              </c:strCache>
            </c:strRef>
          </c:tx>
          <c:spPr>
            <a:solidFill>
              <a:schemeClr val="accent2"/>
            </a:solidFill>
            <a:ln>
              <a:noFill/>
            </a:ln>
            <a:effectLst/>
          </c:spPr>
          <c:invertIfNegative val="0"/>
          <c:dPt>
            <c:idx val="7"/>
            <c:invertIfNegative val="0"/>
            <c:bubble3D val="0"/>
            <c:extLst>
              <c:ext xmlns:c16="http://schemas.microsoft.com/office/drawing/2014/chart" uri="{C3380CC4-5D6E-409C-BE32-E72D297353CC}">
                <c16:uniqueId val="{00000000-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Chemie'!$S$9:$AC$9</c:f>
              <c:numCache>
                <c:formatCode>_-* #,##0\ _€_-;\-* #,##0\ _€_-;_-* "-"??\ _€_-;_-@_-</c:formatCode>
                <c:ptCount val="11"/>
                <c:pt idx="0">
                  <c:v>6149.9</c:v>
                </c:pt>
                <c:pt idx="1">
                  <c:v>6221</c:v>
                </c:pt>
                <c:pt idx="2">
                  <c:v>6918.4</c:v>
                </c:pt>
                <c:pt idx="3">
                  <c:v>7815.4</c:v>
                </c:pt>
                <c:pt idx="4">
                  <c:v>8465.7999999999993</c:v>
                </c:pt>
                <c:pt idx="5">
                  <c:v>7813</c:v>
                </c:pt>
                <c:pt idx="6">
                  <c:v>8540</c:v>
                </c:pt>
                <c:pt idx="7">
                  <c:v>9372</c:v>
                </c:pt>
                <c:pt idx="8">
                  <c:v>9877</c:v>
                </c:pt>
                <c:pt idx="9">
                  <c:v>10406</c:v>
                </c:pt>
                <c:pt idx="10">
                  <c:v>10458.029999999999</c:v>
                </c:pt>
              </c:numCache>
            </c:numRef>
          </c:val>
          <c:extLst>
            <c:ext xmlns:c16="http://schemas.microsoft.com/office/drawing/2014/chart" uri="{C3380CC4-5D6E-409C-BE32-E72D297353CC}">
              <c16:uniqueId val="{00000001-69BC-426C-85A3-EF9C21285A5B}"/>
            </c:ext>
          </c:extLst>
        </c:ser>
        <c:ser>
          <c:idx val="2"/>
          <c:order val="1"/>
          <c:tx>
            <c:strRef>
              <c:f>'FuE Chemie'!$B$8</c:f>
              <c:strCache>
                <c:ptCount val="1"/>
                <c:pt idx="0">
                  <c:v> Chemie </c:v>
                </c:pt>
              </c:strCache>
            </c:strRef>
          </c:tx>
          <c:spPr>
            <a:solidFill>
              <a:schemeClr val="accent1"/>
            </a:solidFill>
            <a:ln>
              <a:noFill/>
            </a:ln>
          </c:spPr>
          <c:invertIfNegative val="0"/>
          <c:dPt>
            <c:idx val="7"/>
            <c:invertIfNegative val="0"/>
            <c:bubble3D val="0"/>
            <c:extLst>
              <c:ext xmlns:c16="http://schemas.microsoft.com/office/drawing/2014/chart" uri="{C3380CC4-5D6E-409C-BE32-E72D297353CC}">
                <c16:uniqueId val="{00000002-69BC-426C-85A3-EF9C21285A5B}"/>
              </c:ext>
            </c:extLst>
          </c:dPt>
          <c:dLbls>
            <c:numFmt formatCode="#,##0.0" sourceLinked="0"/>
            <c:spPr>
              <a:noFill/>
              <a:ln>
                <a:noFill/>
              </a:ln>
              <a:effectLst/>
            </c:spPr>
            <c:txPr>
              <a:bodyPr/>
              <a:lstStyle/>
              <a:p>
                <a:pPr>
                  <a:defRPr>
                    <a:solidFill>
                      <a:schemeClr val="bg1"/>
                    </a:solidFill>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 Chemie'!$S$6:$AC$6</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'FuE Chemie'!$S$8:$AC$8</c:f>
              <c:numCache>
                <c:formatCode>_-* #,##0\ _€_-;\-* #,##0\ _€_-;_-* "-"??\ _€_-;_-@_-</c:formatCode>
                <c:ptCount val="11"/>
                <c:pt idx="0">
                  <c:v>4182.3</c:v>
                </c:pt>
                <c:pt idx="1">
                  <c:v>4244</c:v>
                </c:pt>
                <c:pt idx="2">
                  <c:v>4630</c:v>
                </c:pt>
                <c:pt idx="3">
                  <c:v>4775.8999999999996</c:v>
                </c:pt>
                <c:pt idx="4">
                  <c:v>4922.3999999999996</c:v>
                </c:pt>
                <c:pt idx="5">
                  <c:v>4732</c:v>
                </c:pt>
                <c:pt idx="6">
                  <c:v>5366</c:v>
                </c:pt>
                <c:pt idx="7">
                  <c:v>5540</c:v>
                </c:pt>
                <c:pt idx="8">
                  <c:v>5720</c:v>
                </c:pt>
                <c:pt idx="9">
                  <c:v>5564</c:v>
                </c:pt>
                <c:pt idx="10">
                  <c:v>5536.1799999999994</c:v>
                </c:pt>
              </c:numCache>
            </c:numRef>
          </c:val>
          <c:extLst>
            <c:ext xmlns:c16="http://schemas.microsoft.com/office/drawing/2014/chart" uri="{C3380CC4-5D6E-409C-BE32-E72D297353CC}">
              <c16:uniqueId val="{00000003-69BC-426C-85A3-EF9C21285A5B}"/>
            </c:ext>
          </c:extLst>
        </c:ser>
        <c:dLbls>
          <c:dLblPos val="inEnd"/>
          <c:showLegendKey val="0"/>
          <c:showVal val="1"/>
          <c:showCatName val="0"/>
          <c:showSerName val="0"/>
          <c:showPercent val="0"/>
          <c:showBubbleSize val="0"/>
        </c:dLbls>
        <c:gapWidth val="50"/>
        <c:overlap val="100"/>
        <c:axId val="539045040"/>
        <c:axId val="539043080"/>
      </c:barChart>
      <c:catAx>
        <c:axId val="539045040"/>
        <c:scaling>
          <c:orientation val="minMax"/>
        </c:scaling>
        <c:delete val="0"/>
        <c:axPos val="b"/>
        <c:numFmt formatCode="General" sourceLinked="1"/>
        <c:majorTickMark val="none"/>
        <c:minorTickMark val="none"/>
        <c:tickLblPos val="nextTo"/>
        <c:spPr>
          <a:ln>
            <a:solidFill>
              <a:schemeClr val="bg2"/>
            </a:solidFill>
          </a:ln>
        </c:spPr>
        <c:txPr>
          <a:bodyPr rot="0" vert="horz"/>
          <a:lstStyle/>
          <a:p>
            <a:pPr>
              <a:defRPr/>
            </a:pPr>
            <a:endParaRPr lang="de-DE"/>
          </a:p>
        </c:txPr>
        <c:crossAx val="539043080"/>
        <c:crosses val="autoZero"/>
        <c:auto val="0"/>
        <c:lblAlgn val="ctr"/>
        <c:lblOffset val="100"/>
        <c:tickMarkSkip val="1"/>
        <c:noMultiLvlLbl val="0"/>
      </c:catAx>
      <c:valAx>
        <c:axId val="539043080"/>
        <c:scaling>
          <c:orientation val="minMax"/>
          <c:min val="0"/>
        </c:scaling>
        <c:delete val="1"/>
        <c:axPos val="l"/>
        <c:numFmt formatCode="_-* #,##0\ _€_-;\-* #,##0\ _€_-;_-* &quot;-&quot;??\ _€_-;_-@_-" sourceLinked="1"/>
        <c:majorTickMark val="none"/>
        <c:minorTickMark val="none"/>
        <c:tickLblPos val="nextTo"/>
        <c:crossAx val="539045040"/>
        <c:crosses val="autoZero"/>
        <c:crossBetween val="between"/>
        <c:dispUnits>
          <c:builtInUnit val="thousands"/>
        </c:dispUnits>
      </c:valAx>
      <c:spPr>
        <a:noFill/>
      </c:spPr>
    </c:plotArea>
    <c:legend>
      <c:legendPos val="t"/>
      <c:overlay val="0"/>
    </c:legend>
    <c:plotVisOnly val="1"/>
    <c:dispBlanksAs val="gap"/>
    <c:showDLblsOverMax val="0"/>
  </c:chart>
  <c:spPr>
    <a:noFill/>
    <a:ln>
      <a:noFill/>
    </a:ln>
  </c:spPr>
  <c:txPr>
    <a:bodyPr/>
    <a:lstStyle/>
    <a:p>
      <a:pPr>
        <a:defRPr sz="1800" b="0">
          <a:solidFill>
            <a:schemeClr val="tx2"/>
          </a:solidFill>
          <a:latin typeface="Source Sans Pro" panose="020B0503030403020204" pitchFamily="34" charset="0"/>
          <a:cs typeface="Arial" pitchFamily="34" charset="0"/>
        </a:defRPr>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'FuE-Pläne'!$B$2</c:f>
              <c:strCache>
                <c:ptCount val="1"/>
                <c:pt idx="0">
                  <c:v>Deutschland</c:v>
                </c:pt>
              </c:strCache>
            </c:strRef>
          </c:tx>
          <c:spPr>
            <a:solidFill>
              <a:srgbClr val="10069F"/>
            </a:solidFill>
            <a:ln w="25400">
              <a:noFill/>
            </a:ln>
          </c:spPr>
          <c:invertIfNegative val="0"/>
          <c:dLbls>
            <c:spPr>
              <a:noFill/>
              <a:ln w="25400">
                <a:noFill/>
              </a:ln>
            </c:spPr>
            <c:txPr>
              <a:bodyPr rot="0" vert="horz"/>
              <a:lstStyle/>
              <a:p>
                <a:pPr>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'FuE-Pläne'!$B$3:$B$7</c:f>
              <c:numCache>
                <c:formatCode>0%</c:formatCode>
                <c:ptCount val="5"/>
                <c:pt idx="0">
                  <c:v>6.4516129032258063E-2</c:v>
                </c:pt>
                <c:pt idx="1">
                  <c:v>0.22119815668202766</c:v>
                </c:pt>
                <c:pt idx="2">
                  <c:v>0.52073732718894006</c:v>
                </c:pt>
                <c:pt idx="3">
                  <c:v>0.17050691244239632</c:v>
                </c:pt>
                <c:pt idx="4">
                  <c:v>2.3041474654377881E-2</c:v>
                </c:pt>
              </c:numCache>
            </c:numRef>
          </c:val>
          <c:extLst>
            <c:ext xmlns:c16="http://schemas.microsoft.com/office/drawing/2014/chart" uri="{C3380CC4-5D6E-409C-BE32-E72D297353CC}">
              <c16:uniqueId val="{00000000-1173-4604-8D48-AC2A1EC6E9D4}"/>
            </c:ext>
          </c:extLst>
        </c:ser>
        <c:ser>
          <c:idx val="1"/>
          <c:order val="1"/>
          <c:tx>
            <c:strRef>
              <c:f>'FuE-Pläne'!$C$2</c:f>
              <c:strCache>
                <c:ptCount val="1"/>
                <c:pt idx="0">
                  <c:v>Ausland</c:v>
                </c:pt>
              </c:strCache>
            </c:strRef>
          </c:tx>
          <c:spPr>
            <a:solidFill>
              <a:srgbClr val="10AD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'FuE-Pläne'!$A$3:$A$7</c:f>
              <c:strCache>
                <c:ptCount val="5"/>
                <c:pt idx="0">
                  <c:v>Starker Rückgang </c:v>
                </c:pt>
                <c:pt idx="1">
                  <c:v>Leichter Rückgang </c:v>
                </c:pt>
                <c:pt idx="2">
                  <c:v>Unverändert </c:v>
                </c:pt>
                <c:pt idx="3">
                  <c:v>Leichter Anstieg </c:v>
                </c:pt>
                <c:pt idx="4">
                  <c:v>Starker Anstieg </c:v>
                </c:pt>
              </c:strCache>
            </c:strRef>
          </c:cat>
          <c:val>
            <c:numRef>
              <c:f>'FuE-Pläne'!$C$3:$C$7</c:f>
              <c:numCache>
                <c:formatCode>0%</c:formatCode>
                <c:ptCount val="5"/>
                <c:pt idx="0">
                  <c:v>1.4705882352941176E-2</c:v>
                </c:pt>
                <c:pt idx="1">
                  <c:v>9.5588235294117641E-2</c:v>
                </c:pt>
                <c:pt idx="2">
                  <c:v>0.47794117647058826</c:v>
                </c:pt>
                <c:pt idx="3">
                  <c:v>0.27205882352941174</c:v>
                </c:pt>
                <c:pt idx="4">
                  <c:v>0.13970588235294118</c:v>
                </c:pt>
              </c:numCache>
            </c:numRef>
          </c:val>
          <c:extLst>
            <c:ext xmlns:c16="http://schemas.microsoft.com/office/drawing/2014/chart" uri="{C3380CC4-5D6E-409C-BE32-E72D297353CC}">
              <c16:uniqueId val="{00000001-1173-4604-8D48-AC2A1EC6E9D4}"/>
            </c:ext>
          </c:extLst>
        </c:ser>
        <c:dLbls>
          <c:showLegendKey val="0"/>
          <c:showVal val="0"/>
          <c:showCatName val="0"/>
          <c:showSerName val="0"/>
          <c:showPercent val="0"/>
          <c:showBubbleSize val="0"/>
        </c:dLbls>
        <c:gapWidth val="100"/>
        <c:overlap val="-5"/>
        <c:axId val="767886208"/>
        <c:axId val="1"/>
      </c:barChart>
      <c:catAx>
        <c:axId val="7678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de-DE"/>
          </a:p>
        </c:txPr>
        <c:crossAx val="1"/>
        <c:crosses val="autoZero"/>
        <c:auto val="1"/>
        <c:lblAlgn val="ctr"/>
        <c:lblOffset val="100"/>
        <c:noMultiLvlLbl val="0"/>
      </c:catAx>
      <c:valAx>
        <c:axId val="1"/>
        <c:scaling>
          <c:orientation val="minMax"/>
        </c:scaling>
        <c:delete val="1"/>
        <c:axPos val="l"/>
        <c:numFmt formatCode="0%" sourceLinked="1"/>
        <c:majorTickMark val="out"/>
        <c:minorTickMark val="none"/>
        <c:tickLblPos val="nextTo"/>
        <c:crossAx val="767886208"/>
        <c:crosses val="autoZero"/>
        <c:crossBetween val="between"/>
      </c:valAx>
      <c:spPr>
        <a:noFill/>
        <a:ln w="25400">
          <a:noFill/>
        </a:ln>
      </c:spPr>
    </c:plotArea>
    <c:legend>
      <c:legendPos val="l"/>
      <c:layout>
        <c:manualLayout>
          <c:xMode val="edge"/>
          <c:yMode val="edge"/>
          <c:x val="2.2203719122953096E-2"/>
          <c:y val="3.0559289844866923E-2"/>
          <c:w val="0.22996562357265707"/>
          <c:h val="0.18910725590195535"/>
        </c:manualLayout>
      </c:layout>
      <c:overlay val="1"/>
    </c:legend>
    <c:plotVisOnly val="1"/>
    <c:dispBlanksAs val="gap"/>
    <c:showDLblsOverMax val="0"/>
  </c:chart>
  <c:spPr>
    <a:noFill/>
    <a:ln w="12700">
      <a:noFill/>
    </a:ln>
  </c:spPr>
  <c:txPr>
    <a:bodyPr/>
    <a:lstStyle/>
    <a:p>
      <a:pPr>
        <a:defRPr sz="1200">
          <a:solidFill>
            <a:schemeClr val="tx2"/>
          </a:solidFill>
          <a:latin typeface="Source Sans Pro" panose="020B0503030403020204" pitchFamily="34" charset="0"/>
        </a:defRPr>
      </a:pPr>
      <a:endParaRPr lang="de-D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r>
              <a:rPr lang="en-US" b="1" dirty="0" err="1"/>
              <a:t>Verlagert</a:t>
            </a:r>
            <a:r>
              <a:rPr lang="en-US" b="1" dirty="0"/>
              <a:t> </a:t>
            </a:r>
            <a:r>
              <a:rPr lang="en-US" b="1" dirty="0" err="1"/>
              <a:t>Ihr</a:t>
            </a:r>
            <a:r>
              <a:rPr lang="en-US" b="1" dirty="0"/>
              <a:t> </a:t>
            </a:r>
            <a:r>
              <a:rPr lang="en-US" b="1" dirty="0" err="1"/>
              <a:t>Unternehmen</a:t>
            </a:r>
            <a:r>
              <a:rPr lang="en-US" b="1" dirty="0"/>
              <a:t> Forschung und </a:t>
            </a:r>
            <a:r>
              <a:rPr lang="en-US" b="1" dirty="0" err="1"/>
              <a:t>Entwicklung</a:t>
            </a:r>
            <a:r>
              <a:rPr lang="en-US" b="1" dirty="0"/>
              <a:t> ins Ausland?</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2"/>
              </a:solidFill>
              <a:latin typeface="Source Sans Pro" panose="020B0503030403020204" pitchFamily="34" charset="0"/>
              <a:ea typeface="+mn-ea"/>
              <a:cs typeface="+mn-cs"/>
            </a:defRPr>
          </a:pPr>
          <a:endParaRPr lang="de-DE"/>
        </a:p>
      </c:txPr>
    </c:title>
    <c:autoTitleDeleted val="0"/>
    <c:plotArea>
      <c:layout>
        <c:manualLayout>
          <c:layoutTarget val="inner"/>
          <c:xMode val="edge"/>
          <c:yMode val="edge"/>
          <c:x val="3.7184594953519258E-2"/>
          <c:y val="0.23454987834549884"/>
          <c:w val="0.94156706507304122"/>
          <c:h val="0.58317144663486409"/>
        </c:manualLayout>
      </c:layout>
      <c:barChart>
        <c:barDir val="col"/>
        <c:grouping val="clustered"/>
        <c:varyColors val="0"/>
        <c:ser>
          <c:idx val="1"/>
          <c:order val="0"/>
          <c:tx>
            <c:strRef>
              <c:f>Tabelle1!$F$558</c:f>
              <c:strCache>
                <c:ptCount val="1"/>
                <c:pt idx="0">
                  <c:v>KMU/Mittelstand</c:v>
                </c:pt>
              </c:strCache>
            </c:strRef>
          </c:tx>
          <c:spPr>
            <a:solidFill>
              <a:srgbClr val="10AD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Tabelle1!$F$559:$F$561</c:f>
              <c:numCache>
                <c:formatCode>0%</c:formatCode>
                <c:ptCount val="3"/>
                <c:pt idx="0">
                  <c:v>6.9364161849710976E-2</c:v>
                </c:pt>
                <c:pt idx="1">
                  <c:v>0.20809248554913296</c:v>
                </c:pt>
                <c:pt idx="2">
                  <c:v>0.7225433526011561</c:v>
                </c:pt>
              </c:numCache>
            </c:numRef>
          </c:val>
          <c:extLst>
            <c:ext xmlns:c16="http://schemas.microsoft.com/office/drawing/2014/chart" uri="{C3380CC4-5D6E-409C-BE32-E72D297353CC}">
              <c16:uniqueId val="{00000000-B7DC-4537-A0CB-27FEA975C1E2}"/>
            </c:ext>
          </c:extLst>
        </c:ser>
        <c:ser>
          <c:idx val="0"/>
          <c:order val="1"/>
          <c:tx>
            <c:strRef>
              <c:f>Tabelle1!$E$558</c:f>
              <c:strCache>
                <c:ptCount val="1"/>
                <c:pt idx="0">
                  <c:v>Große Unternehmen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Tabelle1!$A$559:$A$561</c:f>
              <c:strCache>
                <c:ptCount val="3"/>
                <c:pt idx="0">
                  <c:v>Ja, deutlich</c:v>
                </c:pt>
                <c:pt idx="1">
                  <c:v>Teilweise</c:v>
                </c:pt>
                <c:pt idx="2">
                  <c:v>Nein</c:v>
                </c:pt>
              </c:strCache>
            </c:strRef>
          </c:cat>
          <c:val>
            <c:numRef>
              <c:f>Tabelle1!$E$559:$E$561</c:f>
              <c:numCache>
                <c:formatCode>0%</c:formatCode>
                <c:ptCount val="3"/>
                <c:pt idx="0">
                  <c:v>7.3170731707317069E-2</c:v>
                </c:pt>
                <c:pt idx="1">
                  <c:v>0.68292682926829273</c:v>
                </c:pt>
                <c:pt idx="2">
                  <c:v>0.24390243902439024</c:v>
                </c:pt>
              </c:numCache>
            </c:numRef>
          </c:val>
          <c:extLst>
            <c:ext xmlns:c16="http://schemas.microsoft.com/office/drawing/2014/chart" uri="{C3380CC4-5D6E-409C-BE32-E72D297353CC}">
              <c16:uniqueId val="{00000001-B7DC-4537-A0CB-27FEA975C1E2}"/>
            </c:ext>
          </c:extLst>
        </c:ser>
        <c:dLbls>
          <c:dLblPos val="outEnd"/>
          <c:showLegendKey val="0"/>
          <c:showVal val="1"/>
          <c:showCatName val="0"/>
          <c:showSerName val="0"/>
          <c:showPercent val="0"/>
          <c:showBubbleSize val="0"/>
        </c:dLbls>
        <c:gapWidth val="80"/>
        <c:overlap val="-10"/>
        <c:axId val="1987639856"/>
        <c:axId val="224962639"/>
      </c:barChart>
      <c:catAx>
        <c:axId val="198763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crossAx val="224962639"/>
        <c:crosses val="autoZero"/>
        <c:auto val="1"/>
        <c:lblAlgn val="ctr"/>
        <c:lblOffset val="100"/>
        <c:noMultiLvlLbl val="0"/>
      </c:catAx>
      <c:valAx>
        <c:axId val="224962639"/>
        <c:scaling>
          <c:orientation val="minMax"/>
        </c:scaling>
        <c:delete val="1"/>
        <c:axPos val="l"/>
        <c:numFmt formatCode="0%" sourceLinked="1"/>
        <c:majorTickMark val="none"/>
        <c:minorTickMark val="none"/>
        <c:tickLblPos val="nextTo"/>
        <c:crossAx val="1987639856"/>
        <c:crosses val="autoZero"/>
        <c:crossBetween val="between"/>
      </c:valAx>
      <c:spPr>
        <a:noFill/>
        <a:ln>
          <a:noFill/>
        </a:ln>
        <a:effectLst/>
      </c:spPr>
    </c:plotArea>
    <c:legend>
      <c:legendPos val="r"/>
      <c:layout>
        <c:manualLayout>
          <c:xMode val="edge"/>
          <c:yMode val="edge"/>
          <c:x val="3.0343383586920909E-2"/>
          <c:y val="0.26680369499267137"/>
          <c:w val="0.34057893309805159"/>
          <c:h val="0.295749504257859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2"/>
          </a:solidFill>
          <a:latin typeface="Source Sans Pro" panose="020B0503030403020204" pitchFamily="34" charset="0"/>
        </a:defRPr>
      </a:pPr>
      <a:endParaRPr lang="de-DE"/>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'FuE-Pläne_Hemmnisse'!$C$43</c:f>
              <c:strCache>
                <c:ptCount val="1"/>
                <c:pt idx="0">
                  <c:v>Bremst stark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'FuE-Pläne_Hemmnisse'!$C$44:$C$49</c:f>
              <c:numCache>
                <c:formatCode>0%</c:formatCode>
                <c:ptCount val="6"/>
                <c:pt idx="0">
                  <c:v>6.0747663551401869E-2</c:v>
                </c:pt>
                <c:pt idx="1">
                  <c:v>0.10144927536231885</c:v>
                </c:pt>
                <c:pt idx="2">
                  <c:v>7.7272727272727271E-2</c:v>
                </c:pt>
                <c:pt idx="3">
                  <c:v>9.7674418604651161E-2</c:v>
                </c:pt>
                <c:pt idx="4">
                  <c:v>0.35648148148148145</c:v>
                </c:pt>
                <c:pt idx="5">
                  <c:v>0.4826086956521739</c:v>
                </c:pt>
              </c:numCache>
            </c:numRef>
          </c:val>
          <c:extLst>
            <c:ext xmlns:c16="http://schemas.microsoft.com/office/drawing/2014/chart" uri="{C3380CC4-5D6E-409C-BE32-E72D297353CC}">
              <c16:uniqueId val="{00000000-FAF4-4762-8D4E-997CC0A3F9C4}"/>
            </c:ext>
          </c:extLst>
        </c:ser>
        <c:ser>
          <c:idx val="1"/>
          <c:order val="1"/>
          <c:tx>
            <c:strRef>
              <c:f>'FuE-Pläne_Hemmnisse'!$D$43</c:f>
              <c:strCache>
                <c:ptCount val="1"/>
                <c:pt idx="0">
                  <c:v>Bremst spürbar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'FuE-Pläne_Hemmnisse'!$D$44:$D$49</c:f>
              <c:numCache>
                <c:formatCode>0%</c:formatCode>
                <c:ptCount val="6"/>
                <c:pt idx="0">
                  <c:v>0.14485981308411214</c:v>
                </c:pt>
                <c:pt idx="1">
                  <c:v>0.13043478260869565</c:v>
                </c:pt>
                <c:pt idx="2">
                  <c:v>0.21363636363636362</c:v>
                </c:pt>
                <c:pt idx="3">
                  <c:v>0.21395348837209302</c:v>
                </c:pt>
                <c:pt idx="4">
                  <c:v>0.34259259259259262</c:v>
                </c:pt>
                <c:pt idx="5">
                  <c:v>0.33478260869565218</c:v>
                </c:pt>
              </c:numCache>
            </c:numRef>
          </c:val>
          <c:extLst>
            <c:ext xmlns:c16="http://schemas.microsoft.com/office/drawing/2014/chart" uri="{C3380CC4-5D6E-409C-BE32-E72D297353CC}">
              <c16:uniqueId val="{00000001-FAF4-4762-8D4E-997CC0A3F9C4}"/>
            </c:ext>
          </c:extLst>
        </c:ser>
        <c:ser>
          <c:idx val="2"/>
          <c:order val="2"/>
          <c:tx>
            <c:strRef>
              <c:f>'FuE-Pläne_Hemmnisse'!$E$43</c:f>
              <c:strCache>
                <c:ptCount val="1"/>
                <c:pt idx="0">
                  <c:v>Bremst etwas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'FuE-Pläne_Hemmnisse'!$E$44:$E$49</c:f>
              <c:numCache>
                <c:formatCode>0%</c:formatCode>
                <c:ptCount val="6"/>
                <c:pt idx="0">
                  <c:v>0.43925233644859812</c:v>
                </c:pt>
                <c:pt idx="1">
                  <c:v>0.3188405797101449</c:v>
                </c:pt>
                <c:pt idx="2">
                  <c:v>0.38181818181818183</c:v>
                </c:pt>
                <c:pt idx="3">
                  <c:v>0.35813953488372091</c:v>
                </c:pt>
                <c:pt idx="4">
                  <c:v>0.2361111111111111</c:v>
                </c:pt>
                <c:pt idx="5">
                  <c:v>0.16086956521739129</c:v>
                </c:pt>
              </c:numCache>
            </c:numRef>
          </c:val>
          <c:extLst>
            <c:ext xmlns:c16="http://schemas.microsoft.com/office/drawing/2014/chart" uri="{C3380CC4-5D6E-409C-BE32-E72D297353CC}">
              <c16:uniqueId val="{00000002-FAF4-4762-8D4E-997CC0A3F9C4}"/>
            </c:ext>
          </c:extLst>
        </c:ser>
        <c:ser>
          <c:idx val="3"/>
          <c:order val="3"/>
          <c:tx>
            <c:strRef>
              <c:f>'FuE-Pläne_Hemmnisse'!$F$43</c:f>
              <c:strCache>
                <c:ptCount val="1"/>
                <c:pt idx="0">
                  <c:v>Kein Einfluss, nicht relevant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'FuE-Pläne_Hemmnisse'!$B$44:$B$49</c:f>
              <c:strCache>
                <c:ptCount val="6"/>
                <c:pt idx="0">
                  <c:v>Unternehmensinterne Hemmnisse</c:v>
                </c:pt>
                <c:pt idx="1">
                  <c:v>Finanzierungsbedingungen (Steuern, Abschreibungen, Wagniskapital)</c:v>
                </c:pt>
                <c:pt idx="2">
                  <c:v>Fachkräftemangel</c:v>
                </c:pt>
                <c:pt idx="3">
                  <c:v>Marktrisiken und technologische Risiken</c:v>
                </c:pt>
                <c:pt idx="4">
                  <c:v>Langsamkeit der Genehmigungspraxis, der Regulierung, der behördlichen Prüfung</c:v>
                </c:pt>
                <c:pt idx="5">
                  <c:v>Regulatorik und Bürokratie</c:v>
                </c:pt>
              </c:strCache>
            </c:strRef>
          </c:cat>
          <c:val>
            <c:numRef>
              <c:f>'FuE-Pläne_Hemmnisse'!$F$44:$F$49</c:f>
              <c:numCache>
                <c:formatCode>0%</c:formatCode>
                <c:ptCount val="6"/>
                <c:pt idx="0">
                  <c:v>0.35514018691588783</c:v>
                </c:pt>
                <c:pt idx="1">
                  <c:v>0.44927536231884058</c:v>
                </c:pt>
                <c:pt idx="2">
                  <c:v>0.32727272727272727</c:v>
                </c:pt>
                <c:pt idx="3">
                  <c:v>0.33023255813953489</c:v>
                </c:pt>
                <c:pt idx="4">
                  <c:v>6.4814814814814811E-2</c:v>
                </c:pt>
                <c:pt idx="5">
                  <c:v>2.1739130434782608E-2</c:v>
                </c:pt>
              </c:numCache>
            </c:numRef>
          </c:val>
          <c:extLst>
            <c:ext xmlns:c16="http://schemas.microsoft.com/office/drawing/2014/chart" uri="{C3380CC4-5D6E-409C-BE32-E72D297353CC}">
              <c16:uniqueId val="{00000003-FAF4-4762-8D4E-997CC0A3F9C4}"/>
            </c:ext>
          </c:extLst>
        </c:ser>
        <c:dLbls>
          <c:dLblPos val="ctr"/>
          <c:showLegendKey val="0"/>
          <c:showVal val="1"/>
          <c:showCatName val="0"/>
          <c:showSerName val="0"/>
          <c:showPercent val="0"/>
          <c:showBubbleSize val="0"/>
        </c:dLbls>
        <c:gapWidth val="80"/>
        <c:overlap val="100"/>
        <c:axId val="1859796639"/>
        <c:axId val="1164383696"/>
      </c:barChart>
      <c:catAx>
        <c:axId val="18597966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crossAx val="1164383696"/>
        <c:crosses val="autoZero"/>
        <c:auto val="1"/>
        <c:lblAlgn val="ctr"/>
        <c:lblOffset val="100"/>
        <c:noMultiLvlLbl val="0"/>
      </c:catAx>
      <c:valAx>
        <c:axId val="1164383696"/>
        <c:scaling>
          <c:orientation val="minMax"/>
        </c:scaling>
        <c:delete val="1"/>
        <c:axPos val="b"/>
        <c:numFmt formatCode="0%" sourceLinked="1"/>
        <c:majorTickMark val="none"/>
        <c:minorTickMark val="none"/>
        <c:tickLblPos val="nextTo"/>
        <c:crossAx val="1859796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617012159194383E-2"/>
          <c:y val="4.0297252000126488E-2"/>
          <c:w val="0.87245101505168998"/>
          <c:h val="0.64855175030831991"/>
        </c:manualLayout>
      </c:layout>
      <c:lineChart>
        <c:grouping val="standard"/>
        <c:varyColors val="0"/>
        <c:ser>
          <c:idx val="0"/>
          <c:order val="0"/>
          <c:tx>
            <c:strRef>
              <c:f>Patentdynamik!$A$19</c:f>
              <c:strCache>
                <c:ptCount val="1"/>
                <c:pt idx="0">
                  <c:v>FuE Chemie/Pharma</c:v>
                </c:pt>
              </c:strCache>
            </c:strRef>
          </c:tx>
          <c:spPr>
            <a:ln w="28575" cap="rnd">
              <a:solidFill>
                <a:schemeClr val="accent1"/>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Patentdynamik!$C$19:$Q$19</c:f>
              <c:numCache>
                <c:formatCode>0.0</c:formatCode>
                <c:ptCount val="15"/>
                <c:pt idx="0">
                  <c:v>100</c:v>
                </c:pt>
                <c:pt idx="1">
                  <c:v>108.97828709288298</c:v>
                </c:pt>
                <c:pt idx="2">
                  <c:v>117.52834740651387</c:v>
                </c:pt>
                <c:pt idx="3">
                  <c:v>120.1556091676719</c:v>
                </c:pt>
                <c:pt idx="4">
                  <c:v>121.5319662243667</c:v>
                </c:pt>
                <c:pt idx="5">
                  <c:v>124.6344993968637</c:v>
                </c:pt>
                <c:pt idx="6">
                  <c:v>126.23642943305187</c:v>
                </c:pt>
                <c:pt idx="7">
                  <c:v>139.30398069963812</c:v>
                </c:pt>
                <c:pt idx="8">
                  <c:v>151.88540410132688</c:v>
                </c:pt>
                <c:pt idx="9">
                  <c:v>161.49819059107361</c:v>
                </c:pt>
                <c:pt idx="10">
                  <c:v>151.32689987937275</c:v>
                </c:pt>
                <c:pt idx="11">
                  <c:v>167.74427020506636</c:v>
                </c:pt>
                <c:pt idx="12">
                  <c:v>179.87937273823883</c:v>
                </c:pt>
                <c:pt idx="13">
                  <c:v>188.14234016887815</c:v>
                </c:pt>
                <c:pt idx="14">
                  <c:v>192.64173703256938</c:v>
                </c:pt>
              </c:numCache>
            </c:numRef>
          </c:val>
          <c:smooth val="0"/>
          <c:extLst>
            <c:ext xmlns:c16="http://schemas.microsoft.com/office/drawing/2014/chart" uri="{C3380CC4-5D6E-409C-BE32-E72D297353CC}">
              <c16:uniqueId val="{00000000-41D4-41DE-8061-C8415BCE1B56}"/>
            </c:ext>
          </c:extLst>
        </c:ser>
        <c:ser>
          <c:idx val="6"/>
          <c:order val="6"/>
          <c:tx>
            <c:strRef>
              <c:f>Patentdynamik!$A$25:$B$25</c:f>
              <c:strCache>
                <c:ptCount val="2"/>
                <c:pt idx="0">
                  <c:v>Patente Chemie</c:v>
                </c:pt>
              </c:strCache>
            </c:strRef>
          </c:tx>
          <c:spPr>
            <a:ln w="28575" cap="rnd">
              <a:solidFill>
                <a:schemeClr val="accent3"/>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Patentdynamik!$C$25:$Q$25</c:f>
              <c:numCache>
                <c:formatCode>0</c:formatCode>
                <c:ptCount val="15"/>
                <c:pt idx="0">
                  <c:v>100</c:v>
                </c:pt>
                <c:pt idx="1">
                  <c:v>96.419509444601076</c:v>
                </c:pt>
                <c:pt idx="2">
                  <c:v>91.344798421201006</c:v>
                </c:pt>
                <c:pt idx="3">
                  <c:v>88.751057231463207</c:v>
                </c:pt>
                <c:pt idx="4">
                  <c:v>89.512263884973223</c:v>
                </c:pt>
                <c:pt idx="5">
                  <c:v>81.082605018325353</c:v>
                </c:pt>
                <c:pt idx="6">
                  <c:v>84.437552861573167</c:v>
                </c:pt>
                <c:pt idx="7">
                  <c:v>81.477304764589803</c:v>
                </c:pt>
                <c:pt idx="8">
                  <c:v>80.011277135607557</c:v>
                </c:pt>
                <c:pt idx="9">
                  <c:v>75.246687341415281</c:v>
                </c:pt>
                <c:pt idx="10">
                  <c:v>72.286439244431904</c:v>
                </c:pt>
                <c:pt idx="11">
                  <c:v>72.399210600507473</c:v>
                </c:pt>
                <c:pt idx="12">
                  <c:v>68.536791654919654</c:v>
                </c:pt>
                <c:pt idx="13">
                  <c:v>66.373273188610099</c:v>
                </c:pt>
                <c:pt idx="14">
                  <c:v>72.737693825768247</c:v>
                </c:pt>
              </c:numCache>
            </c:numRef>
          </c:val>
          <c:smooth val="0"/>
          <c:extLst>
            <c:ext xmlns:c16="http://schemas.microsoft.com/office/drawing/2014/chart" uri="{C3380CC4-5D6E-409C-BE32-E72D297353CC}">
              <c16:uniqueId val="{00000001-41D4-41DE-8061-C8415BCE1B56}"/>
            </c:ext>
          </c:extLst>
        </c:ser>
        <c:ser>
          <c:idx val="8"/>
          <c:order val="8"/>
          <c:tx>
            <c:strRef>
              <c:f>Patentdynamik!$A$27:$B$27</c:f>
              <c:strCache>
                <c:ptCount val="2"/>
                <c:pt idx="0">
                  <c:v>Patente Pharmazie</c:v>
                </c:pt>
              </c:strCache>
            </c:strRef>
          </c:tx>
          <c:spPr>
            <a:ln w="28575" cap="rnd">
              <a:solidFill>
                <a:schemeClr val="accent2"/>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Patentdynamik!$C$27:$Q$27</c:f>
              <c:numCache>
                <c:formatCode>0</c:formatCode>
                <c:ptCount val="15"/>
                <c:pt idx="0">
                  <c:v>100</c:v>
                </c:pt>
                <c:pt idx="1">
                  <c:v>98.956002982848617</c:v>
                </c:pt>
                <c:pt idx="2">
                  <c:v>85.011185682326612</c:v>
                </c:pt>
                <c:pt idx="3">
                  <c:v>76.584638329604772</c:v>
                </c:pt>
                <c:pt idx="4">
                  <c:v>74.72035794183445</c:v>
                </c:pt>
                <c:pt idx="5">
                  <c:v>75.838926174496649</c:v>
                </c:pt>
                <c:pt idx="6">
                  <c:v>72.483221476510067</c:v>
                </c:pt>
                <c:pt idx="7">
                  <c:v>80.2386278896346</c:v>
                </c:pt>
                <c:pt idx="8">
                  <c:v>71.812080536912745</c:v>
                </c:pt>
                <c:pt idx="9">
                  <c:v>74.944071588366896</c:v>
                </c:pt>
                <c:pt idx="10">
                  <c:v>88.665175242356455</c:v>
                </c:pt>
                <c:pt idx="11">
                  <c:v>76.21178225205071</c:v>
                </c:pt>
                <c:pt idx="12">
                  <c:v>69.724086502609993</c:v>
                </c:pt>
                <c:pt idx="13">
                  <c:v>58.177479492915737</c:v>
                </c:pt>
                <c:pt idx="14">
                  <c:v>54.926174496644286</c:v>
                </c:pt>
              </c:numCache>
            </c:numRef>
          </c:val>
          <c:smooth val="0"/>
          <c:extLst>
            <c:ext xmlns:c16="http://schemas.microsoft.com/office/drawing/2014/chart" uri="{C3380CC4-5D6E-409C-BE32-E72D297353CC}">
              <c16:uniqueId val="{00000002-41D4-41DE-8061-C8415BCE1B56}"/>
            </c:ext>
          </c:extLst>
        </c:ser>
        <c:ser>
          <c:idx val="9"/>
          <c:order val="9"/>
          <c:tx>
            <c:strRef>
              <c:f>Patentdynamik!$A$28:$B$28</c:f>
              <c:strCache>
                <c:ptCount val="2"/>
                <c:pt idx="0">
                  <c:v>Patente Biotechnologie (Pharma)</c:v>
                </c:pt>
              </c:strCache>
            </c:strRef>
          </c:tx>
          <c:spPr>
            <a:ln w="28575" cap="rnd">
              <a:solidFill>
                <a:schemeClr val="accent4">
                  <a:lumMod val="60000"/>
                </a:schemeClr>
              </a:solidFill>
              <a:round/>
            </a:ln>
            <a:effectLst/>
          </c:spPr>
          <c:marker>
            <c:symbol val="none"/>
          </c:marker>
          <c:cat>
            <c:strRef>
              <c:f>Patentdynamik!$C$18:$Q$18</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Patentdynamik!$C$28:$Q$28</c:f>
              <c:numCache>
                <c:formatCode>0</c:formatCode>
                <c:ptCount val="15"/>
                <c:pt idx="0">
                  <c:v>100</c:v>
                </c:pt>
                <c:pt idx="1">
                  <c:v>95.399999999999991</c:v>
                </c:pt>
                <c:pt idx="2">
                  <c:v>85</c:v>
                </c:pt>
                <c:pt idx="3">
                  <c:v>74.8</c:v>
                </c:pt>
                <c:pt idx="4">
                  <c:v>83.399999999999991</c:v>
                </c:pt>
                <c:pt idx="5">
                  <c:v>95.199999999999989</c:v>
                </c:pt>
                <c:pt idx="6">
                  <c:v>91</c:v>
                </c:pt>
                <c:pt idx="7">
                  <c:v>94.6</c:v>
                </c:pt>
                <c:pt idx="8">
                  <c:v>91.8</c:v>
                </c:pt>
                <c:pt idx="9">
                  <c:v>94.199999999999989</c:v>
                </c:pt>
                <c:pt idx="10">
                  <c:v>120.19999999999999</c:v>
                </c:pt>
                <c:pt idx="11">
                  <c:v>104.4</c:v>
                </c:pt>
                <c:pt idx="12">
                  <c:v>89.8</c:v>
                </c:pt>
                <c:pt idx="13">
                  <c:v>74.835999999999999</c:v>
                </c:pt>
                <c:pt idx="14">
                  <c:v>60.561599999999991</c:v>
                </c:pt>
              </c:numCache>
            </c:numRef>
          </c:val>
          <c:smooth val="0"/>
          <c:extLst>
            <c:ext xmlns:c16="http://schemas.microsoft.com/office/drawing/2014/chart" uri="{C3380CC4-5D6E-409C-BE32-E72D297353CC}">
              <c16:uniqueId val="{00000003-41D4-41DE-8061-C8415BCE1B56}"/>
            </c:ext>
          </c:extLst>
        </c:ser>
        <c:dLbls>
          <c:showLegendKey val="0"/>
          <c:showVal val="0"/>
          <c:showCatName val="0"/>
          <c:showSerName val="0"/>
          <c:showPercent val="0"/>
          <c:showBubbleSize val="0"/>
        </c:dLbls>
        <c:smooth val="0"/>
        <c:axId val="1312763976"/>
        <c:axId val="1312763616"/>
        <c:extLst>
          <c:ext xmlns:c15="http://schemas.microsoft.com/office/drawing/2012/chart" uri="{02D57815-91ED-43cb-92C2-25804820EDAC}">
            <c15:filteredLineSeries>
              <c15:ser>
                <c:idx val="1"/>
                <c:order val="1"/>
                <c:tx>
                  <c:strRef>
                    <c:extLst>
                      <c:ext uri="{02D57815-91ED-43cb-92C2-25804820EDAC}">
                        <c15:formulaRef>
                          <c15:sqref>Patentdynamik!$A$20</c15:sqref>
                        </c15:formulaRef>
                      </c:ext>
                    </c:extLst>
                    <c:strCache>
                      <c:ptCount val="1"/>
                      <c:pt idx="0">
                        <c:v>FuE Chemie </c:v>
                      </c:pt>
                    </c:strCache>
                  </c:strRef>
                </c:tx>
                <c:spPr>
                  <a:ln w="28575" cap="rnd">
                    <a:solidFill>
                      <a:schemeClr val="accent2"/>
                    </a:solidFill>
                    <a:round/>
                  </a:ln>
                  <a:effectLst/>
                </c:spPr>
                <c:marker>
                  <c:symbol val="none"/>
                </c:marker>
                <c:cat>
                  <c:strRef>
                    <c:extLst>
                      <c:ex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c:ext uri="{02D57815-91ED-43cb-92C2-25804820EDAC}">
                        <c15:formulaRef>
                          <c15:sqref>Patentdynamik!$C$20:$Q$20</c15:sqref>
                        </c15:formulaRef>
                      </c:ext>
                    </c:extLst>
                    <c:numCache>
                      <c:formatCode>0.0</c:formatCode>
                      <c:ptCount val="15"/>
                      <c:pt idx="0">
                        <c:v>100</c:v>
                      </c:pt>
                      <c:pt idx="1">
                        <c:v>107.65537860058645</c:v>
                      </c:pt>
                      <c:pt idx="2">
                        <c:v>114.30460530098314</c:v>
                      </c:pt>
                      <c:pt idx="3">
                        <c:v>112.55965043408267</c:v>
                      </c:pt>
                      <c:pt idx="4">
                        <c:v>122.52055424596102</c:v>
                      </c:pt>
                      <c:pt idx="5">
                        <c:v>120.22940263324327</c:v>
                      </c:pt>
                      <c:pt idx="6">
                        <c:v>122.003104697292</c:v>
                      </c:pt>
                      <c:pt idx="7">
                        <c:v>133.09952279652734</c:v>
                      </c:pt>
                      <c:pt idx="8">
                        <c:v>137.2937388604611</c:v>
                      </c:pt>
                      <c:pt idx="9">
                        <c:v>141.50520324268382</c:v>
                      </c:pt>
                      <c:pt idx="10">
                        <c:v>136.03173690565171</c:v>
                      </c:pt>
                      <c:pt idx="11">
                        <c:v>154.25745989765997</c:v>
                      </c:pt>
                      <c:pt idx="12">
                        <c:v>159.25947220146037</c:v>
                      </c:pt>
                      <c:pt idx="13">
                        <c:v>164.4339676881504</c:v>
                      </c:pt>
                      <c:pt idx="14">
                        <c:v>159.94940493301903</c:v>
                      </c:pt>
                    </c:numCache>
                  </c:numRef>
                </c:val>
                <c:smooth val="0"/>
                <c:extLst>
                  <c:ext xmlns:c16="http://schemas.microsoft.com/office/drawing/2014/chart" uri="{C3380CC4-5D6E-409C-BE32-E72D297353CC}">
                    <c16:uniqueId val="{00000004-41D4-41DE-8061-C8415BCE1B5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Patentdynamik!$A$21</c15:sqref>
                        </c15:formulaRef>
                      </c:ext>
                    </c:extLst>
                    <c:strCache>
                      <c:ptCount val="1"/>
                      <c:pt idx="0">
                        <c:v>FuE Pharma</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Patentdynamik!$C$21:$Q$21</c15:sqref>
                        </c15:formulaRef>
                      </c:ext>
                    </c:extLst>
                    <c:numCache>
                      <c:formatCode>0.0</c:formatCode>
                      <c:ptCount val="15"/>
                      <c:pt idx="0">
                        <c:v>100</c:v>
                      </c:pt>
                      <c:pt idx="1">
                        <c:v>109.93473832980006</c:v>
                      </c:pt>
                      <c:pt idx="2">
                        <c:v>119.8590846738995</c:v>
                      </c:pt>
                      <c:pt idx="3">
                        <c:v>125.64742070914912</c:v>
                      </c:pt>
                      <c:pt idx="4">
                        <c:v>120.81722575549736</c:v>
                      </c:pt>
                      <c:pt idx="5">
                        <c:v>127.81934572058029</c:v>
                      </c:pt>
                      <c:pt idx="6">
                        <c:v>129.29708608720955</c:v>
                      </c:pt>
                      <c:pt idx="7">
                        <c:v>143.79182774244504</c:v>
                      </c:pt>
                      <c:pt idx="8">
                        <c:v>162.43505008937109</c:v>
                      </c:pt>
                      <c:pt idx="9">
                        <c:v>175.95294508874755</c:v>
                      </c:pt>
                      <c:pt idx="10">
                        <c:v>162.38516855800808</c:v>
                      </c:pt>
                      <c:pt idx="11">
                        <c:v>177.49511576672072</c:v>
                      </c:pt>
                      <c:pt idx="12">
                        <c:v>194.78737997256516</c:v>
                      </c:pt>
                      <c:pt idx="13">
                        <c:v>205.28328553019915</c:v>
                      </c:pt>
                      <c:pt idx="14">
                        <c:v>216.27800640146319</c:v>
                      </c:pt>
                    </c:numCache>
                  </c:numRef>
                </c:val>
                <c:smooth val="0"/>
                <c:extLst xmlns:c15="http://schemas.microsoft.com/office/drawing/2012/chart">
                  <c:ext xmlns:c16="http://schemas.microsoft.com/office/drawing/2014/chart" uri="{C3380CC4-5D6E-409C-BE32-E72D297353CC}">
                    <c16:uniqueId val="{00000005-41D4-41DE-8061-C8415BCE1B56}"/>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Patentdynamik!$A$23</c15:sqref>
                        </c15:formulaRef>
                      </c:ext>
                    </c:extLst>
                    <c:strCache>
                      <c:ptCount val="1"/>
                      <c:pt idx="0">
                        <c:v>interne FuE Chemie </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Patentdynamik!$C$22:$Q$22</c15:sqref>
                        </c15:formulaRef>
                      </c:ext>
                    </c:extLst>
                    <c:numCache>
                      <c:formatCode>0.0</c:formatCode>
                      <c:ptCount val="15"/>
                      <c:pt idx="0">
                        <c:v>100</c:v>
                      </c:pt>
                      <c:pt idx="1">
                        <c:v>107.36940298507463</c:v>
                      </c:pt>
                      <c:pt idx="2">
                        <c:v>110.59643190298507</c:v>
                      </c:pt>
                      <c:pt idx="3">
                        <c:v>108.17251632462686</c:v>
                      </c:pt>
                      <c:pt idx="4">
                        <c:v>111.7070895522388</c:v>
                      </c:pt>
                      <c:pt idx="5">
                        <c:v>112.84544076492537</c:v>
                      </c:pt>
                      <c:pt idx="6">
                        <c:v>122.88654384328356</c:v>
                      </c:pt>
                      <c:pt idx="7">
                        <c:v>126.74906716417911</c:v>
                      </c:pt>
                      <c:pt idx="8">
                        <c:v>137.30031483208955</c:v>
                      </c:pt>
                      <c:pt idx="9">
                        <c:v>143.49930037313433</c:v>
                      </c:pt>
                      <c:pt idx="10">
                        <c:v>138.671875</c:v>
                      </c:pt>
                      <c:pt idx="11">
                        <c:v>147.59211753731341</c:v>
                      </c:pt>
                      <c:pt idx="12">
                        <c:v>157.48892257462686</c:v>
                      </c:pt>
                      <c:pt idx="13">
                        <c:v>165.85529384328356</c:v>
                      </c:pt>
                      <c:pt idx="14">
                        <c:v>162.18225279850748</c:v>
                      </c:pt>
                    </c:numCache>
                  </c:numRef>
                </c:val>
                <c:smooth val="0"/>
                <c:extLst xmlns:c15="http://schemas.microsoft.com/office/drawing/2012/chart">
                  <c:ext xmlns:c16="http://schemas.microsoft.com/office/drawing/2014/chart" uri="{C3380CC4-5D6E-409C-BE32-E72D297353CC}">
                    <c16:uniqueId val="{00000006-41D4-41DE-8061-C8415BCE1B56}"/>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Patentdynamik!$C$23:$Q$23</c15:sqref>
                        </c15:formulaRef>
                      </c:ext>
                    </c:extLst>
                    <c:numCache>
                      <c:formatCode>0.0</c:formatCode>
                      <c:ptCount val="15"/>
                      <c:pt idx="0">
                        <c:v>100</c:v>
                      </c:pt>
                      <c:pt idx="1">
                        <c:v>105.52816901408451</c:v>
                      </c:pt>
                      <c:pt idx="2">
                        <c:v>111.90140845070422</c:v>
                      </c:pt>
                      <c:pt idx="3">
                        <c:v>107.12548015364915</c:v>
                      </c:pt>
                      <c:pt idx="4">
                        <c:v>116.1651728553137</c:v>
                      </c:pt>
                      <c:pt idx="5">
                        <c:v>121.19398207426374</c:v>
                      </c:pt>
                      <c:pt idx="6">
                        <c:v>125.25608194622279</c:v>
                      </c:pt>
                      <c:pt idx="7">
                        <c:v>130.1248399487836</c:v>
                      </c:pt>
                      <c:pt idx="8">
                        <c:v>134.23175416133162</c:v>
                      </c:pt>
                      <c:pt idx="9">
                        <c:v>141.20998719590267</c:v>
                      </c:pt>
                      <c:pt idx="10">
                        <c:v>136.55569782330346</c:v>
                      </c:pt>
                      <c:pt idx="11">
                        <c:v>147.21510883482713</c:v>
                      </c:pt>
                      <c:pt idx="12">
                        <c:v>150.96030729833547</c:v>
                      </c:pt>
                      <c:pt idx="13">
                        <c:v>156.40204865556979</c:v>
                      </c:pt>
                      <c:pt idx="14">
                        <c:v>152.65685019206146</c:v>
                      </c:pt>
                    </c:numCache>
                  </c:numRef>
                </c:val>
                <c:smooth val="0"/>
                <c:extLst xmlns:c15="http://schemas.microsoft.com/office/drawing/2012/chart">
                  <c:ext xmlns:c16="http://schemas.microsoft.com/office/drawing/2014/chart" uri="{C3380CC4-5D6E-409C-BE32-E72D297353CC}">
                    <c16:uniqueId val="{00000007-41D4-41DE-8061-C8415BCE1B5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Patentdynamik!$A$24</c15:sqref>
                        </c15:formulaRef>
                      </c:ext>
                    </c:extLst>
                    <c:strCache>
                      <c:ptCount val="1"/>
                      <c:pt idx="0">
                        <c:v>interne FuE Pharma</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Patentdynamik!$C$24:$Q$24</c15:sqref>
                        </c15:formulaRef>
                      </c:ext>
                    </c:extLst>
                    <c:numCache>
                      <c:formatCode>0.0</c:formatCode>
                      <c:ptCount val="15"/>
                      <c:pt idx="0">
                        <c:v>100</c:v>
                      </c:pt>
                      <c:pt idx="1">
                        <c:v>108.90869192892313</c:v>
                      </c:pt>
                      <c:pt idx="2">
                        <c:v>109.50545921644188</c:v>
                      </c:pt>
                      <c:pt idx="3">
                        <c:v>109.04784842646113</c:v>
                      </c:pt>
                      <c:pt idx="4">
                        <c:v>107.98008991650609</c:v>
                      </c:pt>
                      <c:pt idx="5">
                        <c:v>105.86865767501605</c:v>
                      </c:pt>
                      <c:pt idx="6">
                        <c:v>120.90558766859345</c:v>
                      </c:pt>
                      <c:pt idx="7">
                        <c:v>123.9268893170627</c:v>
                      </c:pt>
                      <c:pt idx="8">
                        <c:v>139.86298437165487</c:v>
                      </c:pt>
                      <c:pt idx="9">
                        <c:v>145.41586384071931</c:v>
                      </c:pt>
                      <c:pt idx="10">
                        <c:v>140.4410190537358</c:v>
                      </c:pt>
                      <c:pt idx="11">
                        <c:v>147.90730036394774</c:v>
                      </c:pt>
                      <c:pt idx="12">
                        <c:v>162.94690644401626</c:v>
                      </c:pt>
                      <c:pt idx="13">
                        <c:v>173.75829586812245</c:v>
                      </c:pt>
                      <c:pt idx="14">
                        <c:v>170.14557910511667</c:v>
                      </c:pt>
                    </c:numCache>
                  </c:numRef>
                </c:val>
                <c:smooth val="0"/>
                <c:extLst xmlns:c15="http://schemas.microsoft.com/office/drawing/2012/chart">
                  <c:ext xmlns:c16="http://schemas.microsoft.com/office/drawing/2014/chart" uri="{C3380CC4-5D6E-409C-BE32-E72D297353CC}">
                    <c16:uniqueId val="{00000008-41D4-41DE-8061-C8415BCE1B56}"/>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Patentdynamik!$A$26:$B$26</c15:sqref>
                        </c15:formulaRef>
                      </c:ext>
                    </c:extLst>
                    <c:strCache>
                      <c:ptCount val="2"/>
                      <c:pt idx="0">
                        <c:v>alle Felder</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Patentdynamik!$C$18:$Q$18</c15:sqref>
                        </c15:formulaRef>
                      </c:ext>
                    </c:extLst>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extLst xmlns:c15="http://schemas.microsoft.com/office/drawing/2012/chart">
                      <c:ext xmlns:c15="http://schemas.microsoft.com/office/drawing/2012/chart" uri="{02D57815-91ED-43cb-92C2-25804820EDAC}">
                        <c15:formulaRef>
                          <c15:sqref>Patentdynamik!$C$26:$Q$26</c15:sqref>
                        </c15:formulaRef>
                      </c:ext>
                    </c:extLst>
                    <c:numCache>
                      <c:formatCode>0</c:formatCode>
                      <c:ptCount val="15"/>
                      <c:pt idx="0">
                        <c:v>100</c:v>
                      </c:pt>
                      <c:pt idx="1">
                        <c:v>100.54205851619645</c:v>
                      </c:pt>
                      <c:pt idx="2">
                        <c:v>96.225182863113901</c:v>
                      </c:pt>
                      <c:pt idx="3">
                        <c:v>93.808777429467085</c:v>
                      </c:pt>
                      <c:pt idx="4">
                        <c:v>95.020245559038656</c:v>
                      </c:pt>
                      <c:pt idx="5">
                        <c:v>94.713296760710548</c:v>
                      </c:pt>
                      <c:pt idx="6">
                        <c:v>97.482366771159874</c:v>
                      </c:pt>
                      <c:pt idx="7">
                        <c:v>102.24007314524557</c:v>
                      </c:pt>
                      <c:pt idx="8">
                        <c:v>101.05799373040752</c:v>
                      </c:pt>
                      <c:pt idx="9">
                        <c:v>99.480799373040753</c:v>
                      </c:pt>
                      <c:pt idx="10">
                        <c:v>96.094566353187034</c:v>
                      </c:pt>
                      <c:pt idx="11">
                        <c:v>97.884012539184951</c:v>
                      </c:pt>
                      <c:pt idx="12">
                        <c:v>95.118207941483803</c:v>
                      </c:pt>
                      <c:pt idx="13">
                        <c:v>95.311389759665616</c:v>
                      </c:pt>
                      <c:pt idx="14">
                        <c:v>92.886422413793085</c:v>
                      </c:pt>
                    </c:numCache>
                  </c:numRef>
                </c:val>
                <c:smooth val="0"/>
                <c:extLst xmlns:c15="http://schemas.microsoft.com/office/drawing/2012/chart">
                  <c:ext xmlns:c16="http://schemas.microsoft.com/office/drawing/2014/chart" uri="{C3380CC4-5D6E-409C-BE32-E72D297353CC}">
                    <c16:uniqueId val="{00000009-41D4-41DE-8061-C8415BCE1B56}"/>
                  </c:ext>
                </c:extLst>
              </c15:ser>
            </c15:filteredLineSeries>
          </c:ext>
        </c:extLst>
      </c:lineChart>
      <c:catAx>
        <c:axId val="131276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616"/>
        <c:crosses val="autoZero"/>
        <c:auto val="1"/>
        <c:lblAlgn val="ctr"/>
        <c:lblOffset val="100"/>
        <c:noMultiLvlLbl val="0"/>
      </c:catAx>
      <c:valAx>
        <c:axId val="131276361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312763976"/>
        <c:crosses val="autoZero"/>
        <c:crossBetween val="between"/>
      </c:valAx>
      <c:spPr>
        <a:noFill/>
        <a:ln>
          <a:noFill/>
        </a:ln>
        <a:effectLst/>
      </c:spPr>
    </c:plotArea>
    <c:legend>
      <c:legendPos val="b"/>
      <c:layout>
        <c:manualLayout>
          <c:xMode val="edge"/>
          <c:yMode val="edge"/>
          <c:x val="0"/>
          <c:y val="0.82317073016475351"/>
          <c:w val="0.94479447423115293"/>
          <c:h val="0.1768292698352465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200">
          <a:solidFill>
            <a:schemeClr val="tx2"/>
          </a:solidFill>
          <a:latin typeface="Source Sans Pro" panose="020B0503030403020204" pitchFamily="34" charset="0"/>
        </a:defRPr>
      </a:pPr>
      <a:endParaRPr lang="de-DE"/>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52-4AAA-A63E-AD486B59F84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952-4AAA-A63E-AD486B59F8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952-4AAA-A63E-AD486B59F84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952-4AAA-A63E-AD486B59F84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952-4AAA-A63E-AD486B59F84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952-4AAA-A63E-AD486B59F845}"/>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952-4AAA-A63E-AD486B59F845}"/>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952-4AAA-A63E-AD486B59F845}"/>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4952-4AAA-A63E-AD486B59F845}"/>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4952-4AAA-A63E-AD486B59F845}"/>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4952-4AAA-A63E-AD486B59F845}"/>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4952-4AAA-A63E-AD486B59F845}"/>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'FuE Branchen'!$D$11:$D$16</c:f>
              <c:strCache>
                <c:ptCount val="6"/>
                <c:pt idx="0">
                  <c:v>Chemie</c:v>
                </c:pt>
                <c:pt idx="1">
                  <c:v>Pharma</c:v>
                </c:pt>
                <c:pt idx="2">
                  <c:v>Fahrzeugbau</c:v>
                </c:pt>
                <c:pt idx="3">
                  <c:v>Elektroindustrie</c:v>
                </c:pt>
                <c:pt idx="4">
                  <c:v>Maschinenbau</c:v>
                </c:pt>
                <c:pt idx="5">
                  <c:v>übrige Branchen</c:v>
                </c:pt>
              </c:strCache>
            </c:strRef>
          </c:cat>
          <c:val>
            <c:numRef>
              <c:f>'FuE Branchen'!$F$11:$F$16</c:f>
              <c:numCache>
                <c:formatCode>General</c:formatCode>
                <c:ptCount val="6"/>
                <c:pt idx="0">
                  <c:v>4.7690000000000001</c:v>
                </c:pt>
                <c:pt idx="1">
                  <c:v>6.3580000000000005</c:v>
                </c:pt>
                <c:pt idx="2">
                  <c:v>33.878999999999998</c:v>
                </c:pt>
                <c:pt idx="3">
                  <c:v>14.177</c:v>
                </c:pt>
                <c:pt idx="4">
                  <c:v>7.7330000000000005</c:v>
                </c:pt>
                <c:pt idx="5">
                  <c:v>6.0020000000000095</c:v>
                </c:pt>
              </c:numCache>
            </c:numRef>
          </c:val>
          <c:extLst>
            <c:ext xmlns:c16="http://schemas.microsoft.com/office/drawing/2014/chart" uri="{C3380CC4-5D6E-409C-BE32-E72D297353CC}">
              <c16:uniqueId val="{0000000C-4952-4AAA-A63E-AD486B59F845}"/>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3801768684396999"/>
          <c:y val="7.8484019728344706E-3"/>
          <c:w val="0.65673914396264532"/>
          <c:h val="0.98219195787033398"/>
        </c:manualLayout>
      </c:layout>
      <c:barChart>
        <c:barDir val="bar"/>
        <c:grouping val="stacked"/>
        <c:varyColors val="0"/>
        <c:ser>
          <c:idx val="0"/>
          <c:order val="0"/>
          <c:tx>
            <c:strRef>
              <c:f>'FuE Intensität'!$B$38</c:f>
              <c:strCache>
                <c:ptCount val="1"/>
                <c:pt idx="0">
                  <c:v>interne FuE-Intensität</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F6D0-48FC-B16D-95000BF18A5A}"/>
              </c:ext>
            </c:extLst>
          </c:dPt>
          <c:dPt>
            <c:idx val="1"/>
            <c:invertIfNegative val="0"/>
            <c:bubble3D val="0"/>
            <c:extLst>
              <c:ext xmlns:c16="http://schemas.microsoft.com/office/drawing/2014/chart" uri="{C3380CC4-5D6E-409C-BE32-E72D297353CC}">
                <c16:uniqueId val="{00000001-F6D0-48FC-B16D-95000BF18A5A}"/>
              </c:ext>
            </c:extLst>
          </c:dPt>
          <c:dPt>
            <c:idx val="2"/>
            <c:invertIfNegative val="0"/>
            <c:bubble3D val="0"/>
            <c:extLst>
              <c:ext xmlns:c16="http://schemas.microsoft.com/office/drawing/2014/chart" uri="{C3380CC4-5D6E-409C-BE32-E72D297353CC}">
                <c16:uniqueId val="{00000002-F6D0-48FC-B16D-95000BF18A5A}"/>
              </c:ext>
            </c:extLst>
          </c:dPt>
          <c:dPt>
            <c:idx val="3"/>
            <c:invertIfNegative val="0"/>
            <c:bubble3D val="0"/>
            <c:extLst>
              <c:ext xmlns:c16="http://schemas.microsoft.com/office/drawing/2014/chart" uri="{C3380CC4-5D6E-409C-BE32-E72D297353CC}">
                <c16:uniqueId val="{00000003-F6D0-48FC-B16D-95000BF18A5A}"/>
              </c:ext>
            </c:extLst>
          </c:dPt>
          <c:dPt>
            <c:idx val="4"/>
            <c:invertIfNegative val="0"/>
            <c:bubble3D val="0"/>
            <c:extLst>
              <c:ext xmlns:c16="http://schemas.microsoft.com/office/drawing/2014/chart" uri="{C3380CC4-5D6E-409C-BE32-E72D297353CC}">
                <c16:uniqueId val="{00000004-F6D0-48FC-B16D-95000BF18A5A}"/>
              </c:ext>
            </c:extLst>
          </c:dPt>
          <c:dPt>
            <c:idx val="5"/>
            <c:invertIfNegative val="0"/>
            <c:bubble3D val="0"/>
            <c:extLst>
              <c:ext xmlns:c16="http://schemas.microsoft.com/office/drawing/2014/chart" uri="{C3380CC4-5D6E-409C-BE32-E72D297353CC}">
                <c16:uniqueId val="{00000005-F6D0-48FC-B16D-95000BF18A5A}"/>
              </c:ext>
            </c:extLst>
          </c:dPt>
          <c:dPt>
            <c:idx val="6"/>
            <c:invertIfNegative val="0"/>
            <c:bubble3D val="0"/>
            <c:extLst>
              <c:ext xmlns:c16="http://schemas.microsoft.com/office/drawing/2014/chart" uri="{C3380CC4-5D6E-409C-BE32-E72D297353CC}">
                <c16:uniqueId val="{00000006-F6D0-48FC-B16D-95000BF18A5A}"/>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Intensität'!$B$39:$B$45</c:f>
              <c:numCache>
                <c:formatCode>0.0%</c:formatCode>
                <c:ptCount val="7"/>
                <c:pt idx="0">
                  <c:v>2.8130351662535247E-2</c:v>
                </c:pt>
                <c:pt idx="1">
                  <c:v>2.9179753399572822E-2</c:v>
                </c:pt>
                <c:pt idx="2">
                  <c:v>3.202633728480761E-2</c:v>
                </c:pt>
                <c:pt idx="3">
                  <c:v>4.997021524579276E-2</c:v>
                </c:pt>
                <c:pt idx="4">
                  <c:v>6.6552066171258972E-2</c:v>
                </c:pt>
                <c:pt idx="5">
                  <c:v>5.7514673428075494E-2</c:v>
                </c:pt>
                <c:pt idx="6">
                  <c:v>0.10733083260483811</c:v>
                </c:pt>
              </c:numCache>
            </c:numRef>
          </c:val>
          <c:extLst>
            <c:ext xmlns:c16="http://schemas.microsoft.com/office/drawing/2014/chart" uri="{C3380CC4-5D6E-409C-BE32-E72D297353CC}">
              <c16:uniqueId val="{00000007-F6D0-48FC-B16D-95000BF18A5A}"/>
            </c:ext>
          </c:extLst>
        </c:ser>
        <c:ser>
          <c:idx val="1"/>
          <c:order val="1"/>
          <c:tx>
            <c:strRef>
              <c:f>'FuE Intensität'!$C$38</c:f>
              <c:strCache>
                <c:ptCount val="1"/>
                <c:pt idx="0">
                  <c:v>externe FuE-Intensität</c:v>
                </c:pt>
              </c:strCache>
            </c:strRef>
          </c:tx>
          <c:spPr>
            <a:solidFill>
              <a:schemeClr val="accent2"/>
            </a:solidFill>
            <a:ln>
              <a:noFill/>
            </a:ln>
            <a:effectLst/>
          </c:spPr>
          <c:invertIfNegative val="0"/>
          <c:dLbls>
            <c:dLbl>
              <c:idx val="0"/>
              <c:layout>
                <c:manualLayout>
                  <c:x val="4.585336061946196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6D0-48FC-B16D-95000BF18A5A}"/>
                </c:ext>
              </c:extLst>
            </c:dLbl>
            <c:dLbl>
              <c:idx val="1"/>
              <c:layout>
                <c:manualLayout>
                  <c:x val="3.7035406654180814E-2"/>
                  <c:y val="-1.119298452099897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6D0-48FC-B16D-95000BF18A5A}"/>
                </c:ext>
              </c:extLst>
            </c:dLbl>
            <c:dLbl>
              <c:idx val="2"/>
              <c:layout>
                <c:manualLayout>
                  <c:x val="6.9868995633187774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FB-4417-9622-CA1DE86C9950}"/>
                </c:ext>
              </c:extLst>
            </c:dLbl>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'FuE Intensität'!$A$39:$A$45</c:f>
              <c:strCache>
                <c:ptCount val="7"/>
                <c:pt idx="0">
                  <c:v>Maschinenbau</c:v>
                </c:pt>
                <c:pt idx="1">
                  <c:v>Chemie</c:v>
                </c:pt>
                <c:pt idx="2">
                  <c:v>Verarbeitendes Gewerbe</c:v>
                </c:pt>
                <c:pt idx="3">
                  <c:v>Chemie &amp; Pharma</c:v>
                </c:pt>
                <c:pt idx="4">
                  <c:v>Elektroindustrie</c:v>
                </c:pt>
                <c:pt idx="5">
                  <c:v>Fahrzeugbau</c:v>
                </c:pt>
                <c:pt idx="6">
                  <c:v>Pharma</c:v>
                </c:pt>
              </c:strCache>
            </c:strRef>
          </c:cat>
          <c:val>
            <c:numRef>
              <c:f>'FuE Intensität'!$C$39:$C$45</c:f>
              <c:numCache>
                <c:formatCode>0.0%</c:formatCode>
                <c:ptCount val="7"/>
                <c:pt idx="0">
                  <c:v>4.7544768683478039E-3</c:v>
                </c:pt>
                <c:pt idx="1">
                  <c:v>4.8643120051709782E-3</c:v>
                </c:pt>
                <c:pt idx="2">
                  <c:v>1.2728314744147186E-2</c:v>
                </c:pt>
                <c:pt idx="3">
                  <c:v>2.1749416054226148E-2</c:v>
                </c:pt>
                <c:pt idx="4">
                  <c:v>1.5960853846531745E-2</c:v>
                </c:pt>
                <c:pt idx="5">
                  <c:v>3.0250633575343317E-2</c:v>
                </c:pt>
                <c:pt idx="6">
                  <c:v>6.8335201381627034E-2</c:v>
                </c:pt>
              </c:numCache>
            </c:numRef>
          </c:val>
          <c:extLst>
            <c:ext xmlns:c16="http://schemas.microsoft.com/office/drawing/2014/chart" uri="{C3380CC4-5D6E-409C-BE32-E72D297353CC}">
              <c16:uniqueId val="{0000000A-F6D0-48FC-B16D-95000BF18A5A}"/>
            </c:ext>
          </c:extLst>
        </c:ser>
        <c:dLbls>
          <c:dLblPos val="ctr"/>
          <c:showLegendKey val="0"/>
          <c:showVal val="1"/>
          <c:showCatName val="0"/>
          <c:showSerName val="0"/>
          <c:showPercent val="0"/>
          <c:showBubbleSize val="0"/>
        </c:dLbls>
        <c:gapWidth val="50"/>
        <c:overlap val="100"/>
        <c:axId val="539042296"/>
        <c:axId val="539044256"/>
      </c:barChart>
      <c:catAx>
        <c:axId val="53904229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crossAx val="539044256"/>
        <c:crossesAt val="0"/>
        <c:auto val="1"/>
        <c:lblAlgn val="ctr"/>
        <c:lblOffset val="100"/>
        <c:noMultiLvlLbl val="0"/>
      </c:catAx>
      <c:valAx>
        <c:axId val="539044256"/>
        <c:scaling>
          <c:orientation val="minMax"/>
          <c:min val="0"/>
        </c:scaling>
        <c:delete val="1"/>
        <c:axPos val="b"/>
        <c:numFmt formatCode="0.0%" sourceLinked="1"/>
        <c:majorTickMark val="out"/>
        <c:minorTickMark val="none"/>
        <c:tickLblPos val="nextTo"/>
        <c:crossAx val="539042296"/>
        <c:crosses val="autoZero"/>
        <c:crossBetween val="between"/>
      </c:valAx>
      <c:spPr>
        <a:noFill/>
        <a:ln w="25400">
          <a:noFill/>
        </a:ln>
        <a:effectLst/>
      </c:spPr>
    </c:plotArea>
    <c:legend>
      <c:legendPos val="r"/>
      <c:layout>
        <c:manualLayout>
          <c:xMode val="edge"/>
          <c:yMode val="edge"/>
          <c:x val="0.65547666452884934"/>
          <c:y val="0.52952368940390826"/>
          <c:w val="0.33067368104063277"/>
          <c:h val="0.1334679978697298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Arial"/>
              <a:cs typeface="Arial"/>
            </a:defRPr>
          </a:pPr>
          <a:endParaRPr lang="de-DE"/>
        </a:p>
      </c:txPr>
    </c:legend>
    <c:plotVisOnly val="1"/>
    <c:dispBlanksAs val="gap"/>
    <c:showDLblsOverMax val="0"/>
  </c:chart>
  <c:spPr>
    <a:noFill/>
    <a:ln w="25400" cap="flat" cmpd="sng" algn="ctr">
      <a:noFill/>
      <a:round/>
    </a:ln>
    <a:effectLst/>
  </c:spPr>
  <c:txPr>
    <a:bodyPr/>
    <a:lstStyle/>
    <a:p>
      <a:pPr>
        <a:defRPr sz="1600" b="0">
          <a:solidFill>
            <a:schemeClr val="tx2"/>
          </a:solidFill>
          <a:latin typeface="+mn-lt"/>
          <a:ea typeface="Arial"/>
          <a:cs typeface="Arial"/>
        </a:defRPr>
      </a:pPr>
      <a:endParaRPr lang="de-DE"/>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6496292979106892"/>
          <c:y val="9.1358953645042408E-3"/>
          <c:w val="0.63503707020893108"/>
          <c:h val="0.99086410463549579"/>
        </c:manualLayout>
      </c:layout>
      <c:barChart>
        <c:barDir val="bar"/>
        <c:grouping val="clustered"/>
        <c:varyColors val="0"/>
        <c:ser>
          <c:idx val="0"/>
          <c:order val="0"/>
          <c:spPr>
            <a:solidFill>
              <a:schemeClr val="accent1"/>
            </a:solidFill>
            <a:ln>
              <a:noFill/>
            </a:ln>
            <a:effectLst/>
          </c:spPr>
          <c:invertIfNegative val="0"/>
          <c:dPt>
            <c:idx val="3"/>
            <c:invertIfNegative val="0"/>
            <c:bubble3D val="0"/>
            <c:extLst>
              <c:ext xmlns:c16="http://schemas.microsoft.com/office/drawing/2014/chart" uri="{C3380CC4-5D6E-409C-BE32-E72D297353CC}">
                <c16:uniqueId val="{00000000-A71E-4AEF-B368-7EC432A6E729}"/>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2-A71E-4AEF-B368-7EC432A6E729}"/>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4-A71E-4AEF-B368-7EC432A6E729}"/>
              </c:ext>
            </c:extLst>
          </c:dPt>
          <c:dPt>
            <c:idx val="6"/>
            <c:invertIfNegative val="0"/>
            <c:bubble3D val="0"/>
            <c:extLst>
              <c:ext xmlns:c16="http://schemas.microsoft.com/office/drawing/2014/chart" uri="{C3380CC4-5D6E-409C-BE32-E72D297353CC}">
                <c16:uniqueId val="{00000005-A71E-4AEF-B368-7EC432A6E729}"/>
              </c:ext>
            </c:extLst>
          </c:dPt>
          <c:dPt>
            <c:idx val="7"/>
            <c:invertIfNegative val="0"/>
            <c:bubble3D val="0"/>
            <c:extLst>
              <c:ext xmlns:c16="http://schemas.microsoft.com/office/drawing/2014/chart" uri="{C3380CC4-5D6E-409C-BE32-E72D297353CC}">
                <c16:uniqueId val="{00000006-A71E-4AEF-B368-7EC432A6E729}"/>
              </c:ext>
            </c:extLst>
          </c:dPt>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'Forschende UN'!$AJ$3:$AJ$7</c:f>
              <c:strCache>
                <c:ptCount val="5"/>
                <c:pt idx="0">
                  <c:v>Verarbeitendes Gewerbe</c:v>
                </c:pt>
                <c:pt idx="1">
                  <c:v>Fahrzeugbau</c:v>
                </c:pt>
                <c:pt idx="2">
                  <c:v>Elektroindustrie</c:v>
                </c:pt>
                <c:pt idx="3">
                  <c:v>Maschinenbau</c:v>
                </c:pt>
                <c:pt idx="4">
                  <c:v>Chemie &amp; Pharma</c:v>
                </c:pt>
              </c:strCache>
            </c:strRef>
          </c:cat>
          <c:val>
            <c:numRef>
              <c:f>'Forschende UN'!$AK$3:$AK$7</c:f>
              <c:numCache>
                <c:formatCode>0</c:formatCode>
                <c:ptCount val="5"/>
                <c:pt idx="0">
                  <c:v>33.337144513546605</c:v>
                </c:pt>
                <c:pt idx="1">
                  <c:v>54.774325575117373</c:v>
                </c:pt>
                <c:pt idx="2">
                  <c:v>64.964399239714893</c:v>
                </c:pt>
                <c:pt idx="3">
                  <c:v>65.992465876406627</c:v>
                </c:pt>
                <c:pt idx="4">
                  <c:v>74.375400915568235</c:v>
                </c:pt>
              </c:numCache>
            </c:numRef>
          </c:val>
          <c:extLst>
            <c:ext xmlns:c16="http://schemas.microsoft.com/office/drawing/2014/chart" uri="{C3380CC4-5D6E-409C-BE32-E72D297353CC}">
              <c16:uniqueId val="{00000007-A71E-4AEF-B368-7EC432A6E729}"/>
            </c:ext>
          </c:extLst>
        </c:ser>
        <c:dLbls>
          <c:dLblPos val="outEnd"/>
          <c:showLegendKey val="0"/>
          <c:showVal val="1"/>
          <c:showCatName val="0"/>
          <c:showSerName val="0"/>
          <c:showPercent val="0"/>
          <c:showBubbleSize val="0"/>
        </c:dLbls>
        <c:gapWidth val="30"/>
        <c:axId val="539041512"/>
        <c:axId val="539045824"/>
      </c:barChart>
      <c:catAx>
        <c:axId val="539041512"/>
        <c:scaling>
          <c:orientation val="minMax"/>
        </c:scaling>
        <c:delete val="0"/>
        <c:axPos val="l"/>
        <c:numFmt formatCode="General" sourceLinked="0"/>
        <c:majorTickMark val="out"/>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39045824"/>
        <c:crossesAt val="0"/>
        <c:auto val="1"/>
        <c:lblAlgn val="ctr"/>
        <c:lblOffset val="100"/>
        <c:noMultiLvlLbl val="0"/>
      </c:catAx>
      <c:valAx>
        <c:axId val="539045824"/>
        <c:scaling>
          <c:orientation val="minMax"/>
        </c:scaling>
        <c:delete val="1"/>
        <c:axPos val="b"/>
        <c:numFmt formatCode="0" sourceLinked="1"/>
        <c:majorTickMark val="out"/>
        <c:minorTickMark val="none"/>
        <c:tickLblPos val="nextTo"/>
        <c:crossAx val="539041512"/>
        <c:crosses val="autoZero"/>
        <c:crossBetween val="between"/>
      </c:valAx>
      <c:spPr>
        <a:noFill/>
        <a:ln w="25400">
          <a:noFill/>
        </a:ln>
        <a:effectLst/>
      </c:spPr>
    </c:plotArea>
    <c:plotVisOnly val="1"/>
    <c:dispBlanksAs val="gap"/>
    <c:showDLblsOverMax val="0"/>
  </c:chart>
  <c:spPr>
    <a:noFill/>
    <a:ln w="25400" cap="flat" cmpd="sng" algn="ctr">
      <a:noFill/>
      <a:prstDash val="solid"/>
      <a:round/>
    </a:ln>
    <a:effectLst/>
  </c:spPr>
  <c:txPr>
    <a:bodyPr/>
    <a:lstStyle/>
    <a:p>
      <a:pPr>
        <a:defRPr sz="1600" b="0">
          <a:solidFill>
            <a:schemeClr val="tx2"/>
          </a:solidFill>
          <a:latin typeface="Source Sans Pro" panose="020B0503030403020204" pitchFamily="34" charset="0"/>
          <a:ea typeface="Arial"/>
          <a:cs typeface="Arial"/>
        </a:defRPr>
      </a:pPr>
      <a:endParaRPr lang="de-DE"/>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9874392302157801E-2"/>
          <c:y val="4.2730572854209573E-2"/>
          <c:w val="0.85854591831016858"/>
          <c:h val="0.84425312616671488"/>
        </c:manualLayout>
      </c:layout>
      <c:barChart>
        <c:barDir val="col"/>
        <c:grouping val="clustered"/>
        <c:varyColors val="0"/>
        <c:ser>
          <c:idx val="1"/>
          <c:order val="1"/>
          <c:tx>
            <c:strRef>
              <c:f>'FuE Personal Chemie'!$A$34</c:f>
              <c:strCache>
                <c:ptCount val="1"/>
                <c:pt idx="0">
                  <c:v>Anteil FuE Personal an Beschäftigten</c:v>
                </c:pt>
              </c:strCache>
            </c:strRef>
          </c:tx>
          <c:spPr>
            <a:solidFill>
              <a:schemeClr val="accent2"/>
            </a:solidFill>
            <a:ln>
              <a:noFill/>
            </a:ln>
            <a:effectLst/>
          </c:spPr>
          <c:invertIfNegative val="0"/>
          <c:cat>
            <c:strRef>
              <c:f>'FuE Personal Chemie'!$M$3:$X$3</c:f>
              <c:strCache>
                <c:ptCount val="12"/>
                <c:pt idx="0">
                  <c:v>2010</c:v>
                </c:pt>
                <c:pt idx="1">
                  <c:v>2011</c:v>
                </c:pt>
                <c:pt idx="2">
                  <c:v>2012</c:v>
                </c:pt>
                <c:pt idx="3">
                  <c:v>2013</c:v>
                </c:pt>
                <c:pt idx="4">
                  <c:v>2014</c:v>
                </c:pt>
                <c:pt idx="5">
                  <c:v>2015</c:v>
                </c:pt>
                <c:pt idx="6">
                  <c:v>2016</c:v>
                </c:pt>
                <c:pt idx="7">
                  <c:v>2017</c:v>
                </c:pt>
                <c:pt idx="8">
                  <c:v>2018</c:v>
                </c:pt>
                <c:pt idx="9">
                  <c:v>2019</c:v>
                </c:pt>
                <c:pt idx="10">
                  <c:v>2020</c:v>
                </c:pt>
                <c:pt idx="11">
                  <c:v>2021</c:v>
                </c:pt>
              </c:strCache>
            </c:strRef>
          </c:cat>
          <c:val>
            <c:numRef>
              <c:f>'FuE Personal Chemie'!$M$35:$AA$35</c:f>
              <c:numCache>
                <c:formatCode>0.0%</c:formatCode>
                <c:ptCount val="15"/>
                <c:pt idx="0">
                  <c:v>9.9969621425092706E-2</c:v>
                </c:pt>
                <c:pt idx="1">
                  <c:v>9.9113495859092501E-2</c:v>
                </c:pt>
                <c:pt idx="2">
                  <c:v>0.10243097128331706</c:v>
                </c:pt>
                <c:pt idx="3">
                  <c:v>9.1900482244629544E-2</c:v>
                </c:pt>
                <c:pt idx="4">
                  <c:v>9.4544162874768439E-2</c:v>
                </c:pt>
                <c:pt idx="5">
                  <c:v>9.4054880098233859E-2</c:v>
                </c:pt>
                <c:pt idx="6">
                  <c:v>9.1924198772435267E-2</c:v>
                </c:pt>
                <c:pt idx="7">
                  <c:v>9.2813776355006067E-2</c:v>
                </c:pt>
                <c:pt idx="8">
                  <c:v>9.2065125509941559E-2</c:v>
                </c:pt>
                <c:pt idx="9">
                  <c:v>9.6758478869110487E-2</c:v>
                </c:pt>
                <c:pt idx="10">
                  <c:v>9.365102263600876E-2</c:v>
                </c:pt>
                <c:pt idx="11">
                  <c:v>9.4225624162605603E-2</c:v>
                </c:pt>
                <c:pt idx="12">
                  <c:v>9.5696528416917018E-2</c:v>
                </c:pt>
                <c:pt idx="13">
                  <c:v>9.9188392257612487E-2</c:v>
                </c:pt>
                <c:pt idx="14">
                  <c:v>9.8016710376389662E-2</c:v>
                </c:pt>
              </c:numCache>
            </c:numRef>
          </c:val>
          <c:extLst>
            <c:ext xmlns:c16="http://schemas.microsoft.com/office/drawing/2014/chart" uri="{C3380CC4-5D6E-409C-BE32-E72D297353CC}">
              <c16:uniqueId val="{00000000-9F49-4E0F-9901-5E3BF9176270}"/>
            </c:ext>
          </c:extLst>
        </c:ser>
        <c:dLbls>
          <c:showLegendKey val="0"/>
          <c:showVal val="0"/>
          <c:showCatName val="0"/>
          <c:showSerName val="0"/>
          <c:showPercent val="0"/>
          <c:showBubbleSize val="0"/>
        </c:dLbls>
        <c:gapWidth val="40"/>
        <c:axId val="541558392"/>
        <c:axId val="541564272"/>
      </c:barChart>
      <c:lineChart>
        <c:grouping val="standard"/>
        <c:varyColors val="0"/>
        <c:ser>
          <c:idx val="0"/>
          <c:order val="0"/>
          <c:tx>
            <c:strRef>
              <c:f>'FuE Personal Chemie'!$A$4</c:f>
              <c:strCache>
                <c:ptCount val="1"/>
                <c:pt idx="0">
                  <c:v>FuE-Personal; Chemie/Pharma (20+21); Anzahl;</c:v>
                </c:pt>
              </c:strCache>
            </c:strRef>
          </c:tx>
          <c:spPr>
            <a:ln w="38100" cap="rnd" cmpd="sng" algn="ctr">
              <a:solidFill>
                <a:schemeClr val="accent1">
                  <a:shade val="95000"/>
                  <a:satMod val="105000"/>
                </a:schemeClr>
              </a:solidFill>
              <a:prstDash val="solid"/>
              <a:round/>
            </a:ln>
            <a:effectLst/>
          </c:spPr>
          <c:marker>
            <c:symbol val="none"/>
          </c:marker>
          <c:cat>
            <c:strRef>
              <c:f>'FuE Personal Chemie'!$M$3:$AA$3</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'FuE Personal Chemie'!$M$4:$AA$4</c:f>
              <c:numCache>
                <c:formatCode>#,##0</c:formatCode>
                <c:ptCount val="15"/>
                <c:pt idx="0">
                  <c:v>41464</c:v>
                </c:pt>
                <c:pt idx="1">
                  <c:v>42485</c:v>
                </c:pt>
                <c:pt idx="2">
                  <c:v>44487</c:v>
                </c:pt>
                <c:pt idx="3">
                  <c:v>40248</c:v>
                </c:pt>
                <c:pt idx="4">
                  <c:v>42054</c:v>
                </c:pt>
                <c:pt idx="5">
                  <c:v>41975</c:v>
                </c:pt>
                <c:pt idx="6">
                  <c:v>41096</c:v>
                </c:pt>
                <c:pt idx="7">
                  <c:v>42040</c:v>
                </c:pt>
                <c:pt idx="8">
                  <c:v>42585</c:v>
                </c:pt>
                <c:pt idx="9">
                  <c:v>44888</c:v>
                </c:pt>
                <c:pt idx="10">
                  <c:v>43495</c:v>
                </c:pt>
                <c:pt idx="11">
                  <c:v>44587</c:v>
                </c:pt>
                <c:pt idx="12">
                  <c:v>45646</c:v>
                </c:pt>
                <c:pt idx="13">
                  <c:v>47565</c:v>
                </c:pt>
                <c:pt idx="14">
                  <c:v>47054</c:v>
                </c:pt>
              </c:numCache>
            </c:numRef>
          </c:val>
          <c:smooth val="0"/>
          <c:extLst>
            <c:ext xmlns:c16="http://schemas.microsoft.com/office/drawing/2014/chart" uri="{C3380CC4-5D6E-409C-BE32-E72D297353CC}">
              <c16:uniqueId val="{00000001-9F49-4E0F-9901-5E3BF9176270}"/>
            </c:ext>
          </c:extLst>
        </c:ser>
        <c:dLbls>
          <c:showLegendKey val="0"/>
          <c:showVal val="0"/>
          <c:showCatName val="0"/>
          <c:showSerName val="0"/>
          <c:showPercent val="0"/>
          <c:showBubbleSize val="0"/>
        </c:dLbls>
        <c:marker val="1"/>
        <c:smooth val="0"/>
        <c:axId val="541563880"/>
        <c:axId val="541561136"/>
      </c:lineChart>
      <c:catAx>
        <c:axId val="541563880"/>
        <c:scaling>
          <c:orientation val="minMax"/>
        </c:scaling>
        <c:delete val="0"/>
        <c:axPos val="b"/>
        <c:numFmt formatCode="General" sourceLinked="1"/>
        <c:majorTickMark val="out"/>
        <c:minorTickMark val="none"/>
        <c:tickLblPos val="nextTo"/>
        <c:spPr>
          <a:noFill/>
          <a:ln w="9525" cap="flat" cmpd="sng" algn="ctr">
            <a:solidFill>
              <a:srgbClr val="B2B2B2"/>
            </a:solidFill>
            <a:prstDash val="solid"/>
            <a:round/>
          </a:ln>
          <a:effectLst/>
        </c:spPr>
        <c:txPr>
          <a:bodyPr rot="-5400000" spcFirstLastPara="1" vertOverflow="ellipsis" wrap="square" anchor="ctr" anchorCtr="1"/>
          <a:lstStyle/>
          <a:p>
            <a:pPr>
              <a:defRPr sz="1600" b="0" i="0" u="none" strike="noStrike" kern="1200" baseline="0">
                <a:solidFill>
                  <a:schemeClr val="tx2"/>
                </a:solidFill>
                <a:latin typeface="Source Sans Pro" panose="020B0503030403020204" pitchFamily="34" charset="0"/>
                <a:ea typeface="Arial"/>
                <a:cs typeface="Arial"/>
              </a:defRPr>
            </a:pPr>
            <a:endParaRPr lang="de-DE"/>
          </a:p>
        </c:txPr>
        <c:crossAx val="541561136"/>
        <c:crosses val="autoZero"/>
        <c:auto val="1"/>
        <c:lblAlgn val="ctr"/>
        <c:lblOffset val="100"/>
        <c:noMultiLvlLbl val="0"/>
      </c:catAx>
      <c:valAx>
        <c:axId val="541561136"/>
        <c:scaling>
          <c:orientation val="minMax"/>
          <c:max val="50000"/>
          <c:min val="20000"/>
        </c:scaling>
        <c:delete val="0"/>
        <c:axPos val="l"/>
        <c:majorGridlines>
          <c:spPr>
            <a:ln w="9525" cap="flat" cmpd="sng" algn="ctr">
              <a:solidFill>
                <a:srgbClr val="B2B2B2"/>
              </a:solidFill>
              <a:prstDash val="dash"/>
              <a:round/>
            </a:ln>
            <a:effectLst/>
          </c:spPr>
        </c:majorGridlines>
        <c:numFmt formatCode="#,##0" sourceLinked="1"/>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1"/>
                </a:solidFill>
                <a:latin typeface="Source Sans Pro" panose="020B0503030403020204" pitchFamily="34" charset="0"/>
                <a:ea typeface="Arial"/>
                <a:cs typeface="Arial"/>
              </a:defRPr>
            </a:pPr>
            <a:endParaRPr lang="de-DE"/>
          </a:p>
        </c:txPr>
        <c:crossAx val="541563880"/>
        <c:crosses val="autoZero"/>
        <c:crossBetween val="between"/>
      </c:valAx>
      <c:valAx>
        <c:axId val="541564272"/>
        <c:scaling>
          <c:orientation val="minMax"/>
          <c:min val="0"/>
        </c:scaling>
        <c:delete val="0"/>
        <c:axPos val="r"/>
        <c:numFmt formatCode="0%" sourceLinked="0"/>
        <c:majorTickMark val="out"/>
        <c:minorTickMark val="none"/>
        <c:tickLblPos val="nextTo"/>
        <c:spPr>
          <a:noFill/>
          <a:ln w="9525" cap="flat" cmpd="sng" algn="ctr">
            <a:solidFill>
              <a:srgbClr val="B2B2B2"/>
            </a:solidFill>
            <a:prstDash val="solid"/>
            <a:round/>
          </a:ln>
          <a:effectLst/>
        </c:spPr>
        <c:txPr>
          <a:bodyPr rot="-60000000" spcFirstLastPara="1" vertOverflow="ellipsis" vert="horz" wrap="square" anchor="ctr" anchorCtr="1"/>
          <a:lstStyle/>
          <a:p>
            <a:pPr>
              <a:defRPr sz="1600" b="0" i="0" u="none" strike="noStrike" kern="1200" baseline="0">
                <a:solidFill>
                  <a:schemeClr val="accent2"/>
                </a:solidFill>
                <a:latin typeface="Source Sans Pro" panose="020B0503030403020204" pitchFamily="34" charset="0"/>
                <a:ea typeface="Arial"/>
                <a:cs typeface="Arial"/>
              </a:defRPr>
            </a:pPr>
            <a:endParaRPr lang="de-DE"/>
          </a:p>
        </c:txPr>
        <c:crossAx val="541558392"/>
        <c:crosses val="max"/>
        <c:crossBetween val="between"/>
      </c:valAx>
      <c:catAx>
        <c:axId val="541558392"/>
        <c:scaling>
          <c:orientation val="minMax"/>
        </c:scaling>
        <c:delete val="1"/>
        <c:axPos val="b"/>
        <c:numFmt formatCode="General" sourceLinked="1"/>
        <c:majorTickMark val="out"/>
        <c:minorTickMark val="none"/>
        <c:tickLblPos val="nextTo"/>
        <c:crossAx val="541564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prstDash val="solid"/>
      <a:round/>
    </a:ln>
    <a:effectLst/>
  </c:spPr>
  <c:txPr>
    <a:bodyPr/>
    <a:lstStyle/>
    <a:p>
      <a:pPr>
        <a:defRPr sz="1600" b="0">
          <a:solidFill>
            <a:srgbClr val="564A3E"/>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B49D-4CA0-BC55-315BC04EEC4B}"/>
              </c:ext>
            </c:extLst>
          </c:dPt>
          <c:dPt>
            <c:idx val="1"/>
            <c:bubble3D val="0"/>
            <c:spPr>
              <a:solidFill>
                <a:schemeClr val="accent2"/>
              </a:solidFill>
              <a:ln w="19050">
                <a:noFill/>
              </a:ln>
              <a:effectLst/>
            </c:spPr>
            <c:extLst>
              <c:ext xmlns:c16="http://schemas.microsoft.com/office/drawing/2014/chart" uri="{C3380CC4-5D6E-409C-BE32-E72D297353CC}">
                <c16:uniqueId val="{00000003-B49D-4CA0-BC55-315BC04EEC4B}"/>
              </c:ext>
            </c:extLst>
          </c:dPt>
          <c:dPt>
            <c:idx val="2"/>
            <c:bubble3D val="0"/>
            <c:spPr>
              <a:solidFill>
                <a:schemeClr val="accent3"/>
              </a:solidFill>
              <a:ln w="19050">
                <a:noFill/>
              </a:ln>
              <a:effectLst/>
            </c:spPr>
            <c:extLst>
              <c:ext xmlns:c16="http://schemas.microsoft.com/office/drawing/2014/chart" uri="{C3380CC4-5D6E-409C-BE32-E72D297353CC}">
                <c16:uniqueId val="{00000005-B49D-4CA0-BC55-315BC04EEC4B}"/>
              </c:ext>
            </c:extLst>
          </c:dPt>
          <c:dPt>
            <c:idx val="3"/>
            <c:bubble3D val="0"/>
            <c:spPr>
              <a:solidFill>
                <a:schemeClr val="accent4"/>
              </a:solidFill>
              <a:ln w="19050">
                <a:noFill/>
              </a:ln>
              <a:effectLst/>
            </c:spPr>
            <c:extLst>
              <c:ext xmlns:c16="http://schemas.microsoft.com/office/drawing/2014/chart" uri="{C3380CC4-5D6E-409C-BE32-E72D297353CC}">
                <c16:uniqueId val="{00000007-B49D-4CA0-BC55-315BC04EEC4B}"/>
              </c:ext>
            </c:extLst>
          </c:dPt>
          <c:dPt>
            <c:idx val="4"/>
            <c:bubble3D val="0"/>
            <c:explosion val="12"/>
            <c:spPr>
              <a:solidFill>
                <a:schemeClr val="accent5"/>
              </a:solidFill>
              <a:ln w="19050">
                <a:noFill/>
              </a:ln>
              <a:effectLst/>
            </c:spPr>
            <c:extLst>
              <c:ext xmlns:c16="http://schemas.microsoft.com/office/drawing/2014/chart" uri="{C3380CC4-5D6E-409C-BE32-E72D297353CC}">
                <c16:uniqueId val="{00000009-B49D-4CA0-BC55-315BC04EEC4B}"/>
              </c:ext>
            </c:extLst>
          </c:dPt>
          <c:dPt>
            <c:idx val="5"/>
            <c:bubble3D val="0"/>
            <c:spPr>
              <a:solidFill>
                <a:schemeClr val="accent6"/>
              </a:solidFill>
              <a:ln w="19050">
                <a:noFill/>
              </a:ln>
              <a:effectLst/>
            </c:spPr>
            <c:extLst>
              <c:ext xmlns:c16="http://schemas.microsoft.com/office/drawing/2014/chart" uri="{C3380CC4-5D6E-409C-BE32-E72D297353CC}">
                <c16:uniqueId val="{0000000B-B49D-4CA0-BC55-315BC04EEC4B}"/>
              </c:ext>
            </c:extLst>
          </c:dPt>
          <c:dPt>
            <c:idx val="6"/>
            <c:bubble3D val="0"/>
            <c:spPr>
              <a:solidFill>
                <a:srgbClr val="FF3EB5">
                  <a:lumMod val="20000"/>
                  <a:lumOff val="80000"/>
                </a:srgbClr>
              </a:solidFill>
              <a:ln w="19050">
                <a:noFill/>
              </a:ln>
              <a:effectLst/>
            </c:spPr>
            <c:extLst>
              <c:ext xmlns:c16="http://schemas.microsoft.com/office/drawing/2014/chart" uri="{C3380CC4-5D6E-409C-BE32-E72D297353CC}">
                <c16:uniqueId val="{0000000D-B49D-4CA0-BC55-315BC04EEC4B}"/>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49D-4CA0-BC55-315BC04EEC4B}"/>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49D-4CA0-BC55-315BC04EEC4B}"/>
                </c:ext>
              </c:extLst>
            </c:dLbl>
            <c:dLbl>
              <c:idx val="2"/>
              <c:layout>
                <c:manualLayout>
                  <c:x val="1.6733214816577868E-2"/>
                  <c:y val="0.1039824880218735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49D-4CA0-BC55-315BC04EEC4B}"/>
                </c:ext>
              </c:extLst>
            </c:dLbl>
            <c:dLbl>
              <c:idx val="3"/>
              <c:layout>
                <c:manualLayout>
                  <c:x val="0"/>
                  <c:y val="0.1185618554544174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49D-4CA0-BC55-315BC04EEC4B}"/>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49D-4CA0-BC55-315BC04EEC4B}"/>
                </c:ext>
              </c:extLst>
            </c:dLbl>
            <c:dLbl>
              <c:idx val="5"/>
              <c:layout>
                <c:manualLayout>
                  <c:x val="-2.4589990863270031E-2"/>
                  <c:y val="-5.163459391904253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B49D-4CA0-BC55-315BC04EEC4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Source Sans Pro" panose="020B0503030403020204" pitchFamily="34" charset="0"/>
                    <a:ea typeface="Arial"/>
                    <a:cs typeface="Arial"/>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Welt'!$S$27:$S$33</c:f>
              <c:strCache>
                <c:ptCount val="7"/>
                <c:pt idx="0">
                  <c:v>USA</c:v>
                </c:pt>
                <c:pt idx="1">
                  <c:v>China</c:v>
                </c:pt>
                <c:pt idx="2">
                  <c:v>UK</c:v>
                </c:pt>
                <c:pt idx="3">
                  <c:v>Japan</c:v>
                </c:pt>
                <c:pt idx="4">
                  <c:v>Deutschland</c:v>
                </c:pt>
                <c:pt idx="5">
                  <c:v>Schweiz</c:v>
                </c:pt>
                <c:pt idx="6">
                  <c:v>übrige Welt</c:v>
                </c:pt>
              </c:strCache>
            </c:strRef>
          </c:cat>
          <c:val>
            <c:numRef>
              <c:f>'Anteil an Welt'!$U$27:$U$33</c:f>
              <c:numCache>
                <c:formatCode>0.0</c:formatCode>
                <c:ptCount val="7"/>
                <c:pt idx="0">
                  <c:v>53.471441636761284</c:v>
                </c:pt>
                <c:pt idx="1">
                  <c:v>12.338434374564715</c:v>
                </c:pt>
                <c:pt idx="2">
                  <c:v>5.9593253681047962</c:v>
                </c:pt>
                <c:pt idx="3">
                  <c:v>5.7686102412619249</c:v>
                </c:pt>
                <c:pt idx="4">
                  <c:v>4.2475347427032721</c:v>
                </c:pt>
                <c:pt idx="5">
                  <c:v>3.1060503179532537</c:v>
                </c:pt>
                <c:pt idx="6">
                  <c:v>15.108603318650751</c:v>
                </c:pt>
              </c:numCache>
            </c:numRef>
          </c:val>
          <c:extLst>
            <c:ext xmlns:c15="http://schemas.microsoft.com/office/drawing/2012/chart" uri="{02D57815-91ED-43cb-92C2-25804820EDAC}">
              <c15:filteredSeriesTitle>
                <c15:tx>
                  <c:strRef>
                    <c:extLst>
                      <c:ext uri="{02D57815-91ED-43cb-92C2-25804820EDAC}">
                        <c15:formulaRef>
                          <c15:sqref>'Anteil an Welt'!#REF!</c15:sqref>
                        </c15:formulaRef>
                      </c:ext>
                    </c:extLst>
                  </c:strRef>
                </c15:tx>
              </c15:filteredSeriesTitle>
            </c:ext>
            <c:ext xmlns:c16="http://schemas.microsoft.com/office/drawing/2014/chart" uri="{C3380CC4-5D6E-409C-BE32-E72D297353CC}">
              <c16:uniqueId val="{0000000E-B49D-4CA0-BC55-315BC04EEC4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965214489042313"/>
          <c:y val="0.21353368999293346"/>
          <c:w val="0.49978690841618223"/>
          <c:h val="0.6470403175934564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5D07-4D2E-955D-97C79A69F776}"/>
              </c:ext>
            </c:extLst>
          </c:dPt>
          <c:dPt>
            <c:idx val="1"/>
            <c:bubble3D val="0"/>
            <c:spPr>
              <a:solidFill>
                <a:schemeClr val="accent2"/>
              </a:solidFill>
              <a:ln w="19050">
                <a:noFill/>
              </a:ln>
              <a:effectLst/>
            </c:spPr>
            <c:extLst>
              <c:ext xmlns:c16="http://schemas.microsoft.com/office/drawing/2014/chart" uri="{C3380CC4-5D6E-409C-BE32-E72D297353CC}">
                <c16:uniqueId val="{00000003-5D07-4D2E-955D-97C79A69F776}"/>
              </c:ext>
            </c:extLst>
          </c:dPt>
          <c:dPt>
            <c:idx val="2"/>
            <c:bubble3D val="0"/>
            <c:spPr>
              <a:solidFill>
                <a:schemeClr val="accent3"/>
              </a:solidFill>
              <a:ln w="19050">
                <a:noFill/>
              </a:ln>
              <a:effectLst/>
            </c:spPr>
            <c:extLst>
              <c:ext xmlns:c16="http://schemas.microsoft.com/office/drawing/2014/chart" uri="{C3380CC4-5D6E-409C-BE32-E72D297353CC}">
                <c16:uniqueId val="{00000005-5D07-4D2E-955D-97C79A69F776}"/>
              </c:ext>
            </c:extLst>
          </c:dPt>
          <c:dPt>
            <c:idx val="3"/>
            <c:bubble3D val="0"/>
            <c:explosion val="11"/>
            <c:spPr>
              <a:solidFill>
                <a:schemeClr val="accent4"/>
              </a:solidFill>
              <a:ln w="19050">
                <a:noFill/>
              </a:ln>
              <a:effectLst/>
            </c:spPr>
            <c:extLst>
              <c:ext xmlns:c16="http://schemas.microsoft.com/office/drawing/2014/chart" uri="{C3380CC4-5D6E-409C-BE32-E72D297353CC}">
                <c16:uniqueId val="{00000007-5D07-4D2E-955D-97C79A69F776}"/>
              </c:ext>
            </c:extLst>
          </c:dPt>
          <c:dPt>
            <c:idx val="4"/>
            <c:bubble3D val="0"/>
            <c:spPr>
              <a:solidFill>
                <a:schemeClr val="accent5"/>
              </a:solidFill>
              <a:ln w="19050">
                <a:noFill/>
              </a:ln>
              <a:effectLst/>
            </c:spPr>
            <c:extLst>
              <c:ext xmlns:c16="http://schemas.microsoft.com/office/drawing/2014/chart" uri="{C3380CC4-5D6E-409C-BE32-E72D297353CC}">
                <c16:uniqueId val="{00000009-5D07-4D2E-955D-97C79A69F776}"/>
              </c:ext>
            </c:extLst>
          </c:dPt>
          <c:dPt>
            <c:idx val="5"/>
            <c:bubble3D val="0"/>
            <c:spPr>
              <a:solidFill>
                <a:schemeClr val="accent6"/>
              </a:solidFill>
              <a:ln w="19050">
                <a:noFill/>
              </a:ln>
              <a:effectLst/>
            </c:spPr>
            <c:extLst>
              <c:ext xmlns:c16="http://schemas.microsoft.com/office/drawing/2014/chart" uri="{C3380CC4-5D6E-409C-BE32-E72D297353CC}">
                <c16:uniqueId val="{0000000B-5D07-4D2E-955D-97C79A69F776}"/>
              </c:ext>
            </c:extLst>
          </c:dPt>
          <c:dPt>
            <c:idx val="7"/>
            <c:bubble3D val="0"/>
            <c:spPr>
              <a:solidFill>
                <a:srgbClr val="FF3EB5">
                  <a:lumMod val="20000"/>
                  <a:lumOff val="80000"/>
                </a:srgbClr>
              </a:solidFill>
              <a:ln>
                <a:noFill/>
              </a:ln>
            </c:spPr>
            <c:extLst>
              <c:ext xmlns:c16="http://schemas.microsoft.com/office/drawing/2014/chart" uri="{C3380CC4-5D6E-409C-BE32-E72D297353CC}">
                <c16:uniqueId val="{0000000D-5D07-4D2E-955D-97C79A69F776}"/>
              </c:ext>
            </c:extLst>
          </c:dPt>
          <c:dLbls>
            <c:dLbl>
              <c:idx val="0"/>
              <c:layout>
                <c:manualLayout>
                  <c:x val="1.6358090884240048E-2"/>
                  <c:y val="-3.95888799128517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D07-4D2E-955D-97C79A69F776}"/>
                </c:ext>
              </c:extLst>
            </c:dLbl>
            <c:dLbl>
              <c:idx val="1"/>
              <c:layout>
                <c:manualLayout>
                  <c:x val="9.7922003985197834E-2"/>
                  <c:y val="5.786067064186016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D07-4D2E-955D-97C79A69F776}"/>
                </c:ext>
              </c:extLst>
            </c:dLbl>
            <c:dLbl>
              <c:idx val="2"/>
              <c:layout>
                <c:manualLayout>
                  <c:x val="2.6547451448735684E-2"/>
                  <c:y val="1.8271790729008371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3263581416635812"/>
                      <c:h val="0.13665788805434922"/>
                    </c:manualLayout>
                  </c15:layout>
                </c:ext>
                <c:ext xmlns:c16="http://schemas.microsoft.com/office/drawing/2014/chart" uri="{C3380CC4-5D6E-409C-BE32-E72D297353CC}">
                  <c16:uniqueId val="{00000005-5D07-4D2E-955D-97C79A69F776}"/>
                </c:ext>
              </c:extLst>
            </c:dLbl>
            <c:dLbl>
              <c:idx val="3"/>
              <c:layout>
                <c:manualLayout>
                  <c:x val="-2.2286175421881516E-3"/>
                  <c:y val="0.13856107969498099"/>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8606503284722024"/>
                      <c:h val="0.16406557414786194"/>
                    </c:manualLayout>
                  </c15:layout>
                </c:ext>
                <c:ext xmlns:c16="http://schemas.microsoft.com/office/drawing/2014/chart" uri="{C3380CC4-5D6E-409C-BE32-E72D297353CC}">
                  <c16:uniqueId val="{00000007-5D07-4D2E-955D-97C79A69F776}"/>
                </c:ext>
              </c:extLst>
            </c:dLbl>
            <c:dLbl>
              <c:idx val="4"/>
              <c:layout>
                <c:manualLayout>
                  <c:x val="-7.0297811463308518E-2"/>
                  <c:y val="6.39512675515296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6798549458454735"/>
                      <c:h val="0.16102027569302721"/>
                    </c:manualLayout>
                  </c15:layout>
                </c:ext>
                <c:ext xmlns:c16="http://schemas.microsoft.com/office/drawing/2014/chart" uri="{C3380CC4-5D6E-409C-BE32-E72D297353CC}">
                  <c16:uniqueId val="{00000009-5D07-4D2E-955D-97C79A69F776}"/>
                </c:ext>
              </c:extLst>
            </c:dLbl>
            <c:dLbl>
              <c:idx val="5"/>
              <c:layout>
                <c:manualLayout>
                  <c:x val="0"/>
                  <c:y val="-3.6851750498015506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32533963612736744"/>
                      <c:h val="0.15027037214746056"/>
                    </c:manualLayout>
                  </c15:layout>
                </c:ext>
                <c:ext xmlns:c16="http://schemas.microsoft.com/office/drawing/2014/chart" uri="{C3380CC4-5D6E-409C-BE32-E72D297353CC}">
                  <c16:uniqueId val="{0000000B-5D07-4D2E-955D-97C79A69F776}"/>
                </c:ext>
              </c:extLst>
            </c:dLbl>
            <c:dLbl>
              <c:idx val="6"/>
              <c:layout>
                <c:manualLayout>
                  <c:x val="-5.5963515083518017E-2"/>
                  <c:y val="-0.1034792060339667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5D07-4D2E-955D-97C79A69F776}"/>
                </c:ext>
              </c:extLst>
            </c:dLbl>
            <c:numFmt formatCode="0.0%" sourceLinked="0"/>
            <c:spPr>
              <a:noFill/>
              <a:ln>
                <a:noFill/>
              </a:ln>
              <a:effectLst/>
            </c:spPr>
            <c:txPr>
              <a:bodyPr rot="0" vert="horz"/>
              <a:lstStyle/>
              <a:p>
                <a:pPr>
                  <a:defRPr/>
                </a:pPr>
                <a:endParaRPr lang="de-DE"/>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'Anteil an Welt'!$N$70:$N$77</c:f>
              <c:strCache>
                <c:ptCount val="8"/>
                <c:pt idx="0">
                  <c:v>China</c:v>
                </c:pt>
                <c:pt idx="1">
                  <c:v>USA</c:v>
                </c:pt>
                <c:pt idx="2">
                  <c:v>Japan</c:v>
                </c:pt>
                <c:pt idx="3">
                  <c:v>Deutschland</c:v>
                </c:pt>
                <c:pt idx="4">
                  <c:v>Korea</c:v>
                </c:pt>
                <c:pt idx="5">
                  <c:v>Frankreich</c:v>
                </c:pt>
                <c:pt idx="6">
                  <c:v>restliche EU</c:v>
                </c:pt>
                <c:pt idx="7">
                  <c:v>übrige Länder</c:v>
                </c:pt>
              </c:strCache>
            </c:strRef>
          </c:cat>
          <c:val>
            <c:numRef>
              <c:f>'Anteil an Welt'!$P$70:$P$77</c:f>
              <c:numCache>
                <c:formatCode>_-* #,##0\ _€_-;\-* #,##0\ _€_-;_-* "-"??\ _€_-;_-@_-</c:formatCode>
                <c:ptCount val="8"/>
                <c:pt idx="0">
                  <c:v>18090.490664000001</c:v>
                </c:pt>
                <c:pt idx="1">
                  <c:v>13057.1483230046</c:v>
                </c:pt>
                <c:pt idx="2">
                  <c:v>5927.7111965301401</c:v>
                </c:pt>
                <c:pt idx="3">
                  <c:v>4745</c:v>
                </c:pt>
                <c:pt idx="4">
                  <c:v>2518.3764345663299</c:v>
                </c:pt>
                <c:pt idx="5">
                  <c:v>2158.8117591755099</c:v>
                </c:pt>
                <c:pt idx="6">
                  <c:v>3212.6159309013901</c:v>
                </c:pt>
                <c:pt idx="7">
                  <c:v>6231.9070250675359</c:v>
                </c:pt>
              </c:numCache>
            </c:numRef>
          </c:val>
          <c:extLst>
            <c:ext xmlns:c16="http://schemas.microsoft.com/office/drawing/2014/chart" uri="{C3380CC4-5D6E-409C-BE32-E72D297353CC}">
              <c16:uniqueId val="{0000000F-5D07-4D2E-955D-97C79A69F776}"/>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sz="1400" b="0">
          <a:solidFill>
            <a:schemeClr val="tx2"/>
          </a:solidFill>
          <a:latin typeface="Source Sans Pro" panose="020B0503030403020204" pitchFamily="34" charset="0"/>
          <a:ea typeface="Arial"/>
          <a:cs typeface="Arial"/>
        </a:defRPr>
      </a:pPr>
      <a:endParaRPr lang="de-DE"/>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'Anteil CUP an Welt'!$H$5</c:f>
              <c:strCache>
                <c:ptCount val="1"/>
                <c:pt idx="0">
                  <c:v>2010</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Welt'!$H$6:$H$15</c:f>
              <c:numCache>
                <c:formatCode>0.0</c:formatCode>
                <c:ptCount val="10"/>
                <c:pt idx="0">
                  <c:v>35.45332303378823</c:v>
                </c:pt>
                <c:pt idx="1">
                  <c:v>4.9380596801419046</c:v>
                </c:pt>
                <c:pt idx="2">
                  <c:v>20.378794381025951</c:v>
                </c:pt>
                <c:pt idx="3">
                  <c:v>5.0982748261951771</c:v>
                </c:pt>
                <c:pt idx="4">
                  <c:v>13.973049523646038</c:v>
                </c:pt>
                <c:pt idx="5">
                  <c:v>7.3756186879523931</c:v>
                </c:pt>
                <c:pt idx="6">
                  <c:v>5.9823191142391208</c:v>
                </c:pt>
                <c:pt idx="7">
                  <c:v>4.0168225903355932</c:v>
                </c:pt>
                <c:pt idx="8">
                  <c:v>3.3244642806053846</c:v>
                </c:pt>
                <c:pt idx="9">
                  <c:v>2.4804737790747575</c:v>
                </c:pt>
              </c:numCache>
            </c:numRef>
          </c:val>
          <c:extLst>
            <c:ext xmlns:c16="http://schemas.microsoft.com/office/drawing/2014/chart" uri="{C3380CC4-5D6E-409C-BE32-E72D297353CC}">
              <c16:uniqueId val="{00000000-5C39-4837-A8D5-E6AFBABD8EF7}"/>
            </c:ext>
          </c:extLst>
        </c:ser>
        <c:ser>
          <c:idx val="1"/>
          <c:order val="1"/>
          <c:tx>
            <c:strRef>
              <c:f>'Anteil CUP an Welt'!$V$5</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'Anteil CUP an Welt'!$G$6:$G$15</c:f>
              <c:strCache>
                <c:ptCount val="10"/>
                <c:pt idx="0">
                  <c:v>USA</c:v>
                </c:pt>
                <c:pt idx="1">
                  <c:v>China</c:v>
                </c:pt>
                <c:pt idx="2">
                  <c:v>Japan</c:v>
                </c:pt>
                <c:pt idx="3">
                  <c:v>Korea</c:v>
                </c:pt>
                <c:pt idx="4">
                  <c:v>Deutschland</c:v>
                </c:pt>
                <c:pt idx="5">
                  <c:v>Frankreich</c:v>
                </c:pt>
                <c:pt idx="6">
                  <c:v>Großbritannien</c:v>
                </c:pt>
                <c:pt idx="7">
                  <c:v>Indien</c:v>
                </c:pt>
                <c:pt idx="8">
                  <c:v>Schweiz</c:v>
                </c:pt>
                <c:pt idx="9">
                  <c:v>Niederlande</c:v>
                </c:pt>
              </c:strCache>
            </c:strRef>
          </c:cat>
          <c:val>
            <c:numRef>
              <c:f>'Anteil CUP an Welt'!$V$6:$V$15</c:f>
              <c:numCache>
                <c:formatCode>0.0</c:formatCode>
                <c:ptCount val="10"/>
                <c:pt idx="0">
                  <c:v>27.35817307692308</c:v>
                </c:pt>
                <c:pt idx="1">
                  <c:v>19.01923076923077</c:v>
                </c:pt>
                <c:pt idx="2">
                  <c:v>17.44951923076923</c:v>
                </c:pt>
                <c:pt idx="3">
                  <c:v>7.9038461538461533</c:v>
                </c:pt>
                <c:pt idx="4">
                  <c:v>7.6438297440814225</c:v>
                </c:pt>
                <c:pt idx="5">
                  <c:v>4.3798076923076925</c:v>
                </c:pt>
                <c:pt idx="6">
                  <c:v>3.4086538461538458</c:v>
                </c:pt>
                <c:pt idx="7">
                  <c:v>2.9447115384615388</c:v>
                </c:pt>
                <c:pt idx="8">
                  <c:v>2.1394230769230771</c:v>
                </c:pt>
                <c:pt idx="9">
                  <c:v>2.3004807692307692</c:v>
                </c:pt>
              </c:numCache>
            </c:numRef>
          </c:val>
          <c:extLst>
            <c:ext xmlns:c16="http://schemas.microsoft.com/office/drawing/2014/chart" uri="{C3380CC4-5D6E-409C-BE32-E72D297353CC}">
              <c16:uniqueId val="{00000001-5C39-4837-A8D5-E6AFBABD8EF7}"/>
            </c:ext>
          </c:extLst>
        </c:ser>
        <c:dLbls>
          <c:showLegendKey val="0"/>
          <c:showVal val="0"/>
          <c:showCatName val="0"/>
          <c:showSerName val="0"/>
          <c:showPercent val="0"/>
          <c:showBubbleSize val="0"/>
        </c:dLbls>
        <c:gapWidth val="50"/>
        <c:axId val="1044398008"/>
        <c:axId val="1044394048"/>
      </c:barChart>
      <c:catAx>
        <c:axId val="104439800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crossAx val="1044394048"/>
        <c:crosses val="autoZero"/>
        <c:auto val="1"/>
        <c:lblAlgn val="ctr"/>
        <c:lblOffset val="100"/>
        <c:noMultiLvlLbl val="0"/>
      </c:catAx>
      <c:valAx>
        <c:axId val="1044394048"/>
        <c:scaling>
          <c:orientation val="minMax"/>
        </c:scaling>
        <c:delete val="1"/>
        <c:axPos val="l"/>
        <c:numFmt formatCode="0.0" sourceLinked="1"/>
        <c:majorTickMark val="none"/>
        <c:minorTickMark val="none"/>
        <c:tickLblPos val="nextTo"/>
        <c:crossAx val="1044398008"/>
        <c:crosses val="autoZero"/>
        <c:crossBetween val="between"/>
      </c:valAx>
      <c:spPr>
        <a:noFill/>
        <a:ln>
          <a:noFill/>
        </a:ln>
        <a:effectLst/>
      </c:spPr>
    </c:plotArea>
    <c:legend>
      <c:legendPos val="t"/>
      <c:layout>
        <c:manualLayout>
          <c:xMode val="edge"/>
          <c:yMode val="edge"/>
          <c:x val="0.71975301071358477"/>
          <c:y val="1.488150339274842E-2"/>
          <c:w val="0.20261539168442982"/>
          <c:h val="6.2306393984404185E-2"/>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Source Sans Pro" panose="020B0503030403020204" pitchFamily="34" charset="0"/>
              <a:ea typeface="+mn-ea"/>
              <a:cs typeface="+mn-cs"/>
            </a:defRPr>
          </a:pPr>
          <a:endParaRPr lang="de-DE"/>
        </a:p>
      </c:txPr>
    </c:legend>
    <c:plotVisOnly val="1"/>
    <c:dispBlanksAs val="gap"/>
    <c:showDLblsOverMax val="0"/>
    <c:extLst/>
  </c:chart>
  <c:spPr>
    <a:noFill/>
    <a:ln w="9525" cap="flat" cmpd="sng" algn="ctr">
      <a:noFill/>
      <a:prstDash val="solid"/>
      <a:round/>
    </a:ln>
    <a:effectLst/>
  </c:spPr>
  <c:txPr>
    <a:bodyPr/>
    <a:lstStyle/>
    <a:p>
      <a:pPr>
        <a:defRPr sz="1200" b="0">
          <a:solidFill>
            <a:schemeClr val="tx2"/>
          </a:solidFill>
          <a:latin typeface="Source Sans Pro" panose="020B0503030403020204" pitchFamily="34" charset="0"/>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4124A4-5951-43E4-A020-2B0F01C2FC8A}" type="doc">
      <dgm:prSet loTypeId="urn:microsoft.com/office/officeart/2005/8/layout/vList5" loCatId="list" qsTypeId="urn:microsoft.com/office/officeart/2005/8/quickstyle/simple1#1" qsCatId="simple" csTypeId="urn:microsoft.com/office/officeart/2005/8/colors/colorful1#1" csCatId="colorful" phldr="1"/>
      <dgm:spPr/>
      <dgm:t>
        <a:bodyPr/>
        <a:lstStyle/>
        <a:p>
          <a:endParaRPr lang="de-DE"/>
        </a:p>
      </dgm:t>
    </dgm:pt>
    <dgm:pt modelId="{CF401B73-F62E-4091-A471-1A5D95CDC973}">
      <dgm:prSet phldrT="[Text]" custT="1"/>
      <dgm:spPr>
        <a:solidFill>
          <a:schemeClr val="tx2"/>
        </a:solidFill>
        <a:ln>
          <a:solidFill>
            <a:schemeClr val="bg1"/>
          </a:solidFill>
        </a:ln>
      </dgm:spPr>
      <dgm:t>
        <a:bodyPr/>
        <a:lstStyle/>
        <a:p>
          <a:r>
            <a:rPr lang="de-DE" sz="2400" b="1" dirty="0">
              <a:latin typeface="+mn-lt"/>
            </a:rPr>
            <a:t>Patente (2024)</a:t>
          </a:r>
        </a:p>
      </dgm:t>
    </dgm:pt>
    <dgm:pt modelId="{C25C38CD-4795-4EDE-9508-639D8F7A06D3}" type="parTrans" cxnId="{0D85D87B-2060-4620-B6DC-815351F029E8}">
      <dgm:prSet/>
      <dgm:spPr/>
      <dgm:t>
        <a:bodyPr/>
        <a:lstStyle/>
        <a:p>
          <a:endParaRPr lang="de-DE">
            <a:latin typeface="+mn-lt"/>
          </a:endParaRPr>
        </a:p>
      </dgm:t>
    </dgm:pt>
    <dgm:pt modelId="{1B175750-F5F1-4685-8B56-4CF9915B1AD2}" type="sibTrans" cxnId="{0D85D87B-2060-4620-B6DC-815351F029E8}">
      <dgm:prSet/>
      <dgm:spPr/>
      <dgm:t>
        <a:bodyPr/>
        <a:lstStyle/>
        <a:p>
          <a:endParaRPr lang="de-DE">
            <a:latin typeface="+mn-lt"/>
          </a:endParaRPr>
        </a:p>
      </dgm:t>
    </dgm:pt>
    <dgm:pt modelId="{970D9AB2-698F-41AA-B5B5-235931360471}">
      <dgm:prSet phldrT="[Text]" custT="1"/>
      <dgm:spPr>
        <a:solidFill>
          <a:srgbClr val="E7E6EF">
            <a:alpha val="90000"/>
          </a:srgbClr>
        </a:solidFill>
        <a:ln>
          <a:noFill/>
        </a:ln>
      </dgm:spPr>
      <dgm:t>
        <a:bodyPr lIns="144000" tIns="36000" rIns="72000" bIns="36000"/>
        <a:lstStyle/>
        <a:p>
          <a:pPr marL="0" indent="-230400">
            <a:lnSpc>
              <a:spcPct val="100000"/>
            </a:lnSpc>
            <a:spcAft>
              <a:spcPts val="600"/>
            </a:spcAft>
            <a:buFontTx/>
            <a:buNone/>
          </a:pPr>
          <a:r>
            <a:rPr lang="de-DE" sz="2400" dirty="0">
              <a:solidFill>
                <a:schemeClr val="tx2"/>
              </a:solidFill>
              <a:latin typeface="+mn-lt"/>
            </a:rPr>
            <a:t>Weltanteil: 7,6 % – Platz 5 hinter USA, Japan, China, und Korea</a:t>
          </a:r>
        </a:p>
      </dgm:t>
    </dgm:pt>
    <dgm:pt modelId="{5C124C22-3408-498A-B2E3-76D0AE669677}" type="parTrans" cxnId="{F3BEFD76-4EEA-4CB6-BA6F-E23ABA8AECB7}">
      <dgm:prSet/>
      <dgm:spPr/>
      <dgm:t>
        <a:bodyPr/>
        <a:lstStyle/>
        <a:p>
          <a:endParaRPr lang="de-DE">
            <a:latin typeface="+mn-lt"/>
          </a:endParaRPr>
        </a:p>
      </dgm:t>
    </dgm:pt>
    <dgm:pt modelId="{A467B3A8-D3DE-4F19-845D-3400D86460FC}" type="sibTrans" cxnId="{F3BEFD76-4EEA-4CB6-BA6F-E23ABA8AECB7}">
      <dgm:prSet/>
      <dgm:spPr/>
      <dgm:t>
        <a:bodyPr/>
        <a:lstStyle/>
        <a:p>
          <a:endParaRPr lang="de-DE">
            <a:latin typeface="+mn-lt"/>
          </a:endParaRPr>
        </a:p>
      </dgm:t>
    </dgm:pt>
    <dgm:pt modelId="{F24660F0-515C-4D53-8718-1F6044948EFE}">
      <dgm:prSet phldrT="[Text]" custT="1"/>
      <dgm:spPr>
        <a:solidFill>
          <a:schemeClr val="accent3"/>
        </a:solidFill>
        <a:ln>
          <a:solidFill>
            <a:schemeClr val="bg1"/>
          </a:solidFill>
        </a:ln>
      </dgm:spPr>
      <dgm:t>
        <a:bodyPr/>
        <a:lstStyle/>
        <a:p>
          <a:r>
            <a:rPr lang="de-DE" sz="2400" b="1" dirty="0">
              <a:latin typeface="+mn-lt"/>
            </a:rPr>
            <a:t>Publikationen (2025)</a:t>
          </a:r>
        </a:p>
      </dgm:t>
    </dgm:pt>
    <dgm:pt modelId="{97E47A5F-0EDE-4A42-A47E-3B4C03CAB77A}" type="parTrans" cxnId="{151B6ADD-7A6E-492A-9EA5-ABB5AE3BF5D4}">
      <dgm:prSet/>
      <dgm:spPr/>
      <dgm:t>
        <a:bodyPr/>
        <a:lstStyle/>
        <a:p>
          <a:endParaRPr lang="de-DE">
            <a:latin typeface="+mn-lt"/>
          </a:endParaRPr>
        </a:p>
      </dgm:t>
    </dgm:pt>
    <dgm:pt modelId="{FDB07D95-1E30-4DE6-94A5-D5DC1449517C}" type="sibTrans" cxnId="{151B6ADD-7A6E-492A-9EA5-ABB5AE3BF5D4}">
      <dgm:prSet/>
      <dgm:spPr/>
      <dgm:t>
        <a:bodyPr/>
        <a:lstStyle/>
        <a:p>
          <a:endParaRPr lang="de-DE">
            <a:latin typeface="+mn-lt"/>
          </a:endParaRPr>
        </a:p>
      </dgm:t>
    </dgm:pt>
    <dgm:pt modelId="{02CA5E5C-6DF8-421D-9559-2837E9544BAE}">
      <dgm:prSet phldrT="[Text]" custT="1"/>
      <dgm:spPr>
        <a:solidFill>
          <a:srgbClr val="F3EBF5">
            <a:alpha val="90000"/>
          </a:srgbClr>
        </a:solidFill>
        <a:ln>
          <a:noFill/>
        </a:ln>
      </dgm:spPr>
      <dgm:t>
        <a:bodyPr lIns="144000" tIns="36000" rIns="72000" bIns="36000"/>
        <a:lstStyle/>
        <a:p>
          <a:pPr>
            <a:lnSpc>
              <a:spcPct val="100000"/>
            </a:lnSpc>
            <a:spcAft>
              <a:spcPts val="600"/>
            </a:spcAft>
            <a:buNone/>
          </a:pPr>
          <a:r>
            <a:rPr lang="de-DE" sz="2400" dirty="0">
              <a:solidFill>
                <a:schemeClr val="tx2"/>
              </a:solidFill>
              <a:latin typeface="+mn-lt"/>
            </a:rPr>
            <a:t>Weltanteil: 3,8 % – Platz 4 hinter China, USA, Indien</a:t>
          </a:r>
        </a:p>
      </dgm:t>
    </dgm:pt>
    <dgm:pt modelId="{AC5ADAF9-1B24-4CBF-9C21-3F1628CE736A}" type="parTrans" cxnId="{6FC1AD12-E2AC-445C-98EE-2E914DBCE474}">
      <dgm:prSet/>
      <dgm:spPr/>
      <dgm:t>
        <a:bodyPr/>
        <a:lstStyle/>
        <a:p>
          <a:endParaRPr lang="de-DE">
            <a:latin typeface="+mn-lt"/>
          </a:endParaRPr>
        </a:p>
      </dgm:t>
    </dgm:pt>
    <dgm:pt modelId="{8E5A6C06-4413-400A-AB1C-5882CEA5D624}" type="sibTrans" cxnId="{6FC1AD12-E2AC-445C-98EE-2E914DBCE474}">
      <dgm:prSet/>
      <dgm:spPr/>
      <dgm:t>
        <a:bodyPr/>
        <a:lstStyle/>
        <a:p>
          <a:endParaRPr lang="de-DE">
            <a:latin typeface="+mn-lt"/>
          </a:endParaRPr>
        </a:p>
      </dgm:t>
    </dgm:pt>
    <dgm:pt modelId="{61B0B7E3-39FE-47E2-9FA6-83EEBEBC6DE2}">
      <dgm:prSet phldrT="[Text]" custT="1"/>
      <dgm:spPr>
        <a:solidFill>
          <a:schemeClr val="accent4"/>
        </a:solidFill>
        <a:ln>
          <a:solidFill>
            <a:schemeClr val="bg1"/>
          </a:solidFill>
        </a:ln>
      </dgm:spPr>
      <dgm:t>
        <a:bodyPr/>
        <a:lstStyle/>
        <a:p>
          <a:r>
            <a:rPr lang="de-DE" sz="2400" b="1" dirty="0">
              <a:latin typeface="+mn-lt"/>
            </a:rPr>
            <a:t>Produktinnovationen Pharmaindustrie (2024)</a:t>
          </a:r>
        </a:p>
      </dgm:t>
    </dgm:pt>
    <dgm:pt modelId="{92E2B9E6-BE79-418E-B402-D2BEA4A22B6B}" type="sibTrans" cxnId="{6703F71A-83EE-4EF1-BC43-A77A6C41D267}">
      <dgm:prSet/>
      <dgm:spPr/>
      <dgm:t>
        <a:bodyPr/>
        <a:lstStyle/>
        <a:p>
          <a:endParaRPr lang="de-DE">
            <a:latin typeface="+mn-lt"/>
          </a:endParaRPr>
        </a:p>
      </dgm:t>
    </dgm:pt>
    <dgm:pt modelId="{2A51DB40-6F3C-48E5-BF84-F59F81FCF492}" type="parTrans" cxnId="{6703F71A-83EE-4EF1-BC43-A77A6C41D267}">
      <dgm:prSet/>
      <dgm:spPr/>
      <dgm:t>
        <a:bodyPr/>
        <a:lstStyle/>
        <a:p>
          <a:endParaRPr lang="de-DE">
            <a:latin typeface="+mn-lt"/>
          </a:endParaRPr>
        </a:p>
      </dgm:t>
    </dgm:pt>
    <dgm:pt modelId="{C7E8458F-F0ED-486F-BE8B-E55878B3FB44}">
      <dgm:prSet phldrT="[Text]" custT="1"/>
      <dgm:spPr>
        <a:solidFill>
          <a:srgbClr val="FFEDE8">
            <a:alpha val="90000"/>
          </a:srgbClr>
        </a:solidFill>
        <a:ln>
          <a:noFill/>
        </a:ln>
      </dgm:spPr>
      <dgm:t>
        <a:bodyPr lIns="144000" tIns="36000" rIns="72000" bIns="36000"/>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Umsatzanteil: 9,6 % – </a:t>
          </a:r>
          <a:r>
            <a:rPr lang="de-DE" sz="2400" kern="1200" dirty="0">
              <a:solidFill>
                <a:schemeClr val="tx2"/>
              </a:solidFill>
              <a:latin typeface="+mn-lt"/>
            </a:rPr>
            <a:t>Vergleich deutsche Wirtschaft insg.: 12,6 %</a:t>
          </a:r>
          <a:endParaRPr lang="de-DE" sz="2400" kern="1200" dirty="0">
            <a:solidFill>
              <a:schemeClr val="tx2"/>
            </a:solidFill>
            <a:latin typeface="Source Sans Pro"/>
            <a:ea typeface="+mn-ea"/>
            <a:cs typeface="+mn-cs"/>
          </a:endParaRPr>
        </a:p>
      </dgm:t>
    </dgm:pt>
    <dgm:pt modelId="{EC11A301-DB4D-4359-BA9D-B3A648FE4463}" type="sibTrans" cxnId="{77C6D5DB-4638-4112-9100-D3A587670AA9}">
      <dgm:prSet/>
      <dgm:spPr/>
      <dgm:t>
        <a:bodyPr/>
        <a:lstStyle/>
        <a:p>
          <a:endParaRPr lang="de-DE">
            <a:latin typeface="+mn-lt"/>
          </a:endParaRPr>
        </a:p>
      </dgm:t>
    </dgm:pt>
    <dgm:pt modelId="{8C992F18-6088-40B2-8B6B-0DBF5443E5BD}" type="parTrans" cxnId="{77C6D5DB-4638-4112-9100-D3A587670AA9}">
      <dgm:prSet/>
      <dgm:spPr/>
      <dgm:t>
        <a:bodyPr/>
        <a:lstStyle/>
        <a:p>
          <a:endParaRPr lang="de-DE">
            <a:latin typeface="+mn-lt"/>
          </a:endParaRPr>
        </a:p>
      </dgm:t>
    </dgm:pt>
    <dgm:pt modelId="{F225F8A6-CB02-4214-B3C6-6B731C3578A4}">
      <dgm:prSet phldrT="[Text]" custT="1"/>
      <dgm:spPr>
        <a:solidFill>
          <a:schemeClr val="accent6"/>
        </a:solidFill>
        <a:ln>
          <a:solidFill>
            <a:schemeClr val="bg1"/>
          </a:solidFill>
        </a:ln>
      </dgm:spPr>
      <dgm:t>
        <a:bodyPr/>
        <a:lstStyle/>
        <a:p>
          <a:r>
            <a:rPr lang="de-DE" sz="2400" b="1" dirty="0">
              <a:latin typeface="+mn-lt"/>
            </a:rPr>
            <a:t>Produktinnovationen Chemieindustrie (2024)</a:t>
          </a:r>
        </a:p>
      </dgm:t>
    </dgm:pt>
    <dgm:pt modelId="{27234A7F-CE2E-427D-9C36-23CF51493A64}" type="sibTrans" cxnId="{C9582F50-D104-4F80-AEDC-E55B7D01ADDA}">
      <dgm:prSet/>
      <dgm:spPr/>
      <dgm:t>
        <a:bodyPr/>
        <a:lstStyle/>
        <a:p>
          <a:endParaRPr lang="de-DE">
            <a:latin typeface="+mn-lt"/>
          </a:endParaRPr>
        </a:p>
      </dgm:t>
    </dgm:pt>
    <dgm:pt modelId="{BA614338-6295-4A50-A6E1-D3800A8A9B3F}" type="parTrans" cxnId="{C9582F50-D104-4F80-AEDC-E55B7D01ADDA}">
      <dgm:prSet/>
      <dgm:spPr/>
      <dgm:t>
        <a:bodyPr/>
        <a:lstStyle/>
        <a:p>
          <a:endParaRPr lang="de-DE">
            <a:latin typeface="+mn-lt"/>
          </a:endParaRPr>
        </a:p>
      </dgm:t>
    </dgm:pt>
    <dgm:pt modelId="{4A5B40AE-F7C3-4AA2-B5C5-7BCE816FDCD6}">
      <dgm:prSet phldrT="[Text]" custT="1"/>
      <dgm:spPr>
        <a:solidFill>
          <a:srgbClr val="E7F7E6">
            <a:alpha val="90000"/>
          </a:srgbClr>
        </a:solidFill>
        <a:ln>
          <a:noFill/>
        </a:ln>
      </dgm:spPr>
      <dgm:t>
        <a:bodyPr lIns="144000" tIns="36000" rIns="72000" bIns="36000"/>
        <a:lstStyle/>
        <a:p>
          <a:pPr marL="0">
            <a:lnSpc>
              <a:spcPct val="100000"/>
            </a:lnSpc>
            <a:spcAft>
              <a:spcPts val="600"/>
            </a:spcAft>
            <a:buNone/>
          </a:pPr>
          <a:r>
            <a:rPr lang="de-DE" sz="2400" dirty="0">
              <a:solidFill>
                <a:schemeClr val="tx2"/>
              </a:solidFill>
              <a:latin typeface="+mn-lt"/>
            </a:rPr>
            <a:t>Umsatzanteil: 12,2 % – Vergleich deutsche Wirtschaft insg.: 12,6 %</a:t>
          </a:r>
        </a:p>
      </dgm:t>
    </dgm:pt>
    <dgm:pt modelId="{D3F71A6D-3808-4FD1-A2A0-8F1BB1764209}" type="sibTrans" cxnId="{7BF1E1B8-5182-4190-A8D0-AE3861B56EFA}">
      <dgm:prSet/>
      <dgm:spPr/>
      <dgm:t>
        <a:bodyPr/>
        <a:lstStyle/>
        <a:p>
          <a:endParaRPr lang="de-DE">
            <a:latin typeface="+mn-lt"/>
          </a:endParaRPr>
        </a:p>
      </dgm:t>
    </dgm:pt>
    <dgm:pt modelId="{139A2AAF-4ADB-417F-A9D6-F4C6EE1634C2}" type="parTrans" cxnId="{7BF1E1B8-5182-4190-A8D0-AE3861B56EFA}">
      <dgm:prSet/>
      <dgm:spPr/>
      <dgm:t>
        <a:bodyPr/>
        <a:lstStyle/>
        <a:p>
          <a:endParaRPr lang="de-DE">
            <a:latin typeface="+mn-lt"/>
          </a:endParaRPr>
        </a:p>
      </dgm:t>
    </dgm:pt>
    <dgm:pt modelId="{3AD78DA9-5A8A-466F-BD62-A4DBC84E0593}" type="pres">
      <dgm:prSet presAssocID="{324124A4-5951-43E4-A020-2B0F01C2FC8A}" presName="Name0" presStyleCnt="0">
        <dgm:presLayoutVars>
          <dgm:dir/>
          <dgm:animLvl val="lvl"/>
          <dgm:resizeHandles val="exact"/>
        </dgm:presLayoutVars>
      </dgm:prSet>
      <dgm:spPr/>
    </dgm:pt>
    <dgm:pt modelId="{AAE6E778-9008-41E3-94EF-0FFDE808872A}" type="pres">
      <dgm:prSet presAssocID="{CF401B73-F62E-4091-A471-1A5D95CDC973}" presName="linNode" presStyleCnt="0"/>
      <dgm:spPr/>
    </dgm:pt>
    <dgm:pt modelId="{8C1C8786-48C8-474E-A307-2FA26DDADDA7}" type="pres">
      <dgm:prSet presAssocID="{CF401B73-F62E-4091-A471-1A5D95CDC973}" presName="parentText" presStyleLbl="node1" presStyleIdx="0" presStyleCnt="4">
        <dgm:presLayoutVars>
          <dgm:chMax val="1"/>
          <dgm:bulletEnabled val="1"/>
        </dgm:presLayoutVars>
      </dgm:prSet>
      <dgm:spPr/>
    </dgm:pt>
    <dgm:pt modelId="{421312E9-94B0-40A8-ADD1-F61D8856F4F0}" type="pres">
      <dgm:prSet presAssocID="{CF401B73-F62E-4091-A471-1A5D95CDC973}" presName="descendantText" presStyleLbl="alignAccFollowNode1" presStyleIdx="0" presStyleCnt="4" custLinFactNeighborX="-1254" custLinFactNeighborY="-1004">
        <dgm:presLayoutVars>
          <dgm:bulletEnabled val="1"/>
        </dgm:presLayoutVars>
      </dgm:prSet>
      <dgm:spPr/>
    </dgm:pt>
    <dgm:pt modelId="{C2FFF7D0-D357-434D-80D9-06DD8C9563F6}" type="pres">
      <dgm:prSet presAssocID="{1B175750-F5F1-4685-8B56-4CF9915B1AD2}" presName="sp" presStyleCnt="0"/>
      <dgm:spPr/>
    </dgm:pt>
    <dgm:pt modelId="{C8E5E1EA-7A0B-4E43-B789-AD2CB53F3648}" type="pres">
      <dgm:prSet presAssocID="{F24660F0-515C-4D53-8718-1F6044948EFE}" presName="linNode" presStyleCnt="0"/>
      <dgm:spPr/>
    </dgm:pt>
    <dgm:pt modelId="{E0C6603D-4173-4E5B-BC78-3AD50D31DD4E}" type="pres">
      <dgm:prSet presAssocID="{F24660F0-515C-4D53-8718-1F6044948EFE}" presName="parentText" presStyleLbl="node1" presStyleIdx="1" presStyleCnt="4">
        <dgm:presLayoutVars>
          <dgm:chMax val="1"/>
          <dgm:bulletEnabled val="1"/>
        </dgm:presLayoutVars>
      </dgm:prSet>
      <dgm:spPr/>
    </dgm:pt>
    <dgm:pt modelId="{71A86756-7CCA-4F95-8F53-497B8CFC096C}" type="pres">
      <dgm:prSet presAssocID="{F24660F0-515C-4D53-8718-1F6044948EFE}" presName="descendantText" presStyleLbl="alignAccFollowNode1" presStyleIdx="1" presStyleCnt="4">
        <dgm:presLayoutVars>
          <dgm:bulletEnabled val="1"/>
        </dgm:presLayoutVars>
      </dgm:prSet>
      <dgm:spPr/>
    </dgm:pt>
    <dgm:pt modelId="{2F20EF4B-17BC-4EB4-8443-8944D004175C}" type="pres">
      <dgm:prSet presAssocID="{FDB07D95-1E30-4DE6-94A5-D5DC1449517C}" presName="sp" presStyleCnt="0"/>
      <dgm:spPr/>
    </dgm:pt>
    <dgm:pt modelId="{0E0B9D24-F38C-466D-9FC5-C84B36252C78}" type="pres">
      <dgm:prSet presAssocID="{F225F8A6-CB02-4214-B3C6-6B731C3578A4}" presName="linNode" presStyleCnt="0"/>
      <dgm:spPr/>
    </dgm:pt>
    <dgm:pt modelId="{02EDBA98-45BC-4B94-82B5-D378D87A47F2}" type="pres">
      <dgm:prSet presAssocID="{F225F8A6-CB02-4214-B3C6-6B731C3578A4}" presName="parentText" presStyleLbl="node1" presStyleIdx="2" presStyleCnt="4" custLinFactNeighborX="-152">
        <dgm:presLayoutVars>
          <dgm:chMax val="1"/>
          <dgm:bulletEnabled val="1"/>
        </dgm:presLayoutVars>
      </dgm:prSet>
      <dgm:spPr/>
    </dgm:pt>
    <dgm:pt modelId="{919D1158-7B43-4D7A-9476-AAB9FC377B83}" type="pres">
      <dgm:prSet presAssocID="{F225F8A6-CB02-4214-B3C6-6B731C3578A4}" presName="descendantText" presStyleLbl="alignAccFollowNode1" presStyleIdx="2" presStyleCnt="4">
        <dgm:presLayoutVars>
          <dgm:bulletEnabled val="1"/>
        </dgm:presLayoutVars>
      </dgm:prSet>
      <dgm:spPr/>
    </dgm:pt>
    <dgm:pt modelId="{675C6E2D-945C-4758-A9AB-038E323C5BD8}" type="pres">
      <dgm:prSet presAssocID="{27234A7F-CE2E-427D-9C36-23CF51493A64}" presName="sp" presStyleCnt="0"/>
      <dgm:spPr/>
    </dgm:pt>
    <dgm:pt modelId="{B89544B2-E901-4BAB-968F-2091C7182AB3}" type="pres">
      <dgm:prSet presAssocID="{61B0B7E3-39FE-47E2-9FA6-83EEBEBC6DE2}" presName="linNode" presStyleCnt="0"/>
      <dgm:spPr/>
    </dgm:pt>
    <dgm:pt modelId="{C38CC0F9-C892-435D-ABF3-AD9CC8F98AE8}" type="pres">
      <dgm:prSet presAssocID="{61B0B7E3-39FE-47E2-9FA6-83EEBEBC6DE2}" presName="parentText" presStyleLbl="node1" presStyleIdx="3" presStyleCnt="4" custScaleX="100652" custLinFactNeighborX="-644" custLinFactNeighborY="149">
        <dgm:presLayoutVars>
          <dgm:chMax val="1"/>
          <dgm:bulletEnabled val="1"/>
        </dgm:presLayoutVars>
      </dgm:prSet>
      <dgm:spPr/>
    </dgm:pt>
    <dgm:pt modelId="{0CB38F21-D79E-4B5E-BE3F-07D5AB82F102}" type="pres">
      <dgm:prSet presAssocID="{61B0B7E3-39FE-47E2-9FA6-83EEBEBC6DE2}" presName="descendantText" presStyleLbl="alignAccFollowNode1" presStyleIdx="3" presStyleCnt="4">
        <dgm:presLayoutVars>
          <dgm:bulletEnabled val="1"/>
        </dgm:presLayoutVars>
      </dgm:prSet>
      <dgm:spPr/>
    </dgm:pt>
  </dgm:ptLst>
  <dgm:cxnLst>
    <dgm:cxn modelId="{2293B30B-D5DC-4731-A0B4-3F381CEE63DB}" type="presOf" srcId="{CF401B73-F62E-4091-A471-1A5D95CDC973}" destId="{8C1C8786-48C8-474E-A307-2FA26DDADDA7}" srcOrd="0" destOrd="0" presId="urn:microsoft.com/office/officeart/2005/8/layout/vList5"/>
    <dgm:cxn modelId="{34C90312-72E5-460C-A280-BC5728DC5F6B}" type="presOf" srcId="{4A5B40AE-F7C3-4AA2-B5C5-7BCE816FDCD6}" destId="{919D1158-7B43-4D7A-9476-AAB9FC377B83}" srcOrd="0" destOrd="0" presId="urn:microsoft.com/office/officeart/2005/8/layout/vList5"/>
    <dgm:cxn modelId="{6FC1AD12-E2AC-445C-98EE-2E914DBCE474}" srcId="{F24660F0-515C-4D53-8718-1F6044948EFE}" destId="{02CA5E5C-6DF8-421D-9559-2837E9544BAE}" srcOrd="0" destOrd="0" parTransId="{AC5ADAF9-1B24-4CBF-9C21-3F1628CE736A}" sibTransId="{8E5A6C06-4413-400A-AB1C-5882CEA5D624}"/>
    <dgm:cxn modelId="{6703F71A-83EE-4EF1-BC43-A77A6C41D267}" srcId="{324124A4-5951-43E4-A020-2B0F01C2FC8A}" destId="{61B0B7E3-39FE-47E2-9FA6-83EEBEBC6DE2}" srcOrd="3" destOrd="0" parTransId="{2A51DB40-6F3C-48E5-BF84-F59F81FCF492}" sibTransId="{92E2B9E6-BE79-418E-B402-D2BEA4A22B6B}"/>
    <dgm:cxn modelId="{2ACA8340-590D-436B-8EFA-A41AC0F3A29B}" type="presOf" srcId="{324124A4-5951-43E4-A020-2B0F01C2FC8A}" destId="{3AD78DA9-5A8A-466F-BD62-A4DBC84E0593}" srcOrd="0" destOrd="0" presId="urn:microsoft.com/office/officeart/2005/8/layout/vList5"/>
    <dgm:cxn modelId="{3C398341-76BE-4FD1-899C-C2CB62B632B0}" type="presOf" srcId="{61B0B7E3-39FE-47E2-9FA6-83EEBEBC6DE2}" destId="{C38CC0F9-C892-435D-ABF3-AD9CC8F98AE8}" srcOrd="0" destOrd="0" presId="urn:microsoft.com/office/officeart/2005/8/layout/vList5"/>
    <dgm:cxn modelId="{C9582F50-D104-4F80-AEDC-E55B7D01ADDA}" srcId="{324124A4-5951-43E4-A020-2B0F01C2FC8A}" destId="{F225F8A6-CB02-4214-B3C6-6B731C3578A4}" srcOrd="2" destOrd="0" parTransId="{BA614338-6295-4A50-A6E1-D3800A8A9B3F}" sibTransId="{27234A7F-CE2E-427D-9C36-23CF51493A64}"/>
    <dgm:cxn modelId="{F3BEFD76-4EEA-4CB6-BA6F-E23ABA8AECB7}" srcId="{CF401B73-F62E-4091-A471-1A5D95CDC973}" destId="{970D9AB2-698F-41AA-B5B5-235931360471}" srcOrd="0" destOrd="0" parTransId="{5C124C22-3408-498A-B2E3-76D0AE669677}" sibTransId="{A467B3A8-D3DE-4F19-845D-3400D86460FC}"/>
    <dgm:cxn modelId="{AAF8F677-7266-463D-84CB-76A502F3EF70}" type="presOf" srcId="{C7E8458F-F0ED-486F-BE8B-E55878B3FB44}" destId="{0CB38F21-D79E-4B5E-BE3F-07D5AB82F102}" srcOrd="0" destOrd="0" presId="urn:microsoft.com/office/officeart/2005/8/layout/vList5"/>
    <dgm:cxn modelId="{0D85D87B-2060-4620-B6DC-815351F029E8}" srcId="{324124A4-5951-43E4-A020-2B0F01C2FC8A}" destId="{CF401B73-F62E-4091-A471-1A5D95CDC973}" srcOrd="0" destOrd="0" parTransId="{C25C38CD-4795-4EDE-9508-639D8F7A06D3}" sibTransId="{1B175750-F5F1-4685-8B56-4CF9915B1AD2}"/>
    <dgm:cxn modelId="{A3BCA0A4-EBD4-45A6-B158-8153E494CC59}" type="presOf" srcId="{F24660F0-515C-4D53-8718-1F6044948EFE}" destId="{E0C6603D-4173-4E5B-BC78-3AD50D31DD4E}" srcOrd="0" destOrd="0" presId="urn:microsoft.com/office/officeart/2005/8/layout/vList5"/>
    <dgm:cxn modelId="{7BF1E1B8-5182-4190-A8D0-AE3861B56EFA}" srcId="{F225F8A6-CB02-4214-B3C6-6B731C3578A4}" destId="{4A5B40AE-F7C3-4AA2-B5C5-7BCE816FDCD6}" srcOrd="0" destOrd="0" parTransId="{139A2AAF-4ADB-417F-A9D6-F4C6EE1634C2}" sibTransId="{D3F71A6D-3808-4FD1-A2A0-8F1BB1764209}"/>
    <dgm:cxn modelId="{5CC4AED3-1EB0-43FC-B6C4-5AA9DB0923B3}" type="presOf" srcId="{02CA5E5C-6DF8-421D-9559-2837E9544BAE}" destId="{71A86756-7CCA-4F95-8F53-497B8CFC096C}" srcOrd="0" destOrd="0" presId="urn:microsoft.com/office/officeart/2005/8/layout/vList5"/>
    <dgm:cxn modelId="{77C6D5DB-4638-4112-9100-D3A587670AA9}" srcId="{61B0B7E3-39FE-47E2-9FA6-83EEBEBC6DE2}" destId="{C7E8458F-F0ED-486F-BE8B-E55878B3FB44}" srcOrd="0" destOrd="0" parTransId="{8C992F18-6088-40B2-8B6B-0DBF5443E5BD}" sibTransId="{EC11A301-DB4D-4359-BA9D-B3A648FE4463}"/>
    <dgm:cxn modelId="{151B6ADD-7A6E-492A-9EA5-ABB5AE3BF5D4}" srcId="{324124A4-5951-43E4-A020-2B0F01C2FC8A}" destId="{F24660F0-515C-4D53-8718-1F6044948EFE}" srcOrd="1" destOrd="0" parTransId="{97E47A5F-0EDE-4A42-A47E-3B4C03CAB77A}" sibTransId="{FDB07D95-1E30-4DE6-94A5-D5DC1449517C}"/>
    <dgm:cxn modelId="{C98F1EE2-6B9D-49F9-AF91-0DFAA02E6AD1}" type="presOf" srcId="{F225F8A6-CB02-4214-B3C6-6B731C3578A4}" destId="{02EDBA98-45BC-4B94-82B5-D378D87A47F2}" srcOrd="0" destOrd="0" presId="urn:microsoft.com/office/officeart/2005/8/layout/vList5"/>
    <dgm:cxn modelId="{70F1A3E9-E053-4B79-B18C-3E3337B7FE6D}" type="presOf" srcId="{970D9AB2-698F-41AA-B5B5-235931360471}" destId="{421312E9-94B0-40A8-ADD1-F61D8856F4F0}" srcOrd="0" destOrd="0" presId="urn:microsoft.com/office/officeart/2005/8/layout/vList5"/>
    <dgm:cxn modelId="{7F4ED8E4-6FB1-45E5-9572-FDC5FAB9ED46}" type="presParOf" srcId="{3AD78DA9-5A8A-466F-BD62-A4DBC84E0593}" destId="{AAE6E778-9008-41E3-94EF-0FFDE808872A}" srcOrd="0" destOrd="0" presId="urn:microsoft.com/office/officeart/2005/8/layout/vList5"/>
    <dgm:cxn modelId="{4BA59BCD-B0F9-43AE-920B-F7218268039C}" type="presParOf" srcId="{AAE6E778-9008-41E3-94EF-0FFDE808872A}" destId="{8C1C8786-48C8-474E-A307-2FA26DDADDA7}" srcOrd="0" destOrd="0" presId="urn:microsoft.com/office/officeart/2005/8/layout/vList5"/>
    <dgm:cxn modelId="{7C419A7B-445D-4A3B-A216-0CC1A4371DF1}" type="presParOf" srcId="{AAE6E778-9008-41E3-94EF-0FFDE808872A}" destId="{421312E9-94B0-40A8-ADD1-F61D8856F4F0}" srcOrd="1" destOrd="0" presId="urn:microsoft.com/office/officeart/2005/8/layout/vList5"/>
    <dgm:cxn modelId="{486053BA-F9D5-4801-8203-14C138B446D2}" type="presParOf" srcId="{3AD78DA9-5A8A-466F-BD62-A4DBC84E0593}" destId="{C2FFF7D0-D357-434D-80D9-06DD8C9563F6}" srcOrd="1" destOrd="0" presId="urn:microsoft.com/office/officeart/2005/8/layout/vList5"/>
    <dgm:cxn modelId="{100BB71C-CA8E-46A8-A73B-333BDD3EC8AE}" type="presParOf" srcId="{3AD78DA9-5A8A-466F-BD62-A4DBC84E0593}" destId="{C8E5E1EA-7A0B-4E43-B789-AD2CB53F3648}" srcOrd="2" destOrd="0" presId="urn:microsoft.com/office/officeart/2005/8/layout/vList5"/>
    <dgm:cxn modelId="{A8AFB657-95F1-4B33-B093-7484BF859C3A}" type="presParOf" srcId="{C8E5E1EA-7A0B-4E43-B789-AD2CB53F3648}" destId="{E0C6603D-4173-4E5B-BC78-3AD50D31DD4E}" srcOrd="0" destOrd="0" presId="urn:microsoft.com/office/officeart/2005/8/layout/vList5"/>
    <dgm:cxn modelId="{58C67F79-3AA3-4CC4-8E4B-4245ED7757A2}" type="presParOf" srcId="{C8E5E1EA-7A0B-4E43-B789-AD2CB53F3648}" destId="{71A86756-7CCA-4F95-8F53-497B8CFC096C}" srcOrd="1" destOrd="0" presId="urn:microsoft.com/office/officeart/2005/8/layout/vList5"/>
    <dgm:cxn modelId="{63C46D20-5F53-4AD2-910A-D16F8B901F26}" type="presParOf" srcId="{3AD78DA9-5A8A-466F-BD62-A4DBC84E0593}" destId="{2F20EF4B-17BC-4EB4-8443-8944D004175C}" srcOrd="3" destOrd="0" presId="urn:microsoft.com/office/officeart/2005/8/layout/vList5"/>
    <dgm:cxn modelId="{AB3EEC4B-683A-443F-BA63-F95DF745DDEA}" type="presParOf" srcId="{3AD78DA9-5A8A-466F-BD62-A4DBC84E0593}" destId="{0E0B9D24-F38C-466D-9FC5-C84B36252C78}" srcOrd="4" destOrd="0" presId="urn:microsoft.com/office/officeart/2005/8/layout/vList5"/>
    <dgm:cxn modelId="{01A81D3F-7DFE-4F9B-AC70-E3FA6D40613D}" type="presParOf" srcId="{0E0B9D24-F38C-466D-9FC5-C84B36252C78}" destId="{02EDBA98-45BC-4B94-82B5-D378D87A47F2}" srcOrd="0" destOrd="0" presId="urn:microsoft.com/office/officeart/2005/8/layout/vList5"/>
    <dgm:cxn modelId="{ADD6D46F-0F64-456C-934D-E95DDF37F388}" type="presParOf" srcId="{0E0B9D24-F38C-466D-9FC5-C84B36252C78}" destId="{919D1158-7B43-4D7A-9476-AAB9FC377B83}" srcOrd="1" destOrd="0" presId="urn:microsoft.com/office/officeart/2005/8/layout/vList5"/>
    <dgm:cxn modelId="{DE68FAEF-5D25-4D96-8F73-0CEA19F8472B}" type="presParOf" srcId="{3AD78DA9-5A8A-466F-BD62-A4DBC84E0593}" destId="{675C6E2D-945C-4758-A9AB-038E323C5BD8}" srcOrd="5" destOrd="0" presId="urn:microsoft.com/office/officeart/2005/8/layout/vList5"/>
    <dgm:cxn modelId="{1B47678E-DCB5-49AF-A7BF-A40CB5308C48}" type="presParOf" srcId="{3AD78DA9-5A8A-466F-BD62-A4DBC84E0593}" destId="{B89544B2-E901-4BAB-968F-2091C7182AB3}" srcOrd="6" destOrd="0" presId="urn:microsoft.com/office/officeart/2005/8/layout/vList5"/>
    <dgm:cxn modelId="{F1277C56-4F26-4F6A-AD2E-F8F22FAEE6AB}" type="presParOf" srcId="{B89544B2-E901-4BAB-968F-2091C7182AB3}" destId="{C38CC0F9-C892-435D-ABF3-AD9CC8F98AE8}" srcOrd="0" destOrd="0" presId="urn:microsoft.com/office/officeart/2005/8/layout/vList5"/>
    <dgm:cxn modelId="{6C4481DF-FC5C-41B9-844E-632707532D4E}" type="presParOf" srcId="{B89544B2-E901-4BAB-968F-2091C7182AB3}" destId="{0CB38F21-D79E-4B5E-BE3F-07D5AB82F102}"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312E9-94B0-40A8-ADD1-F61D8856F4F0}">
      <dsp:nvSpPr>
        <dsp:cNvPr id="0" name=""/>
        <dsp:cNvSpPr/>
      </dsp:nvSpPr>
      <dsp:spPr>
        <a:xfrm rot="5400000">
          <a:off x="7081916" y="-3006484"/>
          <a:ext cx="915319" cy="7143495"/>
        </a:xfrm>
        <a:prstGeom prst="round2SameRect">
          <a:avLst/>
        </a:prstGeom>
        <a:solidFill>
          <a:srgbClr val="E7E6EF">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30400" algn="l" defTabSz="1066800">
            <a:lnSpc>
              <a:spcPct val="100000"/>
            </a:lnSpc>
            <a:spcBef>
              <a:spcPct val="0"/>
            </a:spcBef>
            <a:spcAft>
              <a:spcPts val="600"/>
            </a:spcAft>
            <a:buFontTx/>
            <a:buNone/>
          </a:pPr>
          <a:r>
            <a:rPr lang="de-DE" sz="2400" kern="1200" dirty="0">
              <a:solidFill>
                <a:schemeClr val="tx2"/>
              </a:solidFill>
              <a:latin typeface="+mn-lt"/>
            </a:rPr>
            <a:t>Weltanteil: 7,6 % – Platz 5 hinter USA, Japan, China, und Korea</a:t>
          </a:r>
        </a:p>
      </dsp:txBody>
      <dsp:txXfrm rot="-5400000">
        <a:off x="3967828" y="152286"/>
        <a:ext cx="7098813" cy="825955"/>
      </dsp:txXfrm>
    </dsp:sp>
    <dsp:sp modelId="{8C1C8786-48C8-474E-A307-2FA26DDADDA7}">
      <dsp:nvSpPr>
        <dsp:cNvPr id="0" name=""/>
        <dsp:cNvSpPr/>
      </dsp:nvSpPr>
      <dsp:spPr>
        <a:xfrm>
          <a:off x="0" y="2378"/>
          <a:ext cx="4018216" cy="1144148"/>
        </a:xfrm>
        <a:prstGeom prst="roundRect">
          <a:avLst/>
        </a:prstGeom>
        <a:solidFill>
          <a:schemeClr val="tx2"/>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Patente (2024)</a:t>
          </a:r>
        </a:p>
      </dsp:txBody>
      <dsp:txXfrm>
        <a:off x="55853" y="58231"/>
        <a:ext cx="3906510" cy="1032442"/>
      </dsp:txXfrm>
    </dsp:sp>
    <dsp:sp modelId="{71A86756-7CCA-4F95-8F53-497B8CFC096C}">
      <dsp:nvSpPr>
        <dsp:cNvPr id="0" name=""/>
        <dsp:cNvSpPr/>
      </dsp:nvSpPr>
      <dsp:spPr>
        <a:xfrm rot="5400000">
          <a:off x="7132304" y="-1795938"/>
          <a:ext cx="915319" cy="7143495"/>
        </a:xfrm>
        <a:prstGeom prst="round2SameRect">
          <a:avLst/>
        </a:prstGeom>
        <a:solidFill>
          <a:srgbClr val="F3EBF5">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228600" lvl="1" indent="-228600" algn="l" defTabSz="1066800">
            <a:lnSpc>
              <a:spcPct val="100000"/>
            </a:lnSpc>
            <a:spcBef>
              <a:spcPct val="0"/>
            </a:spcBef>
            <a:spcAft>
              <a:spcPts val="600"/>
            </a:spcAft>
            <a:buNone/>
          </a:pPr>
          <a:r>
            <a:rPr lang="de-DE" sz="2400" kern="1200" dirty="0">
              <a:solidFill>
                <a:schemeClr val="tx2"/>
              </a:solidFill>
              <a:latin typeface="+mn-lt"/>
            </a:rPr>
            <a:t>Weltanteil: 3,8 % – Platz 4 hinter China, USA, Indien</a:t>
          </a:r>
        </a:p>
      </dsp:txBody>
      <dsp:txXfrm rot="-5400000">
        <a:off x="4018216" y="1362832"/>
        <a:ext cx="7098813" cy="825955"/>
      </dsp:txXfrm>
    </dsp:sp>
    <dsp:sp modelId="{E0C6603D-4173-4E5B-BC78-3AD50D31DD4E}">
      <dsp:nvSpPr>
        <dsp:cNvPr id="0" name=""/>
        <dsp:cNvSpPr/>
      </dsp:nvSpPr>
      <dsp:spPr>
        <a:xfrm>
          <a:off x="0" y="1203735"/>
          <a:ext cx="4018216" cy="1144148"/>
        </a:xfrm>
        <a:prstGeom prst="roundRect">
          <a:avLst/>
        </a:prstGeom>
        <a:solidFill>
          <a:schemeClr val="accent3"/>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Publikationen (2025)</a:t>
          </a:r>
        </a:p>
      </dsp:txBody>
      <dsp:txXfrm>
        <a:off x="55853" y="1259588"/>
        <a:ext cx="3906510" cy="1032442"/>
      </dsp:txXfrm>
    </dsp:sp>
    <dsp:sp modelId="{919D1158-7B43-4D7A-9476-AAB9FC377B83}">
      <dsp:nvSpPr>
        <dsp:cNvPr id="0" name=""/>
        <dsp:cNvSpPr/>
      </dsp:nvSpPr>
      <dsp:spPr>
        <a:xfrm rot="5400000">
          <a:off x="7132304" y="-594582"/>
          <a:ext cx="915319" cy="7143495"/>
        </a:xfrm>
        <a:prstGeom prst="round2SameRect">
          <a:avLst/>
        </a:prstGeom>
        <a:solidFill>
          <a:srgbClr val="E7F7E6">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mn-lt"/>
            </a:rPr>
            <a:t>Umsatzanteil: 12,2 % – Vergleich deutsche Wirtschaft insg.: 12,6 %</a:t>
          </a:r>
        </a:p>
      </dsp:txBody>
      <dsp:txXfrm rot="-5400000">
        <a:off x="4018216" y="2564188"/>
        <a:ext cx="7098813" cy="825955"/>
      </dsp:txXfrm>
    </dsp:sp>
    <dsp:sp modelId="{02EDBA98-45BC-4B94-82B5-D378D87A47F2}">
      <dsp:nvSpPr>
        <dsp:cNvPr id="0" name=""/>
        <dsp:cNvSpPr/>
      </dsp:nvSpPr>
      <dsp:spPr>
        <a:xfrm>
          <a:off x="0" y="2405091"/>
          <a:ext cx="4018216" cy="1144148"/>
        </a:xfrm>
        <a:prstGeom prst="roundRect">
          <a:avLst/>
        </a:prstGeom>
        <a:solidFill>
          <a:schemeClr val="accent6"/>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Produktinnovationen Chemieindustrie (2024)</a:t>
          </a:r>
        </a:p>
      </dsp:txBody>
      <dsp:txXfrm>
        <a:off x="55853" y="2460944"/>
        <a:ext cx="3906510" cy="1032442"/>
      </dsp:txXfrm>
    </dsp:sp>
    <dsp:sp modelId="{0CB38F21-D79E-4B5E-BE3F-07D5AB82F102}">
      <dsp:nvSpPr>
        <dsp:cNvPr id="0" name=""/>
        <dsp:cNvSpPr/>
      </dsp:nvSpPr>
      <dsp:spPr>
        <a:xfrm rot="5400000">
          <a:off x="7136190" y="617238"/>
          <a:ext cx="915319" cy="7122567"/>
        </a:xfrm>
        <a:prstGeom prst="round2SameRect">
          <a:avLst/>
        </a:prstGeom>
        <a:solidFill>
          <a:srgbClr val="FFEDE8">
            <a:alpha val="90000"/>
          </a:srgb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4000" tIns="36000" rIns="72000" bIns="36000" numCol="1" spcCol="1270" anchor="ctr" anchorCtr="0">
          <a:noAutofit/>
        </a:bodyPr>
        <a:lstStyle/>
        <a:p>
          <a:pPr marL="0" lvl="1" indent="-228600" algn="l" defTabSz="1066800">
            <a:lnSpc>
              <a:spcPct val="100000"/>
            </a:lnSpc>
            <a:spcBef>
              <a:spcPct val="0"/>
            </a:spcBef>
            <a:spcAft>
              <a:spcPts val="600"/>
            </a:spcAft>
            <a:buNone/>
          </a:pPr>
          <a:r>
            <a:rPr lang="de-DE" sz="2400" kern="1200" dirty="0">
              <a:solidFill>
                <a:schemeClr val="tx2"/>
              </a:solidFill>
              <a:latin typeface="Source Sans Pro"/>
              <a:ea typeface="+mn-ea"/>
              <a:cs typeface="+mn-cs"/>
            </a:rPr>
            <a:t>Umsatzanteil: 9,6 % – </a:t>
          </a:r>
          <a:r>
            <a:rPr lang="de-DE" sz="2400" kern="1200" dirty="0">
              <a:solidFill>
                <a:schemeClr val="tx2"/>
              </a:solidFill>
              <a:latin typeface="+mn-lt"/>
            </a:rPr>
            <a:t>Vergleich deutsche Wirtschaft insg.: 12,6 %</a:t>
          </a:r>
          <a:endParaRPr lang="de-DE" sz="2400" kern="1200" dirty="0">
            <a:solidFill>
              <a:schemeClr val="tx2"/>
            </a:solidFill>
            <a:latin typeface="Source Sans Pro"/>
            <a:ea typeface="+mn-ea"/>
            <a:cs typeface="+mn-cs"/>
          </a:endParaRPr>
        </a:p>
      </dsp:txBody>
      <dsp:txXfrm rot="-5400000">
        <a:off x="4032566" y="3765544"/>
        <a:ext cx="7077885" cy="825955"/>
      </dsp:txXfrm>
    </dsp:sp>
    <dsp:sp modelId="{C38CC0F9-C892-435D-ABF3-AD9CC8F98AE8}">
      <dsp:nvSpPr>
        <dsp:cNvPr id="0" name=""/>
        <dsp:cNvSpPr/>
      </dsp:nvSpPr>
      <dsp:spPr>
        <a:xfrm>
          <a:off x="0" y="3608152"/>
          <a:ext cx="4032566" cy="1144148"/>
        </a:xfrm>
        <a:prstGeom prst="roundRect">
          <a:avLst/>
        </a:prstGeom>
        <a:solidFill>
          <a:schemeClr val="accent4"/>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de-DE" sz="2400" b="1" kern="1200" dirty="0">
              <a:latin typeface="+mn-lt"/>
            </a:rPr>
            <a:t>Produktinnovationen Pharmaindustrie (2024)</a:t>
          </a:r>
        </a:p>
      </dsp:txBody>
      <dsp:txXfrm>
        <a:off x="55853" y="3664005"/>
        <a:ext cx="3920860" cy="103244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0.92973</cdr:x>
      <cdr:y>0.0046</cdr:y>
    </cdr:from>
    <cdr:to>
      <cdr:x>0.98511</cdr:x>
      <cdr:y>0.9617</cdr:y>
    </cdr:to>
    <cdr:sp macro="" textlink="">
      <cdr:nvSpPr>
        <cdr:cNvPr id="2" name="Textfeld 1"/>
        <cdr:cNvSpPr txBox="1"/>
      </cdr:nvSpPr>
      <cdr:spPr>
        <a:xfrm xmlns:a="http://schemas.openxmlformats.org/drawingml/2006/main">
          <a:off x="7196138" y="19050"/>
          <a:ext cx="428625" cy="396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0.30229</cdr:x>
      <cdr:y>0.09637</cdr:y>
    </cdr:from>
    <cdr:to>
      <cdr:x>0.48731</cdr:x>
      <cdr:y>0.17755</cdr:y>
    </cdr:to>
    <cdr:sp macro="" textlink="">
      <cdr:nvSpPr>
        <cdr:cNvPr id="3" name="Textfeld 2"/>
        <cdr:cNvSpPr txBox="1"/>
      </cdr:nvSpPr>
      <cdr:spPr>
        <a:xfrm xmlns:a="http://schemas.openxmlformats.org/drawingml/2006/main">
          <a:off x="2179775" y="413755"/>
          <a:ext cx="1334152" cy="348546"/>
        </a:xfrm>
        <a:prstGeom xmlns:a="http://schemas.openxmlformats.org/drawingml/2006/main" prst="rect">
          <a:avLst/>
        </a:prstGeom>
        <a:solidFill xmlns:a="http://schemas.openxmlformats.org/drawingml/2006/main">
          <a:srgbClr val="10069F"/>
        </a:solidFill>
        <a:ln xmlns:a="http://schemas.openxmlformats.org/drawingml/2006/main">
          <a:noFill/>
        </a:ln>
      </cdr:spPr>
      <cdr:txBody>
        <a:bodyPr xmlns:a="http://schemas.openxmlformats.org/drawingml/2006/main" vertOverflow="clip" wrap="square" rtlCol="0" anchor="ctr">
          <a:spAutoFit/>
        </a:bodyPr>
        <a:lstStyle xmlns:a="http://schemas.openxmlformats.org/drawingml/2006/main"/>
        <a:p xmlns:a="http://schemas.openxmlformats.org/drawingml/2006/main">
          <a:pPr algn="ctr"/>
          <a:r>
            <a:rPr lang="de-DE" sz="1600" b="1" dirty="0">
              <a:solidFill>
                <a:srgbClr val="FFFFFF"/>
              </a:solidFill>
              <a:latin typeface="+mn-lt"/>
              <a:cs typeface="Arial" pitchFamily="34" charset="0"/>
            </a:rPr>
            <a:t>Beschäftigte</a:t>
          </a:r>
        </a:p>
      </cdr:txBody>
    </cdr:sp>
  </cdr:relSizeAnchor>
  <cdr:relSizeAnchor xmlns:cdr="http://schemas.openxmlformats.org/drawingml/2006/chartDrawing">
    <cdr:from>
      <cdr:x>0.74419</cdr:x>
      <cdr:y>0.49067</cdr:y>
    </cdr:from>
    <cdr:to>
      <cdr:x>0.87685</cdr:x>
      <cdr:y>0.57185</cdr:y>
    </cdr:to>
    <cdr:sp macro="" textlink="">
      <cdr:nvSpPr>
        <cdr:cNvPr id="4" name="Textfeld 1"/>
        <cdr:cNvSpPr txBox="1"/>
      </cdr:nvSpPr>
      <cdr:spPr>
        <a:xfrm xmlns:a="http://schemas.openxmlformats.org/drawingml/2006/main">
          <a:off x="5357688" y="2046288"/>
          <a:ext cx="955003" cy="338554"/>
        </a:xfrm>
        <a:prstGeom xmlns:a="http://schemas.openxmlformats.org/drawingml/2006/main" prst="rect">
          <a:avLst/>
        </a:prstGeom>
        <a:solidFill xmlns:a="http://schemas.openxmlformats.org/drawingml/2006/main">
          <a:schemeClr val="accent1"/>
        </a:solidFill>
        <a:ln xmlns:a="http://schemas.openxmlformats.org/drawingml/2006/main">
          <a:noFill/>
        </a:ln>
      </cdr:spPr>
      <cdr:txBody>
        <a:bodyPr xmlns:a="http://schemas.openxmlformats.org/drawingml/2006/main" vertOverflow="clip" horzOverflow="clip" wrap="square" rtlCol="0" anchor="ctr" anchorCtr="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de-DE" sz="1600" b="1" dirty="0">
              <a:solidFill>
                <a:srgbClr val="FFFFFF"/>
              </a:solidFill>
              <a:latin typeface="+mn-lt"/>
              <a:cs typeface="Arial" pitchFamily="34" charset="0"/>
            </a:rPr>
            <a:t>Anteil</a:t>
          </a:r>
        </a:p>
      </cdr:txBody>
    </cdr:sp>
  </cdr:relSizeAnchor>
</c:userShapes>
</file>

<file path=ppt/drawings/drawing2.xml><?xml version="1.0" encoding="utf-8"?>
<c:userShapes xmlns:c="http://schemas.openxmlformats.org/drawingml/2006/chart">
  <cdr:relSizeAnchor xmlns:cdr="http://schemas.openxmlformats.org/drawingml/2006/chartDrawing">
    <cdr:from>
      <cdr:x>0.61971</cdr:x>
      <cdr:y>0</cdr:y>
    </cdr:from>
    <cdr:to>
      <cdr:x>1</cdr:x>
      <cdr:y>0.12522</cdr:y>
    </cdr:to>
    <cdr:sp macro="" textlink="">
      <cdr:nvSpPr>
        <cdr:cNvPr id="2" name="Textfeld 1">
          <a:extLst xmlns:a="http://schemas.openxmlformats.org/drawingml/2006/main">
            <a:ext uri="{FF2B5EF4-FFF2-40B4-BE49-F238E27FC236}">
              <a16:creationId xmlns:a16="http://schemas.microsoft.com/office/drawing/2014/main" id="{5E581915-0EC1-4D4C-AEF3-A148E0CC4B27}"/>
            </a:ext>
          </a:extLst>
        </cdr:cNvPr>
        <cdr:cNvSpPr txBox="1"/>
      </cdr:nvSpPr>
      <cdr:spPr>
        <a:xfrm xmlns:a="http://schemas.openxmlformats.org/drawingml/2006/main">
          <a:off x="3330528" y="0"/>
          <a:ext cx="2043794" cy="525494"/>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400" b="1">
              <a:solidFill>
                <a:schemeClr val="tx2"/>
              </a:solidFill>
              <a:latin typeface="Source Sans Pro" panose="020B0503030403020204" pitchFamily="34" charset="0"/>
              <a:cs typeface="Arial" pitchFamily="34" charset="0"/>
            </a:rPr>
            <a:t>Welt insgesamt:</a:t>
          </a:r>
        </a:p>
        <a:p xmlns:a="http://schemas.openxmlformats.org/drawingml/2006/main">
          <a:pPr algn="r"/>
          <a:r>
            <a:rPr lang="de-DE" sz="1400" b="1" baseline="0">
              <a:solidFill>
                <a:schemeClr val="tx2"/>
              </a:solidFill>
              <a:latin typeface="Source Sans Pro" panose="020B0503030403020204" pitchFamily="34" charset="0"/>
              <a:cs typeface="Arial" pitchFamily="34" charset="0"/>
            </a:rPr>
            <a:t>262 Milliarden Euro</a:t>
          </a:r>
          <a:endParaRPr lang="de-DE" sz="1400" b="1">
            <a:solidFill>
              <a:schemeClr val="tx2"/>
            </a:solidFill>
            <a:latin typeface="Source Sans Pro" panose="020B0503030403020204" pitchFamily="34" charset="0"/>
            <a:cs typeface="Arial"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0.62097</cdr:x>
      <cdr:y>0</cdr:y>
    </cdr:from>
    <cdr:to>
      <cdr:x>1</cdr:x>
      <cdr:y>0.12691</cdr:y>
    </cdr:to>
    <cdr:sp macro="" textlink="">
      <cdr:nvSpPr>
        <cdr:cNvPr id="2" name="Textfeld 1">
          <a:extLst xmlns:a="http://schemas.openxmlformats.org/drawingml/2006/main">
            <a:ext uri="{FF2B5EF4-FFF2-40B4-BE49-F238E27FC236}">
              <a16:creationId xmlns:a16="http://schemas.microsoft.com/office/drawing/2014/main" id="{426D1B56-8453-8FB9-416C-0E05A89E47C9}"/>
            </a:ext>
          </a:extLst>
        </cdr:cNvPr>
        <cdr:cNvSpPr txBox="1"/>
      </cdr:nvSpPr>
      <cdr:spPr>
        <a:xfrm xmlns:a="http://schemas.openxmlformats.org/drawingml/2006/main">
          <a:off x="3343689" y="0"/>
          <a:ext cx="2040974" cy="506897"/>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de-DE" sz="1600" b="1" dirty="0">
              <a:solidFill>
                <a:schemeClr val="tx2"/>
              </a:solidFill>
              <a:latin typeface="Source Sans Pro" panose="020B0503030403020204" pitchFamily="34" charset="0"/>
              <a:cs typeface="Arial" pitchFamily="34" charset="0"/>
            </a:rPr>
            <a:t>Welt insgesamt:</a:t>
          </a:r>
        </a:p>
        <a:p xmlns:a="http://schemas.openxmlformats.org/drawingml/2006/main">
          <a:pPr algn="r"/>
          <a:r>
            <a:rPr lang="de-DE" sz="1600" b="1" baseline="0" dirty="0">
              <a:solidFill>
                <a:schemeClr val="tx2"/>
              </a:solidFill>
              <a:latin typeface="Source Sans Pro" panose="020B0503030403020204" pitchFamily="34" charset="0"/>
              <a:cs typeface="Arial" pitchFamily="34" charset="0"/>
            </a:rPr>
            <a:t>56 Milliarden Euro</a:t>
          </a:r>
          <a:endParaRPr lang="de-DE" sz="1600" b="1" dirty="0">
            <a:solidFill>
              <a:schemeClr val="tx2"/>
            </a:solidFill>
            <a:latin typeface="Source Sans Pro" panose="020B0503030403020204"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021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a:t>
            </a:fld>
            <a:endParaRPr lang="de-DE"/>
          </a:p>
        </p:txBody>
      </p:sp>
    </p:spTree>
    <p:extLst>
      <p:ext uri="{BB962C8B-B14F-4D97-AF65-F5344CB8AC3E}">
        <p14:creationId xmlns:p14="http://schemas.microsoft.com/office/powerpoint/2010/main" val="75116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endParaRPr lang="de-DE" sz="1100" dirty="0"/>
          </a:p>
          <a:p>
            <a:r>
              <a:rPr lang="de-DE" sz="1100" b="1" dirty="0"/>
              <a:t>Anmerkung:</a:t>
            </a:r>
            <a:r>
              <a:rPr lang="de-DE" sz="1100" dirty="0"/>
              <a:t> Alle FuE-Aufwendungen (interne und externe), die von der Industrie geleistet werden, sind erfasst (Abgrenzung GERD). </a:t>
            </a:r>
          </a:p>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5</a:t>
            </a:fld>
            <a:endParaRPr lang="de-DE"/>
          </a:p>
        </p:txBody>
      </p:sp>
    </p:spTree>
    <p:extLst>
      <p:ext uri="{BB962C8B-B14F-4D97-AF65-F5344CB8AC3E}">
        <p14:creationId xmlns:p14="http://schemas.microsoft.com/office/powerpoint/2010/main" val="1220238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CB8F6-C55A-19B8-858B-BE1A4F1DF91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AB7A281-3703-A3DC-724C-557078F37EE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7306109-FADA-5914-CEB6-A5228FE003A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E30CD88-9D4E-E9F3-B04C-16C7E039861E}"/>
              </a:ext>
            </a:extLst>
          </p:cNvPr>
          <p:cNvSpPr>
            <a:spLocks noGrp="1"/>
          </p:cNvSpPr>
          <p:nvPr>
            <p:ph type="sldNum" sz="quarter" idx="5"/>
          </p:nvPr>
        </p:nvSpPr>
        <p:spPr/>
        <p:txBody>
          <a:bodyPr/>
          <a:lstStyle/>
          <a:p>
            <a:fld id="{D9E25DA2-364F-B349-B811-055114FEA55A}" type="slidenum">
              <a:rPr lang="de-DE" smtClean="0"/>
              <a:t>6</a:t>
            </a:fld>
            <a:endParaRPr lang="de-DE"/>
          </a:p>
        </p:txBody>
      </p:sp>
    </p:spTree>
    <p:extLst>
      <p:ext uri="{BB962C8B-B14F-4D97-AF65-F5344CB8AC3E}">
        <p14:creationId xmlns:p14="http://schemas.microsoft.com/office/powerpoint/2010/main" val="2765660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5CC2B-2E4F-4A86-2985-F3E2DEA4B1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90F733-F05C-93EB-E031-2972960071F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B96B55-0E71-6E8E-5810-2BF0E2CAC30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34E3ED0-C66B-21BA-0C93-145CED692AD2}"/>
              </a:ext>
            </a:extLst>
          </p:cNvPr>
          <p:cNvSpPr>
            <a:spLocks noGrp="1"/>
          </p:cNvSpPr>
          <p:nvPr>
            <p:ph type="sldNum" sz="quarter" idx="5"/>
          </p:nvPr>
        </p:nvSpPr>
        <p:spPr/>
        <p:txBody>
          <a:bodyPr/>
          <a:lstStyle/>
          <a:p>
            <a:fld id="{D9E25DA2-364F-B349-B811-055114FEA55A}" type="slidenum">
              <a:rPr lang="de-DE" smtClean="0"/>
              <a:t>8</a:t>
            </a:fld>
            <a:endParaRPr lang="de-DE"/>
          </a:p>
        </p:txBody>
      </p:sp>
    </p:spTree>
    <p:extLst>
      <p:ext uri="{BB962C8B-B14F-4D97-AF65-F5344CB8AC3E}">
        <p14:creationId xmlns:p14="http://schemas.microsoft.com/office/powerpoint/2010/main" val="3731713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1A522CC-2A09-4A63-B0B7-E290477886C9}" type="slidenum">
              <a:rPr lang="de-DE" smtClean="0"/>
              <a:t>10</a:t>
            </a:fld>
            <a:endParaRPr lang="de-DE"/>
          </a:p>
        </p:txBody>
      </p:sp>
    </p:spTree>
    <p:extLst>
      <p:ext uri="{BB962C8B-B14F-4D97-AF65-F5344CB8AC3E}">
        <p14:creationId xmlns:p14="http://schemas.microsoft.com/office/powerpoint/2010/main" val="748490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9E25DA2-364F-B349-B811-055114FEA55A}" type="slidenum">
              <a:rPr lang="de-DE" smtClean="0"/>
              <a:t>11</a:t>
            </a:fld>
            <a:endParaRPr lang="de-DE"/>
          </a:p>
        </p:txBody>
      </p:sp>
    </p:spTree>
    <p:extLst>
      <p:ext uri="{BB962C8B-B14F-4D97-AF65-F5344CB8AC3E}">
        <p14:creationId xmlns:p14="http://schemas.microsoft.com/office/powerpoint/2010/main" val="107101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13</a:t>
            </a:fld>
            <a:endParaRPr lang="de-DE"/>
          </a:p>
        </p:txBody>
      </p:sp>
    </p:spTree>
    <p:extLst>
      <p:ext uri="{BB962C8B-B14F-4D97-AF65-F5344CB8AC3E}">
        <p14:creationId xmlns:p14="http://schemas.microsoft.com/office/powerpoint/2010/main" val="2345856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14</a:t>
            </a:fld>
            <a:endParaRPr lang="de-DE"/>
          </a:p>
        </p:txBody>
      </p:sp>
    </p:spTree>
    <p:extLst>
      <p:ext uri="{BB962C8B-B14F-4D97-AF65-F5344CB8AC3E}">
        <p14:creationId xmlns:p14="http://schemas.microsoft.com/office/powerpoint/2010/main" val="413916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15</a:t>
            </a:fld>
            <a:endParaRPr lang="de-DE"/>
          </a:p>
        </p:txBody>
      </p:sp>
    </p:spTree>
    <p:extLst>
      <p:ext uri="{BB962C8B-B14F-4D97-AF65-F5344CB8AC3E}">
        <p14:creationId xmlns:p14="http://schemas.microsoft.com/office/powerpoint/2010/main" val="833233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53621">
              <a:defRPr/>
            </a:pPr>
            <a:endParaRPr lang="de-DE" sz="1200"/>
          </a:p>
          <a:p>
            <a:pPr defTabSz="853621">
              <a:defRPr/>
            </a:pPr>
            <a:r>
              <a:rPr lang="de-DE" sz="1200" b="1"/>
              <a:t>Anmerkung</a:t>
            </a:r>
            <a:r>
              <a:rPr lang="de-DE" sz="1200"/>
              <a:t>:</a:t>
            </a:r>
            <a:r>
              <a:rPr lang="de-DE" sz="1200" baseline="0"/>
              <a:t> Laut Stifterverband sind die Beschäftigtenzahlen </a:t>
            </a:r>
            <a:r>
              <a:rPr lang="de-DE" sz="1200" b="1" baseline="0"/>
              <a:t>vor</a:t>
            </a:r>
            <a:r>
              <a:rPr lang="de-DE" sz="1200" baseline="0"/>
              <a:t> 2016 aufgrund einer fehlerhaften Meldung überschätzt. Demnach darf der Rückgang in 2016 nicht überbewertet werden, da die Vergleichsbasis zu hoch ist. Eine Korrektur der Vorjahre kann leider nicht durchgeführt werden.</a:t>
            </a:r>
            <a:endParaRPr lang="de-DE" sz="120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16</a:t>
            </a:fld>
            <a:endParaRPr lang="de-DE"/>
          </a:p>
        </p:txBody>
      </p:sp>
    </p:spTree>
    <p:extLst>
      <p:ext uri="{BB962C8B-B14F-4D97-AF65-F5344CB8AC3E}">
        <p14:creationId xmlns:p14="http://schemas.microsoft.com/office/powerpoint/2010/main" val="4103387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weltweiten </a:t>
            </a:r>
            <a:r>
              <a:rPr lang="de-DE" err="1"/>
              <a:t>FuE</a:t>
            </a:r>
            <a:r>
              <a:rPr lang="de-DE"/>
              <a:t>-Aufwendungen sind auf wenige</a:t>
            </a:r>
            <a:r>
              <a:rPr lang="de-DE" baseline="0"/>
              <a:t> Länder konzentriert. Über 80 Prozent der </a:t>
            </a:r>
            <a:r>
              <a:rPr lang="de-DE" baseline="0" err="1"/>
              <a:t>FuE</a:t>
            </a:r>
            <a:r>
              <a:rPr lang="de-DE" baseline="0"/>
              <a:t>-Aufwendungen entfallen auf die 6 </a:t>
            </a:r>
            <a:r>
              <a:rPr lang="de-DE" baseline="0" err="1"/>
              <a:t>FuE</a:t>
            </a:r>
            <a:r>
              <a:rPr lang="de-DE" baseline="0"/>
              <a:t>-stärksten Länder.</a:t>
            </a:r>
          </a:p>
          <a:p>
            <a:endParaRPr lang="de-DE" baseline="0"/>
          </a:p>
          <a:p>
            <a:r>
              <a:rPr lang="de-DE" b="1" baseline="0"/>
              <a:t>Anmerkung</a:t>
            </a:r>
            <a:r>
              <a:rPr lang="de-DE" baseline="0"/>
              <a:t>:</a:t>
            </a:r>
          </a:p>
          <a:p>
            <a:r>
              <a:rPr lang="de-DE" baseline="0"/>
              <a:t>Der hohe Anteil der USA ist zum Teil auch wechselkursbedingt, da die Angaben hier in Euro umgerechnet wurden.</a:t>
            </a:r>
            <a:endParaRPr lang="de-DE"/>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17</a:t>
            </a:fld>
            <a:endParaRPr lang="de-DE"/>
          </a:p>
        </p:txBody>
      </p:sp>
    </p:spTree>
    <p:extLst>
      <p:ext uri="{BB962C8B-B14F-4D97-AF65-F5344CB8AC3E}">
        <p14:creationId xmlns:p14="http://schemas.microsoft.com/office/powerpoint/2010/main" val="223819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2DA5471-CC57-402A-9527-36A1D012F698}" type="slidenum">
              <a:rPr lang="de-DE" smtClean="0"/>
              <a:pPr/>
              <a:t>18</a:t>
            </a:fld>
            <a:endParaRPr lang="de-DE"/>
          </a:p>
        </p:txBody>
      </p:sp>
    </p:spTree>
    <p:extLst>
      <p:ext uri="{BB962C8B-B14F-4D97-AF65-F5344CB8AC3E}">
        <p14:creationId xmlns:p14="http://schemas.microsoft.com/office/powerpoint/2010/main" val="3112221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a:t>Patentgeschützte Erfindungen sind das Ergebnis von Forschung und Entwicklung und zielen auf die Märkte der Zukunft. Sie sind ein guter „Frühindikator“ dafür, wo und wie viel neues Wissen entstanden ist und kommerziell verwertet werden soll. </a:t>
            </a:r>
          </a:p>
          <a:p>
            <a:endParaRPr lang="de-DE" sz="1200"/>
          </a:p>
          <a:p>
            <a:endParaRPr lang="de-DE" sz="1200"/>
          </a:p>
          <a:p>
            <a:r>
              <a:rPr lang="de-DE" sz="1200" b="1"/>
              <a:t>Anmerkung:</a:t>
            </a:r>
          </a:p>
          <a:p>
            <a:pPr lvl="0"/>
            <a:r>
              <a:rPr lang="de-DE" sz="1200" b="0"/>
              <a:t>Einbezogen werden nur internationale Patentanmeldungen am Europäischen Patentamt (EPA) sowie bei der World </a:t>
            </a:r>
            <a:r>
              <a:rPr lang="de-DE" sz="1200" b="0" err="1"/>
              <a:t>Intellectual</a:t>
            </a:r>
            <a:r>
              <a:rPr lang="de-DE" sz="1200" b="0"/>
              <a:t> Property Organisation (WIPO) im Rahmen des PCT-Verfahrens (Patent </a:t>
            </a:r>
            <a:r>
              <a:rPr lang="de-DE" sz="1200" b="0" err="1"/>
              <a:t>Cooperation</a:t>
            </a:r>
            <a:r>
              <a:rPr lang="de-DE" sz="1200" b="0"/>
              <a:t> Treaty). Aufgrund der aufwendigeren Verfahren und höheren Kosten sind transnationale Patente in der Regel von höherer technologischer und ökonomischer Relevanz als rein nationalen Anmeldungen. Die Zuordnung nach Ländern erfolgt nach dem Erfindersitz, die zeitliche Einordnung nach dem Jahr der Erstanmeldung (Prioritätsjahr). Sofern Patente von Erfindern aus mehreren Ländern angemeldet werden, werden diese in der Länderzuordnung auch mehrfach berücksichtigt. Dies ist in</a:t>
            </a:r>
            <a:r>
              <a:rPr lang="de-DE" sz="1200" b="0" baseline="0"/>
              <a:t> der Chemie immer häufiger der Fall, da zum einen die Unternehmen global aufgestellt sind und zum anderen immer mehr Forschungskooperationen über die Landesgrenzen hinaus erfolgen. </a:t>
            </a:r>
            <a:endParaRPr lang="de-DE" sz="1200" b="0"/>
          </a:p>
          <a:p>
            <a:endParaRPr lang="de-DE"/>
          </a:p>
        </p:txBody>
      </p:sp>
      <p:sp>
        <p:nvSpPr>
          <p:cNvPr id="4" name="Foliennummernplatzhalter 3"/>
          <p:cNvSpPr>
            <a:spLocks noGrp="1"/>
          </p:cNvSpPr>
          <p:nvPr>
            <p:ph type="sldNum" sz="quarter" idx="10"/>
          </p:nvPr>
        </p:nvSpPr>
        <p:spPr/>
        <p:txBody>
          <a:bodyPr/>
          <a:lstStyle/>
          <a:p>
            <a:fld id="{92DA5471-CC57-402A-9527-36A1D012F698}" type="slidenum">
              <a:rPr lang="de-DE" smtClean="0"/>
              <a:pPr/>
              <a:t>19</a:t>
            </a:fld>
            <a:endParaRPr lang="de-DE"/>
          </a:p>
        </p:txBody>
      </p:sp>
    </p:spTree>
    <p:extLst>
      <p:ext uri="{BB962C8B-B14F-4D97-AF65-F5344CB8AC3E}">
        <p14:creationId xmlns:p14="http://schemas.microsoft.com/office/powerpoint/2010/main" val="1478581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36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37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pPr algn="ctr"/>
            <a:r>
              <a:rPr lang="de-DE" sz="16600" cap="all" baseline="0">
                <a:solidFill>
                  <a:srgbClr val="FF3EB5"/>
                </a:solidFill>
                <a:latin typeface="Montserrat Black" pitchFamily="2" charset="0"/>
              </a:rPr>
              <a:t>Titel</a:t>
            </a:r>
          </a:p>
          <a:p>
            <a:pPr algn="ctr">
              <a:lnSpc>
                <a:spcPts val="10000"/>
              </a:lnSpc>
            </a:pPr>
            <a:r>
              <a:rPr lang="de-DE" sz="16600" cap="all" baseline="0">
                <a:solidFill>
                  <a:srgbClr val="FF3EB5"/>
                </a:solidFill>
                <a:latin typeface="Montserrat Black" pitchFamily="2" charset="0"/>
              </a:rPr>
              <a:t>+</a:t>
            </a:r>
          </a:p>
          <a:p>
            <a:pPr algn="ctr"/>
            <a:r>
              <a:rPr lang="de-DE" sz="9600" cap="all" baseline="0">
                <a:solidFill>
                  <a:srgbClr val="FF3EB5"/>
                </a:solidFill>
                <a:latin typeface="Montserrat Black" pitchFamily="2" charset="0"/>
              </a:rPr>
              <a:t>Zwischentitel</a:t>
            </a:r>
          </a:p>
        </p:txBody>
      </p:sp>
    </p:spTree>
    <p:extLst>
      <p:ext uri="{BB962C8B-B14F-4D97-AF65-F5344CB8AC3E}">
        <p14:creationId xmlns:p14="http://schemas.microsoft.com/office/powerpoint/2010/main" val="36564418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1283598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V1 / Gruß | Pink/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3EB5"/>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25656101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82067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V1 / Gruß | Türkis/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descr="Ein Bild, das Symbol, Grafiken, Logo, Schrift enthält.&#10;&#10;KI-generierte Inhalte können fehlerhaft sein.">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4377" y="966418"/>
            <a:ext cx="2767623"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AA"/>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2873242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V1 / Gruß |  Weiß/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1"/>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499305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V1 / Gruß | Blau/Dunkel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7090"/>
            <a:ext cx="2765857" cy="2106617"/>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chemeClr val="bg1"/>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04051921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417631762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ART V1 / Gruß | Violett/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59" y="966418"/>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8C3E9F"/>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18245149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6648759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TART V1 / Gruß | Orange/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FF4414"/>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70545477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Dunkelblau">
    <p:bg>
      <p:bgPr>
        <a:solidFill>
          <a:srgbClr val="10065A"/>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0564846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TART V1 / Gruß | Grün/Blau">
    <p:bg>
      <p:bgPr>
        <a:solidFill>
          <a:srgbClr val="10069F"/>
        </a:solidFill>
        <a:effectLst/>
      </p:bgPr>
    </p:bg>
    <p:spTree>
      <p:nvGrpSpPr>
        <p:cNvPr id="1" name=""/>
        <p:cNvGrpSpPr/>
        <p:nvPr/>
      </p:nvGrpSpPr>
      <p:grpSpPr>
        <a:xfrm>
          <a:off x="0" y="0"/>
          <a:ext cx="0" cy="0"/>
          <a:chOff x="0" y="0"/>
          <a:chExt cx="0" cy="0"/>
        </a:xfrm>
      </p:grpSpPr>
      <p:sp>
        <p:nvSpPr>
          <p:cNvPr id="3" name="Freihandform: Form 2">
            <a:extLst>
              <a:ext uri="{FF2B5EF4-FFF2-40B4-BE49-F238E27FC236}">
                <a16:creationId xmlns:a16="http://schemas.microsoft.com/office/drawing/2014/main" id="{5AD65CD3-0C39-5E09-2B52-B2725792D9FB}"/>
              </a:ext>
            </a:extLst>
          </p:cNvPr>
          <p:cNvSpPr/>
          <p:nvPr userDrawn="1"/>
        </p:nvSpPr>
        <p:spPr>
          <a:xfrm flipH="1">
            <a:off x="9592633" y="3796751"/>
            <a:ext cx="2599367" cy="2756801"/>
          </a:xfrm>
          <a:custGeom>
            <a:avLst/>
            <a:gdLst>
              <a:gd name="connsiteX0" fmla="*/ 0 w 2599367"/>
              <a:gd name="connsiteY0" fmla="*/ 0 h 2756801"/>
              <a:gd name="connsiteX1" fmla="*/ 0 w 2599367"/>
              <a:gd name="connsiteY1" fmla="*/ 2756801 h 2756801"/>
              <a:gd name="connsiteX2" fmla="*/ 2599367 w 2599367"/>
              <a:gd name="connsiteY2" fmla="*/ 2756801 h 2756801"/>
            </a:gdLst>
            <a:ahLst/>
            <a:cxnLst>
              <a:cxn ang="0">
                <a:pos x="connsiteX0" y="connsiteY0"/>
              </a:cxn>
              <a:cxn ang="0">
                <a:pos x="connsiteX1" y="connsiteY1"/>
              </a:cxn>
              <a:cxn ang="0">
                <a:pos x="connsiteX2" y="connsiteY2"/>
              </a:cxn>
            </a:cxnLst>
            <a:rect l="l" t="t" r="r" b="b"/>
            <a:pathLst>
              <a:path w="2599367" h="2756801">
                <a:moveTo>
                  <a:pt x="0" y="0"/>
                </a:moveTo>
                <a:lnTo>
                  <a:pt x="0" y="2756801"/>
                </a:lnTo>
                <a:lnTo>
                  <a:pt x="2599367" y="275680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latin typeface="Montserrat" pitchFamily="2" charset="0"/>
            </a:endParaRPr>
          </a:p>
        </p:txBody>
      </p:sp>
      <p:sp>
        <p:nvSpPr>
          <p:cNvPr id="10" name="Bild-Platzhalter">
            <a:extLst>
              <a:ext uri="{FF2B5EF4-FFF2-40B4-BE49-F238E27FC236}">
                <a16:creationId xmlns:a16="http://schemas.microsoft.com/office/drawing/2014/main" id="{5A54012B-6140-0B0F-F472-6FB0A4D01FB7}"/>
              </a:ext>
            </a:extLst>
          </p:cNvPr>
          <p:cNvSpPr>
            <a:spLocks noGrp="1"/>
          </p:cNvSpPr>
          <p:nvPr>
            <p:ph type="pic" sz="quarter" idx="30" hasCustomPrompt="1"/>
          </p:nvPr>
        </p:nvSpPr>
        <p:spPr>
          <a:xfrm>
            <a:off x="0" y="0"/>
            <a:ext cx="12184549" cy="6892124"/>
          </a:xfrm>
          <a:custGeom>
            <a:avLst/>
            <a:gdLst>
              <a:gd name="connsiteX0" fmla="*/ 0 w 12184549"/>
              <a:gd name="connsiteY0" fmla="*/ 6525347 h 6892124"/>
              <a:gd name="connsiteX1" fmla="*/ 20776 w 12184549"/>
              <a:gd name="connsiteY1" fmla="*/ 6525347 h 6892124"/>
              <a:gd name="connsiteX2" fmla="*/ 20776 w 12184549"/>
              <a:gd name="connsiteY2" fmla="*/ 6535870 h 6892124"/>
              <a:gd name="connsiteX3" fmla="*/ 12184549 w 12184549"/>
              <a:gd name="connsiteY3" fmla="*/ 6535870 h 6892124"/>
              <a:gd name="connsiteX4" fmla="*/ 12184549 w 12184549"/>
              <a:gd name="connsiteY4" fmla="*/ 6892124 h 6892124"/>
              <a:gd name="connsiteX5" fmla="*/ 1352 w 12184549"/>
              <a:gd name="connsiteY5" fmla="*/ 6892124 h 6892124"/>
              <a:gd name="connsiteX6" fmla="*/ 1352 w 12184549"/>
              <a:gd name="connsiteY6" fmla="*/ 6858003 h 6892124"/>
              <a:gd name="connsiteX7" fmla="*/ 0 w 12184549"/>
              <a:gd name="connsiteY7" fmla="*/ 6858003 h 6892124"/>
              <a:gd name="connsiteX8" fmla="*/ 0 w 12184549"/>
              <a:gd name="connsiteY8" fmla="*/ 0 h 6892124"/>
              <a:gd name="connsiteX9" fmla="*/ 10906801 w 12184549"/>
              <a:gd name="connsiteY9" fmla="*/ 0 h 6892124"/>
              <a:gd name="connsiteX10" fmla="*/ 7667849 w 12184549"/>
              <a:gd name="connsiteY10" fmla="*/ 3748957 h 6892124"/>
              <a:gd name="connsiteX11" fmla="*/ 20776 w 12184549"/>
              <a:gd name="connsiteY11" fmla="*/ 3748957 h 6892124"/>
              <a:gd name="connsiteX12" fmla="*/ 20776 w 12184549"/>
              <a:gd name="connsiteY12" fmla="*/ 3753039 h 6892124"/>
              <a:gd name="connsiteX13" fmla="*/ 0 w 12184549"/>
              <a:gd name="connsiteY13" fmla="*/ 3753039 h 689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4549" h="6892124">
                <a:moveTo>
                  <a:pt x="0" y="6525347"/>
                </a:moveTo>
                <a:lnTo>
                  <a:pt x="20776" y="6525347"/>
                </a:lnTo>
                <a:lnTo>
                  <a:pt x="20776" y="6535870"/>
                </a:lnTo>
                <a:lnTo>
                  <a:pt x="12184549" y="6535870"/>
                </a:lnTo>
                <a:lnTo>
                  <a:pt x="12184549" y="6892124"/>
                </a:lnTo>
                <a:lnTo>
                  <a:pt x="1352" y="6892124"/>
                </a:lnTo>
                <a:lnTo>
                  <a:pt x="1352" y="6858003"/>
                </a:lnTo>
                <a:lnTo>
                  <a:pt x="0" y="6858003"/>
                </a:lnTo>
                <a:close/>
                <a:moveTo>
                  <a:pt x="0" y="0"/>
                </a:moveTo>
                <a:lnTo>
                  <a:pt x="10906801" y="0"/>
                </a:lnTo>
                <a:lnTo>
                  <a:pt x="7667849" y="3748957"/>
                </a:lnTo>
                <a:lnTo>
                  <a:pt x="20776" y="3748957"/>
                </a:lnTo>
                <a:lnTo>
                  <a:pt x="20776" y="3753039"/>
                </a:lnTo>
                <a:lnTo>
                  <a:pt x="0" y="3753039"/>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25260" y="966418"/>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5783343"/>
            <a:ext cx="9684455" cy="396000"/>
          </a:xfrm>
          <a:ln>
            <a:noFill/>
          </a:ln>
        </p:spPr>
        <p:txBody>
          <a:bodyPr lIns="0" tIns="0" rIns="0" bIns="0" anchor="t" anchorCtr="0">
            <a:noAutofit/>
          </a:bodyPr>
          <a:lstStyle>
            <a:lvl1pPr marL="0" indent="0">
              <a:buNone/>
              <a:defRPr lang="de-DE" sz="2800" b="1" dirty="0">
                <a:solidFill>
                  <a:srgbClr val="FFFFF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97152"/>
            <a:ext cx="10440539" cy="756000"/>
          </a:xfrm>
        </p:spPr>
        <p:txBody>
          <a:bodyPr vert="horz" lIns="0" tIns="36000" rIns="0" bIns="36000" rtlCol="0" anchor="ctr" anchorCtr="0">
            <a:noAutofit/>
          </a:bodyPr>
          <a:lstStyle>
            <a:lvl1pPr>
              <a:defRPr lang="de-DE" sz="4000">
                <a:solidFill>
                  <a:srgbClr val="10AD00"/>
                </a:solidFill>
                <a:latin typeface="Montserrat Black" pitchFamily="2" charset="0"/>
              </a:defRPr>
            </a:lvl1pPr>
          </a:lstStyle>
          <a:p>
            <a:pPr marL="0" lvl="0">
              <a:lnSpc>
                <a:spcPts val="6100"/>
              </a:lnSpc>
            </a:pPr>
            <a:r>
              <a:rPr lang="de-DE"/>
              <a:t>Veranstaltungs-Titel</a:t>
            </a:r>
          </a:p>
        </p:txBody>
      </p:sp>
      <p:sp>
        <p:nvSpPr>
          <p:cNvPr id="28" name="Willkommen-Platzhalter">
            <a:extLst>
              <a:ext uri="{FF2B5EF4-FFF2-40B4-BE49-F238E27FC236}">
                <a16:creationId xmlns:a16="http://schemas.microsoft.com/office/drawing/2014/main" id="{5C41DC56-6FE9-65A0-C628-BB1C086C364E}"/>
              </a:ext>
            </a:extLst>
          </p:cNvPr>
          <p:cNvSpPr>
            <a:spLocks noGrp="1"/>
          </p:cNvSpPr>
          <p:nvPr>
            <p:ph type="body" sz="quarter" idx="29" hasCustomPrompt="1"/>
          </p:nvPr>
        </p:nvSpPr>
        <p:spPr>
          <a:xfrm>
            <a:off x="516001" y="4041148"/>
            <a:ext cx="10792718" cy="720000"/>
          </a:xfrm>
        </p:spPr>
        <p:txBody>
          <a:bodyPr anchor="ctr" anchorCtr="0"/>
          <a:lstStyle>
            <a:lvl1pPr marL="0" indent="0">
              <a:buFontTx/>
              <a:buNone/>
              <a:defRPr sz="4800" cap="all" spc="50" baseline="0">
                <a:solidFill>
                  <a:srgbClr val="FFFFFF"/>
                </a:solidFill>
                <a:latin typeface="Montserrat Black" pitchFamily="2" charset="0"/>
              </a:defRPr>
            </a:lvl1pPr>
            <a:lvl2pPr marL="287338" indent="0">
              <a:buFontTx/>
              <a:buNone/>
              <a:defRPr sz="6000">
                <a:solidFill>
                  <a:srgbClr val="FFFFFF"/>
                </a:solidFill>
                <a:latin typeface="Gotham Black" panose="02000603040000020004" pitchFamily="2" charset="0"/>
              </a:defRPr>
            </a:lvl2pPr>
            <a:lvl3pPr marL="719138" indent="0">
              <a:buFontTx/>
              <a:buNone/>
              <a:defRPr sz="6000">
                <a:solidFill>
                  <a:srgbClr val="FFFFFF"/>
                </a:solidFill>
                <a:latin typeface="Gotham Black" panose="02000603040000020004" pitchFamily="2" charset="0"/>
              </a:defRPr>
            </a:lvl3pPr>
            <a:lvl4pPr marL="1160462" indent="0">
              <a:buFontTx/>
              <a:buNone/>
              <a:defRPr sz="6000">
                <a:solidFill>
                  <a:srgbClr val="FFFFFF"/>
                </a:solidFill>
                <a:latin typeface="Gotham Black" panose="02000603040000020004" pitchFamily="2" charset="0"/>
              </a:defRPr>
            </a:lvl4pPr>
            <a:lvl5pPr marL="1611312" indent="0">
              <a:buFontTx/>
              <a:buNone/>
              <a:defRPr sz="6000">
                <a:solidFill>
                  <a:srgbClr val="FFFFFF"/>
                </a:solidFill>
                <a:latin typeface="Gotham Black" panose="02000603040000020004" pitchFamily="2" charset="0"/>
              </a:defRPr>
            </a:lvl5pPr>
          </a:lstStyle>
          <a:p>
            <a:pPr marL="0" marR="0" lvl="0" indent="0" algn="l" defTabSz="914400" rtl="0" eaLnBrk="1" fontAlgn="auto" latinLnBrk="0" hangingPunct="1">
              <a:lnSpc>
                <a:spcPct val="100000"/>
              </a:lnSpc>
              <a:spcBef>
                <a:spcPts val="1000"/>
              </a:spcBef>
              <a:spcAft>
                <a:spcPts val="0"/>
              </a:spcAft>
              <a:buClr>
                <a:srgbClr val="10065A"/>
              </a:buClr>
              <a:buSzTx/>
              <a:buFontTx/>
              <a:buNone/>
              <a:tabLst/>
              <a:defRPr/>
            </a:pPr>
            <a:r>
              <a:rPr lang="de-DE"/>
              <a:t>Grußwort</a:t>
            </a:r>
          </a:p>
        </p:txBody>
      </p:sp>
    </p:spTree>
    <p:extLst>
      <p:ext uri="{BB962C8B-B14F-4D97-AF65-F5344CB8AC3E}">
        <p14:creationId xmlns:p14="http://schemas.microsoft.com/office/powerpoint/2010/main" val="123434587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ART V2 | Pink/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77376979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TART V2 | Pink/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3EB5"/>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46616122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TART V2 | Türkis/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97929230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 V2 | Türkis/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AA"/>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87686097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ART V2 | Blau/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6" cy="2107958"/>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39319570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TART V2 | Dunkelblau/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06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5555"/>
            <a:ext cx="2765856" cy="2106615"/>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chemeClr val="bg1"/>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19797811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TART V2 | Violett/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47233587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TART V2 | Violett/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59"/>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8C3E9F"/>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57457628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ART V2 | Orange/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122041633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RT V2 | Orange/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70" y="2384884"/>
            <a:ext cx="2765857"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FF4414"/>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24250664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ART V2 | Grün/Dunkelblau">
    <p:bg>
      <p:bgPr>
        <a:solidFill>
          <a:srgbClr val="10065A"/>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32922096"/>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ART V2 | Grün/Blau">
    <p:bg>
      <p:bgPr>
        <a:solidFill>
          <a:srgbClr val="10069F"/>
        </a:solidFill>
        <a:effectLst/>
      </p:bgPr>
    </p:bg>
    <p:spTree>
      <p:nvGrpSpPr>
        <p:cNvPr id="1" name=""/>
        <p:cNvGrpSpPr/>
        <p:nvPr/>
      </p:nvGrpSpPr>
      <p:grpSpPr>
        <a:xfrm>
          <a:off x="0" y="0"/>
          <a:ext cx="0" cy="0"/>
          <a:chOff x="0" y="0"/>
          <a:chExt cx="0" cy="0"/>
        </a:xfrm>
      </p:grpSpPr>
      <p:sp>
        <p:nvSpPr>
          <p:cNvPr id="29" name="Dreieck">
            <a:extLst>
              <a:ext uri="{FF2B5EF4-FFF2-40B4-BE49-F238E27FC236}">
                <a16:creationId xmlns:a16="http://schemas.microsoft.com/office/drawing/2014/main" id="{37329CB3-3026-7830-1B54-FD205FF5CCCE}"/>
              </a:ext>
            </a:extLst>
          </p:cNvPr>
          <p:cNvSpPr/>
          <p:nvPr userDrawn="1"/>
        </p:nvSpPr>
        <p:spPr>
          <a:xfrm flipH="1">
            <a:off x="9876419" y="4521034"/>
            <a:ext cx="2315577" cy="2336965"/>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4" name="Bildplatzhalter 13">
            <a:extLst>
              <a:ext uri="{FF2B5EF4-FFF2-40B4-BE49-F238E27FC236}">
                <a16:creationId xmlns:a16="http://schemas.microsoft.com/office/drawing/2014/main" id="{EE0C9DBC-B9FA-6737-0E8A-D449B0E7BAB1}"/>
              </a:ext>
            </a:extLst>
          </p:cNvPr>
          <p:cNvSpPr>
            <a:spLocks noGrp="1"/>
          </p:cNvSpPr>
          <p:nvPr>
            <p:ph type="pic" sz="quarter" idx="30" hasCustomPrompt="1"/>
          </p:nvPr>
        </p:nvSpPr>
        <p:spPr>
          <a:xfrm>
            <a:off x="0" y="0"/>
            <a:ext cx="11841480" cy="4148894"/>
          </a:xfrm>
          <a:custGeom>
            <a:avLst/>
            <a:gdLst>
              <a:gd name="connsiteX0" fmla="*/ 0 w 11841480"/>
              <a:gd name="connsiteY0" fmla="*/ 0 h 4148894"/>
              <a:gd name="connsiteX1" fmla="*/ 11841480 w 11841480"/>
              <a:gd name="connsiteY1" fmla="*/ 0 h 4148894"/>
              <a:gd name="connsiteX2" fmla="*/ 8326667 w 11841480"/>
              <a:gd name="connsiteY2" fmla="*/ 4148894 h 4148894"/>
              <a:gd name="connsiteX3" fmla="*/ 0 w 11841480"/>
              <a:gd name="connsiteY3" fmla="*/ 4148894 h 4148894"/>
            </a:gdLst>
            <a:ahLst/>
            <a:cxnLst>
              <a:cxn ang="0">
                <a:pos x="connsiteX0" y="connsiteY0"/>
              </a:cxn>
              <a:cxn ang="0">
                <a:pos x="connsiteX1" y="connsiteY1"/>
              </a:cxn>
              <a:cxn ang="0">
                <a:pos x="connsiteX2" y="connsiteY2"/>
              </a:cxn>
              <a:cxn ang="0">
                <a:pos x="connsiteX3" y="connsiteY3"/>
              </a:cxn>
            </a:cxnLst>
            <a:rect l="l" t="t" r="r" b="b"/>
            <a:pathLst>
              <a:path w="11841480" h="4148894">
                <a:moveTo>
                  <a:pt x="0" y="0"/>
                </a:moveTo>
                <a:lnTo>
                  <a:pt x="11841480" y="0"/>
                </a:lnTo>
                <a:lnTo>
                  <a:pt x="8326667" y="4148894"/>
                </a:lnTo>
                <a:lnTo>
                  <a:pt x="0" y="4148894"/>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6152" y="3933080"/>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pic>
        <p:nvPicPr>
          <p:cNvPr id="11" name="Logo">
            <a:extLst>
              <a:ext uri="{FF2B5EF4-FFF2-40B4-BE49-F238E27FC236}">
                <a16:creationId xmlns:a16="http://schemas.microsoft.com/office/drawing/2014/main" id="{BCB04E0C-D33C-6880-70E2-C48C495B7A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09769" y="2384884"/>
            <a:ext cx="2765859" cy="2107960"/>
          </a:xfrm>
          <a:prstGeom prst="rect">
            <a:avLst/>
          </a:prstGeom>
        </p:spPr>
      </p:pic>
      <p:sp>
        <p:nvSpPr>
          <p:cNvPr id="22" name="Zusatztext">
            <a:extLst>
              <a:ext uri="{FF2B5EF4-FFF2-40B4-BE49-F238E27FC236}">
                <a16:creationId xmlns:a16="http://schemas.microsoft.com/office/drawing/2014/main" id="{80EDA830-97D5-DEF3-D298-792D8AE9DF54}"/>
              </a:ext>
            </a:extLst>
          </p:cNvPr>
          <p:cNvSpPr>
            <a:spLocks noGrp="1"/>
          </p:cNvSpPr>
          <p:nvPr>
            <p:ph type="body" sz="quarter" idx="26" hasCustomPrompt="1"/>
          </p:nvPr>
        </p:nvSpPr>
        <p:spPr>
          <a:xfrm>
            <a:off x="516001" y="6201352"/>
            <a:ext cx="9684455" cy="396000"/>
          </a:xfrm>
          <a:ln>
            <a:noFill/>
          </a:ln>
        </p:spPr>
        <p:txBody>
          <a:bodyPr lIns="0" tIns="0" rIns="0" bIns="0" anchor="t" anchorCtr="0">
            <a:noAutofit/>
          </a:bodyPr>
          <a:lstStyle>
            <a:lvl1pPr marL="0" indent="0">
              <a:buNone/>
              <a:defRPr lang="de-DE" sz="2800" b="1" dirty="0">
                <a:solidFill>
                  <a:srgbClr val="10AD00"/>
                </a:solidFill>
                <a:ea typeface="Source Sans Pro" panose="020B0503030403020204" pitchFamily="34" charset="0"/>
              </a:defRPr>
            </a:lvl1pPr>
          </a:lstStyle>
          <a:p>
            <a:pPr marL="0" lvl="0"/>
            <a:r>
              <a:rPr lang="de-DE"/>
              <a:t>ggf. Zusatz-Text</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0" y="4531085"/>
            <a:ext cx="10800000" cy="1584000"/>
          </a:xfrm>
        </p:spPr>
        <p:txBody>
          <a:bodyPr vert="horz" lIns="0" tIns="0" rIns="0" bIns="0" rtlCol="0" anchor="t" anchorCtr="0">
            <a:noAutofit/>
          </a:bodyPr>
          <a:lstStyle>
            <a:lvl1pPr>
              <a:lnSpc>
                <a:spcPct val="90000"/>
              </a:lnSpc>
              <a:defRPr lang="de-DE" sz="4000">
                <a:solidFill>
                  <a:srgbClr val="FFFFFF"/>
                </a:solidFill>
                <a:latin typeface="Montserrat Black" pitchFamily="2" charset="0"/>
              </a:defRPr>
            </a:lvl1pPr>
          </a:lstStyle>
          <a:p>
            <a:pPr marL="0" lvl="0">
              <a:lnSpc>
                <a:spcPts val="6100"/>
              </a:lnSpc>
            </a:pPr>
            <a:r>
              <a:rPr lang="de-DE"/>
              <a:t>Veranstaltungs-Titel</a:t>
            </a:r>
          </a:p>
        </p:txBody>
      </p:sp>
    </p:spTree>
    <p:extLst>
      <p:ext uri="{BB962C8B-B14F-4D97-AF65-F5344CB8AC3E}">
        <p14:creationId xmlns:p14="http://schemas.microsoft.com/office/powerpoint/2010/main" val="54218666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EL V1 | Bl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A1C8D472-4B6B-439F-8BA4-C7CC8E2038C1}"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35847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EL V1 | Dunkelbl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691"/>
            <a:ext cx="2735993" cy="1076178"/>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928675A-1A93-4D24-9C46-22D40030BB65}"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110222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EL V1 | Pink/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0" y="5781691"/>
            <a:ext cx="2736000"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126E7900-AB96-477D-B363-9BAD5F6127E4}"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17387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 V1 | Pink/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6" y="5781691"/>
            <a:ext cx="2735347" cy="1076181"/>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3EB5"/>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088789C-A038-4551-A421-6628AC3BF945}"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64251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EL V1 | Türkis/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E2CFBE7-2307-49BA-A41C-0769A4D6925D}"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26782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 V1 | Türkis/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AA"/>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6814578E-EAF9-4119-B688-B6916051FE3C}"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89864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 V1 | Violett/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21E5AA0D-0415-4F2C-BE2C-A3F65D80085F}"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6847086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 V1 | Violett/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8C3E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61D2DEF-41A3-4244-A615-4E6CA9CD33F4}"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43541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 V1 | Orange/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1" y="5781691"/>
            <a:ext cx="2735998"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7204DC1C-D84B-4E03-8DFA-81E0FDBA6EC7}"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807669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 V1 | Orange/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7" y="5781691"/>
            <a:ext cx="2735345" cy="1076180"/>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FF4414"/>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C9AD7B4A-1071-4AC3-8577-6E12CB1D39E2}"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346404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EL V1 | Grün/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2" y="5781691"/>
            <a:ext cx="2735995"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80D4132E-857A-4DE0-93DB-3E7537B96D37}"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399356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 V1 | Grün/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691"/>
            <a:ext cx="2735342" cy="1076179"/>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12102" y="4799592"/>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AD00"/>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FFFFFF"/>
                </a:solidFill>
                <a:latin typeface="Source Sans Pro" panose="020B0503030403020204" pitchFamily="34" charset="0"/>
              </a:defRPr>
            </a:lvl1pPr>
          </a:lstStyle>
          <a:p>
            <a:fld id="{9F4B3D4B-DE78-4CE7-B30F-E5A5448A9D22}"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FFFFF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46987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EL V1 | Blaugrau/Dunkel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328" y="5781819"/>
            <a:ext cx="2735342" cy="1075923"/>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5A"/>
                </a:solidFill>
                <a:latin typeface="Source Sans Pro" panose="020B0503030403020204" pitchFamily="34" charset="0"/>
              </a:defRPr>
            </a:lvl1pPr>
          </a:lstStyle>
          <a:p>
            <a:fld id="{D68FF66F-8341-435C-986F-D431C611F71A}"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5A"/>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886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EL V1 | Blaugrau/Blau">
    <p:bg>
      <p:bgRef idx="1001">
        <a:schemeClr val="bg1"/>
      </p:bgRef>
    </p:bg>
    <p:spTree>
      <p:nvGrpSpPr>
        <p:cNvPr id="1" name=""/>
        <p:cNvGrpSpPr/>
        <p:nvPr/>
      </p:nvGrpSpPr>
      <p:grpSpPr>
        <a:xfrm>
          <a:off x="0" y="0"/>
          <a:ext cx="0" cy="0"/>
          <a:chOff x="0" y="0"/>
          <a:chExt cx="0" cy="0"/>
        </a:xfrm>
      </p:grpSpPr>
      <p:pic>
        <p:nvPicPr>
          <p:cNvPr id="4" name="Logo">
            <a:extLst>
              <a:ext uri="{FF2B5EF4-FFF2-40B4-BE49-F238E27FC236}">
                <a16:creationId xmlns:a16="http://schemas.microsoft.com/office/drawing/2014/main" id="{17E3831A-EF9F-DE82-127E-9471FC7AA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56003" y="5781563"/>
            <a:ext cx="2735993" cy="1076435"/>
          </a:xfrm>
          <a:prstGeom prst="rect">
            <a:avLst/>
          </a:prstGeom>
        </p:spPr>
      </p:pic>
      <p:sp>
        <p:nvSpPr>
          <p:cNvPr id="28" name="Dreieck">
            <a:extLst>
              <a:ext uri="{FF2B5EF4-FFF2-40B4-BE49-F238E27FC236}">
                <a16:creationId xmlns:a16="http://schemas.microsoft.com/office/drawing/2014/main" id="{1C6EBD1E-EC29-1E31-563A-3264D4061A56}"/>
              </a:ext>
            </a:extLst>
          </p:cNvPr>
          <p:cNvSpPr/>
          <p:nvPr userDrawn="1"/>
        </p:nvSpPr>
        <p:spPr>
          <a:xfrm flipH="1" flipV="1">
            <a:off x="10848528" y="0"/>
            <a:ext cx="1343472" cy="4841908"/>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eiste-Blau">
            <a:extLst>
              <a:ext uri="{FF2B5EF4-FFF2-40B4-BE49-F238E27FC236}">
                <a16:creationId xmlns:a16="http://schemas.microsoft.com/office/drawing/2014/main" id="{FF37AB0F-5BB7-3CA6-B379-F1EB1CDD69F3}"/>
              </a:ext>
            </a:extLst>
          </p:cNvPr>
          <p:cNvSpPr/>
          <p:nvPr userDrawn="1"/>
        </p:nvSpPr>
        <p:spPr>
          <a:xfrm>
            <a:off x="0" y="4824281"/>
            <a:ext cx="12192000" cy="2061103"/>
          </a:xfrm>
          <a:custGeom>
            <a:avLst/>
            <a:gdLst>
              <a:gd name="connsiteX0" fmla="*/ 0 w 12192000"/>
              <a:gd name="connsiteY0" fmla="*/ 0 h 2379236"/>
              <a:gd name="connsiteX1" fmla="*/ 12192000 w 12192000"/>
              <a:gd name="connsiteY1" fmla="*/ 0 h 2379236"/>
              <a:gd name="connsiteX2" fmla="*/ 12192000 w 12192000"/>
              <a:gd name="connsiteY2" fmla="*/ 8301 h 2379236"/>
              <a:gd name="connsiteX3" fmla="*/ 8544272 w 12192000"/>
              <a:gd name="connsiteY3" fmla="*/ 2374088 h 2379236"/>
              <a:gd name="connsiteX4" fmla="*/ 12192000 w 12192000"/>
              <a:gd name="connsiteY4" fmla="*/ 2374088 h 2379236"/>
              <a:gd name="connsiteX5" fmla="*/ 12192000 w 12192000"/>
              <a:gd name="connsiteY5" fmla="*/ 2379236 h 2379236"/>
              <a:gd name="connsiteX6" fmla="*/ 0 w 12192000"/>
              <a:gd name="connsiteY6" fmla="*/ 2379236 h 237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379236">
                <a:moveTo>
                  <a:pt x="0" y="0"/>
                </a:moveTo>
                <a:lnTo>
                  <a:pt x="12192000" y="0"/>
                </a:lnTo>
                <a:lnTo>
                  <a:pt x="12192000" y="8301"/>
                </a:lnTo>
                <a:lnTo>
                  <a:pt x="8544272" y="2374088"/>
                </a:lnTo>
                <a:lnTo>
                  <a:pt x="12192000" y="2374088"/>
                </a:lnTo>
                <a:lnTo>
                  <a:pt x="12192000" y="2379236"/>
                </a:lnTo>
                <a:lnTo>
                  <a:pt x="0" y="2379236"/>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ADAA"/>
              </a:solidFill>
            </a:endParaRPr>
          </a:p>
        </p:txBody>
      </p:sp>
      <p:sp>
        <p:nvSpPr>
          <p:cNvPr id="31" name="Bild-Platzhalter">
            <a:extLst>
              <a:ext uri="{FF2B5EF4-FFF2-40B4-BE49-F238E27FC236}">
                <a16:creationId xmlns:a16="http://schemas.microsoft.com/office/drawing/2014/main" id="{97514CFE-E067-05FC-4A7C-FDABF2CBCF9B}"/>
              </a:ext>
            </a:extLst>
          </p:cNvPr>
          <p:cNvSpPr>
            <a:spLocks noGrp="1"/>
          </p:cNvSpPr>
          <p:nvPr>
            <p:ph type="pic" sz="quarter" idx="15" hasCustomPrompt="1"/>
          </p:nvPr>
        </p:nvSpPr>
        <p:spPr>
          <a:xfrm>
            <a:off x="0" y="0"/>
            <a:ext cx="12180849" cy="4824000"/>
          </a:xfrm>
          <a:custGeom>
            <a:avLst/>
            <a:gdLst>
              <a:gd name="connsiteX0" fmla="*/ 0 w 12180849"/>
              <a:gd name="connsiteY0" fmla="*/ 0 h 4791749"/>
              <a:gd name="connsiteX1" fmla="*/ 10993818 w 12180849"/>
              <a:gd name="connsiteY1" fmla="*/ 0 h 4791749"/>
              <a:gd name="connsiteX2" fmla="*/ 12180849 w 12180849"/>
              <a:gd name="connsiteY2" fmla="*/ 4791749 h 4791749"/>
              <a:gd name="connsiteX3" fmla="*/ 0 w 12180849"/>
              <a:gd name="connsiteY3" fmla="*/ 4791749 h 4791749"/>
            </a:gdLst>
            <a:ahLst/>
            <a:cxnLst>
              <a:cxn ang="0">
                <a:pos x="connsiteX0" y="connsiteY0"/>
              </a:cxn>
              <a:cxn ang="0">
                <a:pos x="connsiteX1" y="connsiteY1"/>
              </a:cxn>
              <a:cxn ang="0">
                <a:pos x="connsiteX2" y="connsiteY2"/>
              </a:cxn>
              <a:cxn ang="0">
                <a:pos x="connsiteX3" y="connsiteY3"/>
              </a:cxn>
            </a:cxnLst>
            <a:rect l="l" t="t" r="r" b="b"/>
            <a:pathLst>
              <a:path w="12180849" h="4791749">
                <a:moveTo>
                  <a:pt x="0" y="0"/>
                </a:moveTo>
                <a:lnTo>
                  <a:pt x="10993818" y="0"/>
                </a:lnTo>
                <a:lnTo>
                  <a:pt x="12180849" y="4791749"/>
                </a:lnTo>
                <a:lnTo>
                  <a:pt x="0" y="4791749"/>
                </a:lnTo>
                <a:close/>
              </a:path>
            </a:pathLst>
          </a:custGeom>
          <a:solidFill>
            <a:srgbClr val="F0F3F7"/>
          </a:solidFill>
        </p:spPr>
        <p:txBody>
          <a:bodyPr wrap="square" tIns="0" bIns="720000" anchor="ctr" anchorCtr="1">
            <a:noAutofit/>
          </a:bodyPr>
          <a:lstStyle>
            <a:lvl1pPr marL="0" indent="0" algn="ctr">
              <a:buNone/>
              <a:defRPr b="1">
                <a:solidFill>
                  <a:srgbClr val="10069F"/>
                </a:solidFill>
              </a:defRPr>
            </a:lvl1pPr>
          </a:lstStyle>
          <a:p>
            <a:r>
              <a:rPr lang="de-DE"/>
              <a:t>Hier Bild einfügen!</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7752184" y="4581128"/>
            <a:ext cx="4326081" cy="216000"/>
          </a:xfrm>
        </p:spPr>
        <p:txBody>
          <a:bodyPr lIns="0" tIns="0" rIns="0" bIns="0" anchor="t" anchorCtr="0"/>
          <a:lstStyle>
            <a:lvl1pPr marL="0" indent="0" algn="r">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16" name="Datum">
            <a:extLst>
              <a:ext uri="{FF2B5EF4-FFF2-40B4-BE49-F238E27FC236}">
                <a16:creationId xmlns:a16="http://schemas.microsoft.com/office/drawing/2014/main" id="{956632C6-6D47-E943-A0F1-C604230856E2}"/>
              </a:ext>
            </a:extLst>
          </p:cNvPr>
          <p:cNvSpPr>
            <a:spLocks noGrp="1"/>
          </p:cNvSpPr>
          <p:nvPr>
            <p:ph type="dt" sz="half" idx="2"/>
          </p:nvPr>
        </p:nvSpPr>
        <p:spPr>
          <a:xfrm>
            <a:off x="335360" y="6528216"/>
            <a:ext cx="2700000" cy="252000"/>
          </a:xfrm>
          <a:prstGeom prst="rect">
            <a:avLst/>
          </a:prstGeom>
        </p:spPr>
        <p:txBody>
          <a:bodyPr vert="horz" lIns="0" tIns="0" rIns="0" bIns="0" rtlCol="0" anchor="b" anchorCtr="0"/>
          <a:lstStyle>
            <a:lvl1pPr algn="l">
              <a:defRPr sz="1400" b="0" i="0">
                <a:solidFill>
                  <a:srgbClr val="10069F"/>
                </a:solidFill>
                <a:latin typeface="Source Sans Pro" panose="020B0503030403020204" pitchFamily="34" charset="0"/>
              </a:defRPr>
            </a:lvl1pPr>
          </a:lstStyle>
          <a:p>
            <a:fld id="{26FCA4EF-D890-4725-87D6-D739FF16BFFB}" type="datetime4">
              <a:rPr lang="de-DE" smtClean="0"/>
              <a:t>22. September 2026</a:t>
            </a:fld>
            <a:endParaRPr lang="de-DE"/>
          </a:p>
        </p:txBody>
      </p:sp>
      <p:sp>
        <p:nvSpPr>
          <p:cNvPr id="2" name="Titel">
            <a:extLst>
              <a:ext uri="{FF2B5EF4-FFF2-40B4-BE49-F238E27FC236}">
                <a16:creationId xmlns:a16="http://schemas.microsoft.com/office/drawing/2014/main" id="{1C7CAED1-B6BD-6AD1-AB7A-4213456757B9}"/>
              </a:ext>
            </a:extLst>
          </p:cNvPr>
          <p:cNvSpPr>
            <a:spLocks noGrp="1"/>
          </p:cNvSpPr>
          <p:nvPr>
            <p:ph type="title" hasCustomPrompt="1"/>
          </p:nvPr>
        </p:nvSpPr>
        <p:spPr>
          <a:xfrm>
            <a:off x="335360" y="5457684"/>
            <a:ext cx="9649072" cy="1044000"/>
          </a:xfrm>
        </p:spPr>
        <p:txBody>
          <a:bodyPr anchor="t" anchorCtr="0"/>
          <a:lstStyle>
            <a:lvl1pPr>
              <a:defRPr sz="3200">
                <a:solidFill>
                  <a:srgbClr val="10069F"/>
                </a:solidFill>
              </a:defRPr>
            </a:lvl1pPr>
          </a:lstStyle>
          <a:p>
            <a:r>
              <a:rPr lang="de-DE"/>
              <a:t>Präsentations-Titel</a:t>
            </a:r>
          </a:p>
        </p:txBody>
      </p:sp>
      <p:sp>
        <p:nvSpPr>
          <p:cNvPr id="23" name="Dachzeile">
            <a:extLst>
              <a:ext uri="{FF2B5EF4-FFF2-40B4-BE49-F238E27FC236}">
                <a16:creationId xmlns:a16="http://schemas.microsoft.com/office/drawing/2014/main" id="{31E2E9F2-3175-0FE6-EDA5-F0DF6BC48EA2}"/>
              </a:ext>
            </a:extLst>
          </p:cNvPr>
          <p:cNvSpPr>
            <a:spLocks noGrp="1"/>
          </p:cNvSpPr>
          <p:nvPr>
            <p:ph type="subTitle" idx="1" hasCustomPrompt="1"/>
          </p:nvPr>
        </p:nvSpPr>
        <p:spPr>
          <a:xfrm>
            <a:off x="335360" y="5157192"/>
            <a:ext cx="6445696" cy="252000"/>
          </a:xfrm>
        </p:spPr>
        <p:txBody>
          <a:bodyPr tIns="36000" bIns="0" anchor="t" anchorCtr="0">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436452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1F2D8DB-8C78-482B-992B-8FC343476CE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558047407"/>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 V2 | Pink-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307AB4D-817E-45C8-B19C-E623C66964A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53028206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 V2 | Blau-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174592C-7A9A-4ED6-801F-BFD817A97A5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36054362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EL V2 | Dunkelblau-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650F6AC6-ECA0-47C9-A0EF-9738B48B5E6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96844007"/>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BC4B24AD-5386-4418-9554-7522F86A8A41}"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9696384"/>
      </p:ext>
    </p:extLst>
  </p:cSld>
  <p:clrMapOvr>
    <a:masterClrMapping/>
  </p:clrMapOvr>
  <p:extLst>
    <p:ext uri="{DCECCB84-F9BA-43D5-87BE-67443E8EF086}">
      <p15:sldGuideLst xmlns:p15="http://schemas.microsoft.com/office/powerpoint/2012/main">
        <p15:guide id="3"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EL V2 | Pink-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A097CC8C-D935-4F10-A56E-30FCCB12D9A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110255"/>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D107D03-12F2-449F-9BC1-85B40308A60B}"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935331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EL V2 | Violett-Gold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98D44361-D2CA-4A54-9B6F-967F371B304E}"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9168438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09B542C-AC43-47FD-977B-DF5DEFFBD6A5}"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137709276"/>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 V2 | Violett-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EEACCD5-1FA1-4157-8EF6-35CDCBA8D27F}"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14006393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5B9C292A-70F6-4DCF-B078-8DD2345AB31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99369128"/>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EL V2 | Gold-Grün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23F4AEA5-1D5B-4372-8AED-80082AFDB69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40133799"/>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F927A65E-D9E8-4FAC-841B-77FF665A1C1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934930624"/>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EL V2 | Orange-Türkis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BA3668C7-78A5-4D23-A5A4-AE8E4BA61DAD}"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1"/>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409186990"/>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Dunkelblau">
    <p:bg>
      <p:bgPr>
        <a:solidFill>
          <a:srgbClr val="10065A"/>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5A"/>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7DA0F372-436C-43E8-97DB-A308299B7ABF}"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1845163"/>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EL V2 | Orange -Violett / Blau">
    <p:bg>
      <p:bgPr>
        <a:solidFill>
          <a:srgbClr val="10069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10069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7BE4D2EE-5B72-4332-9774-0AAEB4BEB0B6}"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10069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73469841"/>
      </p:ext>
    </p:extLst>
  </p:cSld>
  <p:clrMapOvr>
    <a:masterClrMapping/>
  </p:clrMapOvr>
  <p:extLst>
    <p:ext uri="{DCECCB84-F9BA-43D5-87BE-67443E8EF086}">
      <p15:sldGuideLst xmlns:p15="http://schemas.microsoft.com/office/powerpoint/2012/main">
        <p15:guide id="3"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EL V3 | Pink-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CD50CA4-550A-4D80-B727-0B15C98C9F0D}"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77490230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EL V3 | Türkis-Dunkelblau">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30B1B7F-1373-4972-A848-D4E504B70FC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6" y="5485331"/>
            <a:ext cx="3288984"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43549914"/>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EL V3 | Pink-Gold">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F52D6DA-AFD2-4CD9-9FF4-979EB065E5A8}"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1457794"/>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EL V3 | Gold-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0756B60-E7ED-4367-AE77-51DB92F153F4}"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344462430"/>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EL V3 | Orange-Türkis">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0864D1D-CC9C-4380-9DE7-E0C4F7BB54B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4E53300B-B2D8-DA00-CAF5-FD4CE1BC52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1039346505"/>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EL V3 | Orange-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89C257C1-0345-4738-9968-B54FAE9F9C4A}"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E880D7EF-8922-9AEC-D957-C74FCEF6C6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4000"/>
          </a:xfrm>
          <a:prstGeom prst="rect">
            <a:avLst/>
          </a:prstGeom>
        </p:spPr>
      </p:pic>
    </p:spTree>
    <p:extLst>
      <p:ext uri="{BB962C8B-B14F-4D97-AF65-F5344CB8AC3E}">
        <p14:creationId xmlns:p14="http://schemas.microsoft.com/office/powerpoint/2010/main" val="3634583704"/>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EL V3 | Grün/Violett">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8C6382B-306E-4ACC-A9C9-B9CD268BBB93}"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pic>
        <p:nvPicPr>
          <p:cNvPr id="3" name="Grafik 2">
            <a:extLst>
              <a:ext uri="{FF2B5EF4-FFF2-40B4-BE49-F238E27FC236}">
                <a16:creationId xmlns:a16="http://schemas.microsoft.com/office/drawing/2014/main" id="{9F0C52DE-6BA6-C373-0ABE-790F6B09E3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Tree>
    <p:extLst>
      <p:ext uri="{BB962C8B-B14F-4D97-AF65-F5344CB8AC3E}">
        <p14:creationId xmlns:p14="http://schemas.microsoft.com/office/powerpoint/2010/main" val="337015295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EL V3 | Pink-Grün">
    <p:bg>
      <p:bgPr>
        <a:solidFill>
          <a:srgbClr val="FFFFFF"/>
        </a:solidFill>
        <a:effectLst/>
      </p:bgPr>
    </p:bg>
    <p:spTree>
      <p:nvGrpSpPr>
        <p:cNvPr id="1" name=""/>
        <p:cNvGrpSpPr/>
        <p:nvPr/>
      </p:nvGrpSpPr>
      <p:grpSpPr>
        <a:xfrm>
          <a:off x="0" y="0"/>
          <a:ext cx="0" cy="0"/>
          <a:chOff x="0" y="0"/>
          <a:chExt cx="0" cy="0"/>
        </a:xfrm>
      </p:grpSpPr>
      <p:grpSp>
        <p:nvGrpSpPr>
          <p:cNvPr id="43" name="Gruppieren 42">
            <a:extLst>
              <a:ext uri="{FF2B5EF4-FFF2-40B4-BE49-F238E27FC236}">
                <a16:creationId xmlns:a16="http://schemas.microsoft.com/office/drawing/2014/main" id="{C394E010-74F6-73DA-9A6F-0E4B80A22187}"/>
              </a:ext>
            </a:extLst>
          </p:cNvPr>
          <p:cNvGrpSpPr/>
          <p:nvPr userDrawn="1"/>
        </p:nvGrpSpPr>
        <p:grpSpPr>
          <a:xfrm>
            <a:off x="385938" y="620688"/>
            <a:ext cx="11206444" cy="5868000"/>
            <a:chOff x="385938" y="620688"/>
            <a:chExt cx="11206444" cy="5868000"/>
          </a:xfrm>
        </p:grpSpPr>
        <p:sp>
          <p:nvSpPr>
            <p:cNvPr id="42" name="Freihandform: Form 41">
              <a:extLst>
                <a:ext uri="{FF2B5EF4-FFF2-40B4-BE49-F238E27FC236}">
                  <a16:creationId xmlns:a16="http://schemas.microsoft.com/office/drawing/2014/main" id="{5BE119D9-E944-9407-8446-8409B35E0A2A}"/>
                </a:ext>
              </a:extLst>
            </p:cNvPr>
            <p:cNvSpPr/>
            <p:nvPr userDrawn="1"/>
          </p:nvSpPr>
          <p:spPr>
            <a:xfrm flipV="1">
              <a:off x="385938" y="5104235"/>
              <a:ext cx="8798001" cy="1376596"/>
            </a:xfrm>
            <a:custGeom>
              <a:avLst/>
              <a:gdLst>
                <a:gd name="connsiteX0" fmla="*/ 4763 w 8798001"/>
                <a:gd name="connsiteY0" fmla="*/ 5404 h 1376596"/>
                <a:gd name="connsiteX1" fmla="*/ 3690 w 8798001"/>
                <a:gd name="connsiteY1" fmla="*/ 578 h 1376596"/>
                <a:gd name="connsiteX2" fmla="*/ 0 w 8798001"/>
                <a:gd name="connsiteY2" fmla="*/ 0 h 1376596"/>
                <a:gd name="connsiteX3" fmla="*/ 1306178 w 8798001"/>
                <a:gd name="connsiteY3" fmla="*/ 1376596 h 1376596"/>
                <a:gd name="connsiteX4" fmla="*/ 8798001 w 8798001"/>
                <a:gd name="connsiteY4" fmla="*/ 1376596 h 1376596"/>
                <a:gd name="connsiteX5" fmla="*/ 11434 w 8798001"/>
                <a:gd name="connsiteY5" fmla="*/ 1789 h 1376596"/>
                <a:gd name="connsiteX6" fmla="*/ 12730 w 8798001"/>
                <a:gd name="connsiteY6" fmla="*/ 3089 h 1376596"/>
                <a:gd name="connsiteX7" fmla="*/ 1306178 w 8798001"/>
                <a:gd name="connsiteY7" fmla="*/ 1370007 h 137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98001" h="1376596">
                  <a:moveTo>
                    <a:pt x="4763" y="5404"/>
                  </a:moveTo>
                  <a:lnTo>
                    <a:pt x="3690" y="578"/>
                  </a:lnTo>
                  <a:lnTo>
                    <a:pt x="0" y="0"/>
                  </a:lnTo>
                  <a:close/>
                  <a:moveTo>
                    <a:pt x="1306178" y="1376596"/>
                  </a:moveTo>
                  <a:lnTo>
                    <a:pt x="8798001" y="1376596"/>
                  </a:lnTo>
                  <a:lnTo>
                    <a:pt x="11434" y="1789"/>
                  </a:lnTo>
                  <a:lnTo>
                    <a:pt x="12730" y="3089"/>
                  </a:lnTo>
                  <a:lnTo>
                    <a:pt x="1306178" y="137000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2" name="Freihandform: Form 21">
              <a:extLst>
                <a:ext uri="{FF2B5EF4-FFF2-40B4-BE49-F238E27FC236}">
                  <a16:creationId xmlns:a16="http://schemas.microsoft.com/office/drawing/2014/main" id="{A3A31E76-10E9-1F37-0BE0-6D4461D38DB7}"/>
                </a:ext>
              </a:extLst>
            </p:cNvPr>
            <p:cNvSpPr/>
            <p:nvPr userDrawn="1"/>
          </p:nvSpPr>
          <p:spPr>
            <a:xfrm>
              <a:off x="1692382" y="643148"/>
              <a:ext cx="9900000" cy="4460321"/>
            </a:xfrm>
            <a:custGeom>
              <a:avLst/>
              <a:gdLst>
                <a:gd name="connsiteX0" fmla="*/ 0 w 9792000"/>
                <a:gd name="connsiteY0" fmla="*/ 0 h 4460321"/>
                <a:gd name="connsiteX1" fmla="*/ 9792000 w 9792000"/>
                <a:gd name="connsiteY1" fmla="*/ 0 h 4460321"/>
                <a:gd name="connsiteX2" fmla="*/ 9792000 w 9792000"/>
                <a:gd name="connsiteY2" fmla="*/ 3085293 h 4460321"/>
                <a:gd name="connsiteX3" fmla="*/ 7416000 w 9792000"/>
                <a:gd name="connsiteY3" fmla="*/ 4460321 h 4460321"/>
                <a:gd name="connsiteX4" fmla="*/ 0 w 9792000"/>
                <a:gd name="connsiteY4" fmla="*/ 4460321 h 4460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92000" h="4460321">
                  <a:moveTo>
                    <a:pt x="0" y="0"/>
                  </a:moveTo>
                  <a:lnTo>
                    <a:pt x="9792000" y="0"/>
                  </a:lnTo>
                  <a:lnTo>
                    <a:pt x="9792000" y="3085293"/>
                  </a:lnTo>
                  <a:lnTo>
                    <a:pt x="7416000" y="4460321"/>
                  </a:lnTo>
                  <a:lnTo>
                    <a:pt x="0" y="446032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8" name="Freihandform: Form 17">
              <a:extLst>
                <a:ext uri="{FF2B5EF4-FFF2-40B4-BE49-F238E27FC236}">
                  <a16:creationId xmlns:a16="http://schemas.microsoft.com/office/drawing/2014/main" id="{B9684438-9707-086E-FDA2-C0A5AEBAA62C}"/>
                </a:ext>
              </a:extLst>
            </p:cNvPr>
            <p:cNvSpPr/>
            <p:nvPr userDrawn="1"/>
          </p:nvSpPr>
          <p:spPr>
            <a:xfrm flipH="1">
              <a:off x="397279" y="620688"/>
              <a:ext cx="1304363" cy="5868000"/>
            </a:xfrm>
            <a:custGeom>
              <a:avLst/>
              <a:gdLst>
                <a:gd name="connsiteX0" fmla="*/ 0 w 1304363"/>
                <a:gd name="connsiteY0" fmla="*/ 0 h 5852009"/>
                <a:gd name="connsiteX1" fmla="*/ 0 w 1304363"/>
                <a:gd name="connsiteY1" fmla="*/ 4477900 h 5852009"/>
                <a:gd name="connsiteX2" fmla="*/ 1293448 w 1304363"/>
                <a:gd name="connsiteY2" fmla="*/ 5841093 h 5852009"/>
                <a:gd name="connsiteX3" fmla="*/ 1304363 w 1304363"/>
                <a:gd name="connsiteY3" fmla="*/ 5852009 h 5852009"/>
              </a:gdLst>
              <a:ahLst/>
              <a:cxnLst>
                <a:cxn ang="0">
                  <a:pos x="connsiteX0" y="connsiteY0"/>
                </a:cxn>
                <a:cxn ang="0">
                  <a:pos x="connsiteX1" y="connsiteY1"/>
                </a:cxn>
                <a:cxn ang="0">
                  <a:pos x="connsiteX2" y="connsiteY2"/>
                </a:cxn>
                <a:cxn ang="0">
                  <a:pos x="connsiteX3" y="connsiteY3"/>
                </a:cxn>
              </a:cxnLst>
              <a:rect l="l" t="t" r="r" b="b"/>
              <a:pathLst>
                <a:path w="1304363" h="5852009">
                  <a:moveTo>
                    <a:pt x="0" y="0"/>
                  </a:moveTo>
                  <a:lnTo>
                    <a:pt x="0" y="4477900"/>
                  </a:lnTo>
                  <a:lnTo>
                    <a:pt x="1293448" y="5841093"/>
                  </a:lnTo>
                  <a:lnTo>
                    <a:pt x="1304363" y="5852009"/>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279576" y="3869913"/>
            <a:ext cx="7948043" cy="396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279576" y="4365104"/>
            <a:ext cx="2676498"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60565DE2-1724-4C2C-91D5-B073AE6DFCDC}" type="datetime4">
              <a:rPr lang="de-DE" smtClean="0"/>
              <a:t>22. September 2026</a:t>
            </a:fld>
            <a:endParaRPr lang="de-DE"/>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279576" y="1619688"/>
            <a:ext cx="8928000" cy="2097343"/>
          </a:xfrm>
        </p:spPr>
        <p:txBody>
          <a:bodyPr anchor="t" anchorCtr="0"/>
          <a:lstStyle>
            <a:lvl1pPr>
              <a:defRPr sz="4000" spc="50" baseline="0">
                <a:solidFill>
                  <a:srgbClr val="FFFFFF"/>
                </a:solidFill>
              </a:defRPr>
            </a:lvl1pPr>
          </a:lstStyle>
          <a:p>
            <a:r>
              <a:rPr lang="de-DE"/>
              <a:t>Präsentations-Titel</a:t>
            </a:r>
            <a:br>
              <a:rPr lang="de-DE"/>
            </a:br>
            <a:br>
              <a:rPr lang="de-DE"/>
            </a:br>
            <a:br>
              <a:rPr lang="de-DE"/>
            </a:br>
            <a:endParaRPr lang="de-DE"/>
          </a:p>
        </p:txBody>
      </p:sp>
      <p:pic>
        <p:nvPicPr>
          <p:cNvPr id="2" name="Grafik 1">
            <a:extLst>
              <a:ext uri="{FF2B5EF4-FFF2-40B4-BE49-F238E27FC236}">
                <a16:creationId xmlns:a16="http://schemas.microsoft.com/office/drawing/2014/main" id="{70FC8E24-A67F-E687-4A0C-BC583D5FC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606757" y="5485331"/>
            <a:ext cx="3288982" cy="1293999"/>
          </a:xfrm>
          <a:prstGeom prst="rect">
            <a:avLst/>
          </a:prstGeom>
        </p:spPr>
      </p:pic>
      <p:sp>
        <p:nvSpPr>
          <p:cNvPr id="13" name="Dachzeile">
            <a:extLst>
              <a:ext uri="{FF2B5EF4-FFF2-40B4-BE49-F238E27FC236}">
                <a16:creationId xmlns:a16="http://schemas.microsoft.com/office/drawing/2014/main" id="{C5BE2535-D8B1-3851-07E5-A244F6304602}"/>
              </a:ext>
            </a:extLst>
          </p:cNvPr>
          <p:cNvSpPr>
            <a:spLocks noGrp="1"/>
          </p:cNvSpPr>
          <p:nvPr userDrawn="1">
            <p:ph type="subTitle" idx="1" hasCustomPrompt="1"/>
          </p:nvPr>
        </p:nvSpPr>
        <p:spPr>
          <a:xfrm>
            <a:off x="2279576" y="1267256"/>
            <a:ext cx="8928000"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5351607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EL V4 | Blau-Türkis-Pink">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524A935-BD1A-4A52-9C89-2524CA303D13}" type="datetime4">
              <a:rPr lang="de-DE" smtClean="0"/>
              <a:t>22. September 2026</a:t>
            </a:fld>
            <a:endParaRPr lang="de-DE"/>
          </a:p>
        </p:txBody>
      </p:sp>
    </p:spTree>
    <p:extLst>
      <p:ext uri="{BB962C8B-B14F-4D97-AF65-F5344CB8AC3E}">
        <p14:creationId xmlns:p14="http://schemas.microsoft.com/office/powerpoint/2010/main" val="2182375931"/>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EL V4 |  Blau-Weiß-Türkis ">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4" y="5144492"/>
            <a:ext cx="2231631"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602A382-FDD0-4AF2-ADEE-25F4C5001991}" type="datetime4">
              <a:rPr lang="de-DE" smtClean="0"/>
              <a:t>22. September 2026</a:t>
            </a:fld>
            <a:endParaRPr lang="de-DE"/>
          </a:p>
        </p:txBody>
      </p:sp>
    </p:spTree>
    <p:extLst>
      <p:ext uri="{BB962C8B-B14F-4D97-AF65-F5344CB8AC3E}">
        <p14:creationId xmlns:p14="http://schemas.microsoft.com/office/powerpoint/2010/main" val="1675915543"/>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Türkis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26ADC2F9-BD52-497D-9196-565D7A496045}" type="datetime4">
              <a:rPr lang="de-DE" smtClean="0"/>
              <a:t>22. September 2026</a:t>
            </a:fld>
            <a:endParaRPr lang="de-DE"/>
          </a:p>
        </p:txBody>
      </p:sp>
    </p:spTree>
    <p:extLst>
      <p:ext uri="{BB962C8B-B14F-4D97-AF65-F5344CB8AC3E}">
        <p14:creationId xmlns:p14="http://schemas.microsoft.com/office/powerpoint/2010/main" val="862398425"/>
      </p:ext>
    </p:extLst>
  </p:cSld>
  <p:clrMapOvr>
    <a:masterClrMapping/>
  </p:clrMapOvr>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EL V4 | Pink-Türkis-Weiß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AA"/>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434B02D-14F7-4AEB-BABD-1578A31438DC}" type="datetime4">
              <a:rPr lang="de-DE" smtClean="0"/>
              <a:t>22. September 2026</a:t>
            </a:fld>
            <a:endParaRPr lang="de-DE"/>
          </a:p>
        </p:txBody>
      </p:sp>
    </p:spTree>
    <p:extLst>
      <p:ext uri="{BB962C8B-B14F-4D97-AF65-F5344CB8AC3E}">
        <p14:creationId xmlns:p14="http://schemas.microsoft.com/office/powerpoint/2010/main" val="3356482579"/>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EL V4 | Pink-Grün-Weiß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B7F0846C-DFB8-4A22-A366-1494F631044F}" type="datetime4">
              <a:rPr lang="de-DE" smtClean="0"/>
              <a:t>22. September 2026</a:t>
            </a:fld>
            <a:endParaRPr lang="de-DE"/>
          </a:p>
        </p:txBody>
      </p:sp>
    </p:spTree>
    <p:extLst>
      <p:ext uri="{BB962C8B-B14F-4D97-AF65-F5344CB8AC3E}">
        <p14:creationId xmlns:p14="http://schemas.microsoft.com/office/powerpoint/2010/main" val="2784725521"/>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EL V4 | Pink-Weiß-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947663" y="51444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FFFF"/>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C7C91827-3997-4E75-96A6-8AADCB3A2873}" type="datetime4">
              <a:rPr lang="de-DE" smtClean="0"/>
              <a:t>22. September 2026</a:t>
            </a:fld>
            <a:endParaRPr lang="de-DE"/>
          </a:p>
        </p:txBody>
      </p:sp>
    </p:spTree>
    <p:extLst>
      <p:ext uri="{BB962C8B-B14F-4D97-AF65-F5344CB8AC3E}">
        <p14:creationId xmlns:p14="http://schemas.microsoft.com/office/powerpoint/2010/main" val="3997180807"/>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5A896EB1-C542-4990-B1B9-40B2B3EEA612}" type="datetime4">
              <a:rPr lang="de-DE" smtClean="0"/>
              <a:t>22. September 2026</a:t>
            </a:fld>
            <a:endParaRPr lang="de-DE"/>
          </a:p>
        </p:txBody>
      </p:sp>
    </p:spTree>
    <p:extLst>
      <p:ext uri="{BB962C8B-B14F-4D97-AF65-F5344CB8AC3E}">
        <p14:creationId xmlns:p14="http://schemas.microsoft.com/office/powerpoint/2010/main" val="2165161294"/>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E5B58DFC-CF67-42F4-881B-6AFE447D4CB0}" type="datetime4">
              <a:rPr lang="de-DE" smtClean="0"/>
              <a:t>22. September 2026</a:t>
            </a:fld>
            <a:endParaRPr lang="de-DE"/>
          </a:p>
        </p:txBody>
      </p:sp>
    </p:spTree>
    <p:extLst>
      <p:ext uri="{BB962C8B-B14F-4D97-AF65-F5344CB8AC3E}">
        <p14:creationId xmlns:p14="http://schemas.microsoft.com/office/powerpoint/2010/main" val="2965387025"/>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4B92BB0-E097-4336-A17E-2EED6BD07BB0}" type="datetime4">
              <a:rPr lang="de-DE" smtClean="0"/>
              <a:t>22. September 2026</a:t>
            </a:fld>
            <a:endParaRPr lang="de-DE"/>
          </a:p>
        </p:txBody>
      </p:sp>
    </p:spTree>
    <p:extLst>
      <p:ext uri="{BB962C8B-B14F-4D97-AF65-F5344CB8AC3E}">
        <p14:creationId xmlns:p14="http://schemas.microsoft.com/office/powerpoint/2010/main" val="3331618512"/>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EL V4 | Türkis-Violett-Grün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8"/>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42A204E4-55EF-4FEF-AEDC-6D11B15FBB8B}" type="datetime4">
              <a:rPr lang="de-DE" smtClean="0"/>
              <a:t>22. September 2026</a:t>
            </a:fld>
            <a:endParaRPr lang="de-DE"/>
          </a:p>
        </p:txBody>
      </p:sp>
    </p:spTree>
    <p:extLst>
      <p:ext uri="{BB962C8B-B14F-4D97-AF65-F5344CB8AC3E}">
        <p14:creationId xmlns:p14="http://schemas.microsoft.com/office/powerpoint/2010/main" val="2727693488"/>
      </p:ext>
    </p:extLst>
  </p:cSld>
  <p:clrMapOvr>
    <a:masterClrMapping/>
  </p:clrMapOvr>
  <p:extLst>
    <p:ext uri="{DCECCB84-F9BA-43D5-87BE-67443E8EF086}">
      <p15:sldGuideLst xmlns:p15="http://schemas.microsoft.com/office/powerpoint/2012/main">
        <p15:guide id="1" orient="horz" pos="482">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0C0D0474-F7AA-41A8-B392-E8BA6D906CDB}" type="datetime4">
              <a:rPr lang="de-DE" smtClean="0"/>
              <a:t>22. September 2026</a:t>
            </a:fld>
            <a:endParaRPr lang="de-DE"/>
          </a:p>
        </p:txBody>
      </p:sp>
    </p:spTree>
    <p:extLst>
      <p:ext uri="{BB962C8B-B14F-4D97-AF65-F5344CB8AC3E}">
        <p14:creationId xmlns:p14="http://schemas.microsoft.com/office/powerpoint/2010/main" val="1582813242"/>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EL V4 | Violett-Grün-Orange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6458" y="51571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1EFB714E-DBA5-48DC-B66D-F32B7A044805}" type="datetime4">
              <a:rPr lang="de-DE" smtClean="0"/>
              <a:t>22. September 2026</a:t>
            </a:fld>
            <a:endParaRPr lang="de-DE"/>
          </a:p>
        </p:txBody>
      </p:sp>
    </p:spTree>
    <p:extLst>
      <p:ext uri="{BB962C8B-B14F-4D97-AF65-F5344CB8AC3E}">
        <p14:creationId xmlns:p14="http://schemas.microsoft.com/office/powerpoint/2010/main" val="4284855521"/>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EL V4 | Grün-Pink-Orange /Dunkelblau">
    <p:bg>
      <p:bgPr>
        <a:solidFill>
          <a:srgbClr val="10065A"/>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7BCF8D26-E8CE-4E91-93E0-DE15F975EFCD}" type="datetime4">
              <a:rPr lang="de-DE" smtClean="0"/>
              <a:t>22. September 2026</a:t>
            </a:fld>
            <a:endParaRPr lang="de-DE"/>
          </a:p>
        </p:txBody>
      </p:sp>
    </p:spTree>
    <p:extLst>
      <p:ext uri="{BB962C8B-B14F-4D97-AF65-F5344CB8AC3E}">
        <p14:creationId xmlns:p14="http://schemas.microsoft.com/office/powerpoint/2010/main" val="3875330113"/>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EL V4 | Grün-Orange-Pink /Blau">
    <p:bg>
      <p:bgPr>
        <a:solidFill>
          <a:srgbClr val="10069F"/>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EF9DAC-2911-1F05-69A0-7F312A0179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47663" y="5144492"/>
            <a:ext cx="2231633" cy="1700807"/>
          </a:xfrm>
          <a:prstGeom prst="rect">
            <a:avLst/>
          </a:prstGeom>
        </p:spPr>
      </p:pic>
      <p:sp>
        <p:nvSpPr>
          <p:cNvPr id="63" name="Freihandform: Form 62">
            <a:extLst>
              <a:ext uri="{FF2B5EF4-FFF2-40B4-BE49-F238E27FC236}">
                <a16:creationId xmlns:a16="http://schemas.microsoft.com/office/drawing/2014/main" id="{457FE716-33F8-8C1E-0459-37ED19EAB889}"/>
              </a:ext>
            </a:extLst>
          </p:cNvPr>
          <p:cNvSpPr/>
          <p:nvPr userDrawn="1"/>
        </p:nvSpPr>
        <p:spPr>
          <a:xfrm>
            <a:off x="9101138" y="4448175"/>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nvGrpSpPr>
          <p:cNvPr id="90" name="Gruppieren 89">
            <a:extLst>
              <a:ext uri="{FF2B5EF4-FFF2-40B4-BE49-F238E27FC236}">
                <a16:creationId xmlns:a16="http://schemas.microsoft.com/office/drawing/2014/main" id="{3A22D3B5-5C58-C5F3-E9F6-2C999EFCCA1A}"/>
              </a:ext>
            </a:extLst>
          </p:cNvPr>
          <p:cNvGrpSpPr/>
          <p:nvPr userDrawn="1"/>
        </p:nvGrpSpPr>
        <p:grpSpPr>
          <a:xfrm>
            <a:off x="0" y="0"/>
            <a:ext cx="11780012" cy="6858000"/>
            <a:chOff x="0" y="0"/>
            <a:chExt cx="11780012" cy="6858000"/>
          </a:xfrm>
        </p:grpSpPr>
        <p:sp>
          <p:nvSpPr>
            <p:cNvPr id="16" name="Freihandform: Form 15">
              <a:extLst>
                <a:ext uri="{FF2B5EF4-FFF2-40B4-BE49-F238E27FC236}">
                  <a16:creationId xmlns:a16="http://schemas.microsoft.com/office/drawing/2014/main" id="{298FF464-6048-AD21-6861-7D7C8E9BF955}"/>
                </a:ext>
              </a:extLst>
            </p:cNvPr>
            <p:cNvSpPr/>
            <p:nvPr userDrawn="1"/>
          </p:nvSpPr>
          <p:spPr>
            <a:xfrm>
              <a:off x="0" y="14514"/>
              <a:ext cx="1440000" cy="5554800"/>
            </a:xfrm>
            <a:custGeom>
              <a:avLst/>
              <a:gdLst>
                <a:gd name="connsiteX0" fmla="*/ 1392431 w 1420792"/>
                <a:gd name="connsiteY0" fmla="*/ 0 h 5494726"/>
                <a:gd name="connsiteX1" fmla="*/ 1420792 w 1420792"/>
                <a:gd name="connsiteY1" fmla="*/ 0 h 5494726"/>
                <a:gd name="connsiteX2" fmla="*/ 1420792 w 1420792"/>
                <a:gd name="connsiteY2" fmla="*/ 4448112 h 5494726"/>
                <a:gd name="connsiteX3" fmla="*/ 0 w 1420792"/>
                <a:gd name="connsiteY3" fmla="*/ 5494726 h 5494726"/>
                <a:gd name="connsiteX4" fmla="*/ 0 w 1420792"/>
                <a:gd name="connsiteY4" fmla="*/ 1008491 h 5494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792" h="5494726">
                  <a:moveTo>
                    <a:pt x="1392431" y="0"/>
                  </a:moveTo>
                  <a:lnTo>
                    <a:pt x="1420792" y="0"/>
                  </a:lnTo>
                  <a:lnTo>
                    <a:pt x="1420792" y="4448112"/>
                  </a:lnTo>
                  <a:lnTo>
                    <a:pt x="0" y="5494726"/>
                  </a:lnTo>
                  <a:lnTo>
                    <a:pt x="0" y="1008491"/>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89" name="Freihandform: Form 88">
              <a:extLst>
                <a:ext uri="{FF2B5EF4-FFF2-40B4-BE49-F238E27FC236}">
                  <a16:creationId xmlns:a16="http://schemas.microsoft.com/office/drawing/2014/main" id="{CF018137-E954-5200-9FE6-AB2AB06BD888}"/>
                </a:ext>
              </a:extLst>
            </p:cNvPr>
            <p:cNvSpPr/>
            <p:nvPr userDrawn="1"/>
          </p:nvSpPr>
          <p:spPr>
            <a:xfrm>
              <a:off x="1948" y="4497690"/>
              <a:ext cx="9470808" cy="2360310"/>
            </a:xfrm>
            <a:custGeom>
              <a:avLst/>
              <a:gdLst>
                <a:gd name="connsiteX0" fmla="*/ 1438712 w 9470808"/>
                <a:gd name="connsiteY0" fmla="*/ 0 h 2360310"/>
                <a:gd name="connsiteX1" fmla="*/ 9086832 w 9470808"/>
                <a:gd name="connsiteY1" fmla="*/ 0 h 2360310"/>
                <a:gd name="connsiteX2" fmla="*/ 9470808 w 9470808"/>
                <a:gd name="connsiteY2" fmla="*/ 2360310 h 2360310"/>
                <a:gd name="connsiteX3" fmla="*/ 8269008 w 9470808"/>
                <a:gd name="connsiteY3" fmla="*/ 2360310 h 2360310"/>
                <a:gd name="connsiteX4" fmla="*/ 1473798 w 9470808"/>
                <a:gd name="connsiteY4" fmla="*/ 1314097 h 2360310"/>
                <a:gd name="connsiteX5" fmla="*/ 0 w 9470808"/>
                <a:gd name="connsiteY5" fmla="*/ 1062789 h 2360310"/>
                <a:gd name="connsiteX6" fmla="*/ 0 w 9470808"/>
                <a:gd name="connsiteY6" fmla="*/ 1057110 h 2360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70808" h="2360310">
                  <a:moveTo>
                    <a:pt x="1438712" y="0"/>
                  </a:moveTo>
                  <a:lnTo>
                    <a:pt x="9086832" y="0"/>
                  </a:lnTo>
                  <a:lnTo>
                    <a:pt x="9470808" y="2360310"/>
                  </a:lnTo>
                  <a:lnTo>
                    <a:pt x="8269008" y="2360310"/>
                  </a:lnTo>
                  <a:lnTo>
                    <a:pt x="1473798" y="1314097"/>
                  </a:lnTo>
                  <a:lnTo>
                    <a:pt x="0" y="1062789"/>
                  </a:lnTo>
                  <a:lnTo>
                    <a:pt x="0" y="105711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74" name="Freihandform: Form 73">
              <a:extLst>
                <a:ext uri="{FF2B5EF4-FFF2-40B4-BE49-F238E27FC236}">
                  <a16:creationId xmlns:a16="http://schemas.microsoft.com/office/drawing/2014/main" id="{F7BDDD27-E36C-DEC4-5B68-A47CBCA1357F}"/>
                </a:ext>
              </a:extLst>
            </p:cNvPr>
            <p:cNvSpPr/>
            <p:nvPr userDrawn="1"/>
          </p:nvSpPr>
          <p:spPr>
            <a:xfrm>
              <a:off x="1432380" y="0"/>
              <a:ext cx="10347632" cy="4500000"/>
            </a:xfrm>
            <a:custGeom>
              <a:avLst/>
              <a:gdLst>
                <a:gd name="connsiteX0" fmla="*/ 0 w 10347632"/>
                <a:gd name="connsiteY0" fmla="*/ 0 h 4460304"/>
                <a:gd name="connsiteX1" fmla="*/ 10347632 w 10347632"/>
                <a:gd name="connsiteY1" fmla="*/ 0 h 4460304"/>
                <a:gd name="connsiteX2" fmla="*/ 10347632 w 10347632"/>
                <a:gd name="connsiteY2" fmla="*/ 3456741 h 4460304"/>
                <a:gd name="connsiteX3" fmla="*/ 7731552 w 10347632"/>
                <a:gd name="connsiteY3" fmla="*/ 4429015 h 4460304"/>
                <a:gd name="connsiteX4" fmla="*/ 7639868 w 10347632"/>
                <a:gd name="connsiteY4" fmla="*/ 4460304 h 4460304"/>
                <a:gd name="connsiteX5" fmla="*/ 0 w 10347632"/>
                <a:gd name="connsiteY5" fmla="*/ 4460304 h 446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47632" h="4460304">
                  <a:moveTo>
                    <a:pt x="0" y="0"/>
                  </a:moveTo>
                  <a:lnTo>
                    <a:pt x="10347632" y="0"/>
                  </a:lnTo>
                  <a:lnTo>
                    <a:pt x="10347632" y="3456741"/>
                  </a:lnTo>
                  <a:lnTo>
                    <a:pt x="7731552" y="4429015"/>
                  </a:lnTo>
                  <a:lnTo>
                    <a:pt x="7639868" y="4460304"/>
                  </a:lnTo>
                  <a:lnTo>
                    <a:pt x="0" y="4460304"/>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sp>
        <p:nvSpPr>
          <p:cNvPr id="19" name="Textplatzhalter 7">
            <a:extLst>
              <a:ext uri="{FF2B5EF4-FFF2-40B4-BE49-F238E27FC236}">
                <a16:creationId xmlns:a16="http://schemas.microsoft.com/office/drawing/2014/main" id="{30E315F3-6C51-D59B-420D-7D84AE8D9594}"/>
              </a:ext>
            </a:extLst>
          </p:cNvPr>
          <p:cNvSpPr>
            <a:spLocks noGrp="1"/>
          </p:cNvSpPr>
          <p:nvPr userDrawn="1">
            <p:ph type="body" sz="quarter" idx="24" hasCustomPrompt="1"/>
          </p:nvPr>
        </p:nvSpPr>
        <p:spPr>
          <a:xfrm>
            <a:off x="2135560" y="3183260"/>
            <a:ext cx="8064895" cy="612000"/>
          </a:xfrm>
          <a:ln>
            <a:noFill/>
          </a:ln>
        </p:spPr>
        <p:txBody>
          <a:bodyPr lIns="0" tIns="0" rIns="0" bIns="0" anchor="t" anchorCtr="0">
            <a:noAutofit/>
          </a:bodyPr>
          <a:lstStyle>
            <a:lvl1pPr marL="0" indent="0">
              <a:buNone/>
              <a:defRPr lang="de-DE" sz="2400" b="1" dirty="0">
                <a:solidFill>
                  <a:srgbClr val="FFFFFF"/>
                </a:solidFill>
                <a:ea typeface="Source Sans Pro" panose="020B0503030403020204" pitchFamily="34" charset="0"/>
              </a:defRPr>
            </a:lvl1pPr>
          </a:lstStyle>
          <a:p>
            <a:pPr marL="0" lvl="0"/>
            <a:r>
              <a:rPr lang="de-DE"/>
              <a:t>ggf. Zusatz-Text</a:t>
            </a:r>
          </a:p>
        </p:txBody>
      </p:sp>
      <p:sp>
        <p:nvSpPr>
          <p:cNvPr id="5" name="Titel 4">
            <a:extLst>
              <a:ext uri="{FF2B5EF4-FFF2-40B4-BE49-F238E27FC236}">
                <a16:creationId xmlns:a16="http://schemas.microsoft.com/office/drawing/2014/main" id="{C0C3C57E-E9E2-9BEE-20EF-6FCC46B6F9B1}"/>
              </a:ext>
            </a:extLst>
          </p:cNvPr>
          <p:cNvSpPr>
            <a:spLocks noGrp="1"/>
          </p:cNvSpPr>
          <p:nvPr userDrawn="1">
            <p:ph type="title" hasCustomPrompt="1"/>
          </p:nvPr>
        </p:nvSpPr>
        <p:spPr>
          <a:xfrm>
            <a:off x="2135560" y="486196"/>
            <a:ext cx="9217024" cy="2520000"/>
          </a:xfrm>
        </p:spPr>
        <p:txBody>
          <a:bodyPr anchor="t" anchorCtr="0"/>
          <a:lstStyle>
            <a:lvl1pPr>
              <a:defRPr sz="4400" spc="50" baseline="0">
                <a:solidFill>
                  <a:srgbClr val="FFFFFF"/>
                </a:solidFill>
              </a:defRPr>
            </a:lvl1pPr>
          </a:lstStyle>
          <a:p>
            <a:r>
              <a:rPr lang="de-DE"/>
              <a:t>Präsentations-Titel</a:t>
            </a:r>
          </a:p>
        </p:txBody>
      </p:sp>
      <p:sp>
        <p:nvSpPr>
          <p:cNvPr id="20" name="Datumsplatzhalter 3">
            <a:extLst>
              <a:ext uri="{FF2B5EF4-FFF2-40B4-BE49-F238E27FC236}">
                <a16:creationId xmlns:a16="http://schemas.microsoft.com/office/drawing/2014/main" id="{B51E35BF-5849-0B3D-E823-C28ABDAC332A}"/>
              </a:ext>
            </a:extLst>
          </p:cNvPr>
          <p:cNvSpPr>
            <a:spLocks noGrp="1"/>
          </p:cNvSpPr>
          <p:nvPr userDrawn="1">
            <p:ph type="dt" sz="half" idx="2"/>
          </p:nvPr>
        </p:nvSpPr>
        <p:spPr>
          <a:xfrm>
            <a:off x="2135560" y="3900289"/>
            <a:ext cx="2513770" cy="288000"/>
          </a:xfrm>
          <a:prstGeom prst="rect">
            <a:avLst/>
          </a:prstGeom>
        </p:spPr>
        <p:txBody>
          <a:bodyPr vert="horz" lIns="0" tIns="0" rIns="0" bIns="0" rtlCol="0" anchor="b" anchorCtr="0"/>
          <a:lstStyle>
            <a:lvl1pPr algn="l">
              <a:defRPr sz="1600" b="0" i="0">
                <a:solidFill>
                  <a:srgbClr val="FFFFFF"/>
                </a:solidFill>
                <a:latin typeface="Source Sans Pro" panose="020B0503030403020204" pitchFamily="34" charset="0"/>
              </a:defRPr>
            </a:lvl1pPr>
          </a:lstStyle>
          <a:p>
            <a:fld id="{96752489-29F6-406A-8445-D596B74C4DB8}" type="datetime4">
              <a:rPr lang="de-DE" smtClean="0"/>
              <a:t>22. September 2026</a:t>
            </a:fld>
            <a:endParaRPr lang="de-DE"/>
          </a:p>
        </p:txBody>
      </p:sp>
    </p:spTree>
    <p:extLst>
      <p:ext uri="{BB962C8B-B14F-4D97-AF65-F5344CB8AC3E}">
        <p14:creationId xmlns:p14="http://schemas.microsoft.com/office/powerpoint/2010/main" val="3084998779"/>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EL V5 | Blau/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D1BDA634-417B-4C68-A0CB-D20C9607FF9E}" type="datetime4">
              <a:rPr lang="de-DE" smtClean="0"/>
              <a:t>22. September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3223254631"/>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EL V5 | Pink/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86399592-DD08-4963-8615-895658D32F52}" type="datetime4">
              <a:rPr lang="de-DE" smtClean="0"/>
              <a:t>22. September 2026</a:t>
            </a:fld>
            <a:endParaRPr lang="de-DE"/>
          </a:p>
        </p:txBody>
      </p:sp>
    </p:spTree>
    <p:extLst>
      <p:ext uri="{BB962C8B-B14F-4D97-AF65-F5344CB8AC3E}">
        <p14:creationId xmlns:p14="http://schemas.microsoft.com/office/powerpoint/2010/main" val="1159437220"/>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EL V5 | Pink/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DD1C25C-2C94-4D0F-8464-1996C3EE9D2D}" type="datetime4">
              <a:rPr lang="de-DE" smtClean="0"/>
              <a:t>22. September 2026</a:t>
            </a:fld>
            <a:endParaRPr lang="de-DE"/>
          </a:p>
        </p:txBody>
      </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Tree>
    <p:extLst>
      <p:ext uri="{BB962C8B-B14F-4D97-AF65-F5344CB8AC3E}">
        <p14:creationId xmlns:p14="http://schemas.microsoft.com/office/powerpoint/2010/main" val="268296702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EL V5 | Türkis/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18D8A220-0458-4709-8026-4DAB455E6A4C}" type="datetime4">
              <a:rPr lang="de-DE" smtClean="0"/>
              <a:t>22. September 2026</a:t>
            </a:fld>
            <a:endParaRPr lang="de-DE"/>
          </a:p>
        </p:txBody>
      </p:sp>
    </p:spTree>
    <p:extLst>
      <p:ext uri="{BB962C8B-B14F-4D97-AF65-F5344CB8AC3E}">
        <p14:creationId xmlns:p14="http://schemas.microsoft.com/office/powerpoint/2010/main" val="187935268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EL V5 | Türkis/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10069F"/>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41FAAB10-83CC-48A2-A518-E8DE8F70AE9D}" type="datetime4">
              <a:rPr lang="de-DE" smtClean="0"/>
              <a:t>22. September 2026</a:t>
            </a:fld>
            <a:endParaRPr lang="de-DE"/>
          </a:p>
        </p:txBody>
      </p:sp>
    </p:spTree>
    <p:extLst>
      <p:ext uri="{BB962C8B-B14F-4D97-AF65-F5344CB8AC3E}">
        <p14:creationId xmlns:p14="http://schemas.microsoft.com/office/powerpoint/2010/main" val="3665587934"/>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EL V5 | Violett/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42F019DB-06AB-4050-AD28-247CF687C63E}" type="datetime4">
              <a:rPr lang="de-DE" smtClean="0"/>
              <a:t>22. September 2026</a:t>
            </a:fld>
            <a:endParaRPr lang="de-DE"/>
          </a:p>
        </p:txBody>
      </p:sp>
    </p:spTree>
    <p:extLst>
      <p:ext uri="{BB962C8B-B14F-4D97-AF65-F5344CB8AC3E}">
        <p14:creationId xmlns:p14="http://schemas.microsoft.com/office/powerpoint/2010/main" val="352302523"/>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EL V5 | Violett/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017A7F59-D257-4765-8E6B-49FECD245463}" type="datetime4">
              <a:rPr lang="de-DE" smtClean="0"/>
              <a:t>22. September 2026</a:t>
            </a:fld>
            <a:endParaRPr lang="de-DE"/>
          </a:p>
        </p:txBody>
      </p:sp>
    </p:spTree>
    <p:extLst>
      <p:ext uri="{BB962C8B-B14F-4D97-AF65-F5344CB8AC3E}">
        <p14:creationId xmlns:p14="http://schemas.microsoft.com/office/powerpoint/2010/main" val="151127974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EL V5 | Orange/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05736D19-00B9-4CF5-9438-1C5BC156D887}" type="datetime4">
              <a:rPr lang="de-DE" smtClean="0"/>
              <a:t>22. September 2026</a:t>
            </a:fld>
            <a:endParaRPr lang="de-DE"/>
          </a:p>
        </p:txBody>
      </p:sp>
    </p:spTree>
    <p:extLst>
      <p:ext uri="{BB962C8B-B14F-4D97-AF65-F5344CB8AC3E}">
        <p14:creationId xmlns:p14="http://schemas.microsoft.com/office/powerpoint/2010/main" val="2478639477"/>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EL V5 | Orange/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3399EF4E-B1EB-4653-B107-C1CA27BF394B}" type="datetime4">
              <a:rPr lang="de-DE" smtClean="0"/>
              <a:t>22. September 2026</a:t>
            </a:fld>
            <a:endParaRPr lang="de-DE"/>
          </a:p>
        </p:txBody>
      </p:sp>
    </p:spTree>
    <p:extLst>
      <p:ext uri="{BB962C8B-B14F-4D97-AF65-F5344CB8AC3E}">
        <p14:creationId xmlns:p14="http://schemas.microsoft.com/office/powerpoint/2010/main" val="2738566280"/>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EL V5 | Grün/Dunkel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5A"/>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5A"/>
                </a:solidFill>
                <a:latin typeface="Source Sans Pro" panose="020B0503030403020204" pitchFamily="34" charset="0"/>
              </a:defRPr>
            </a:lvl1pPr>
          </a:lstStyle>
          <a:p>
            <a:fld id="{9C498291-167C-4B5D-A911-A6B295FF8FC0}" type="datetime4">
              <a:rPr lang="de-DE" smtClean="0"/>
              <a:t>22. September 2026</a:t>
            </a:fld>
            <a:endParaRPr lang="de-DE"/>
          </a:p>
        </p:txBody>
      </p:sp>
    </p:spTree>
    <p:extLst>
      <p:ext uri="{BB962C8B-B14F-4D97-AF65-F5344CB8AC3E}">
        <p14:creationId xmlns:p14="http://schemas.microsoft.com/office/powerpoint/2010/main" val="3730845944"/>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EL V5 | Grün/Blau">
    <p:spTree>
      <p:nvGrpSpPr>
        <p:cNvPr id="1" name=""/>
        <p:cNvGrpSpPr/>
        <p:nvPr/>
      </p:nvGrpSpPr>
      <p:grpSpPr>
        <a:xfrm>
          <a:off x="0" y="0"/>
          <a:ext cx="0" cy="0"/>
          <a:chOff x="0" y="0"/>
          <a:chExt cx="0" cy="0"/>
        </a:xfrm>
      </p:grpSpPr>
      <p:grpSp>
        <p:nvGrpSpPr>
          <p:cNvPr id="42" name="Gruppieren 41">
            <a:extLst>
              <a:ext uri="{FF2B5EF4-FFF2-40B4-BE49-F238E27FC236}">
                <a16:creationId xmlns:a16="http://schemas.microsoft.com/office/drawing/2014/main" id="{81FFD5FF-C942-9FEC-196B-42ED6E8831D0}"/>
              </a:ext>
            </a:extLst>
          </p:cNvPr>
          <p:cNvGrpSpPr/>
          <p:nvPr userDrawn="1"/>
        </p:nvGrpSpPr>
        <p:grpSpPr>
          <a:xfrm>
            <a:off x="352702" y="440668"/>
            <a:ext cx="7250700" cy="5787322"/>
            <a:chOff x="352702" y="440668"/>
            <a:chExt cx="7250700" cy="5787322"/>
          </a:xfrm>
        </p:grpSpPr>
        <p:sp>
          <p:nvSpPr>
            <p:cNvPr id="41" name="Freihandform: Form 40">
              <a:extLst>
                <a:ext uri="{FF2B5EF4-FFF2-40B4-BE49-F238E27FC236}">
                  <a16:creationId xmlns:a16="http://schemas.microsoft.com/office/drawing/2014/main" id="{01FCB943-79E4-F988-AA2B-0C3414286FBE}"/>
                </a:ext>
              </a:extLst>
            </p:cNvPr>
            <p:cNvSpPr/>
            <p:nvPr userDrawn="1"/>
          </p:nvSpPr>
          <p:spPr>
            <a:xfrm flipH="1">
              <a:off x="352702" y="463854"/>
              <a:ext cx="575299" cy="5764136"/>
            </a:xfrm>
            <a:custGeom>
              <a:avLst/>
              <a:gdLst>
                <a:gd name="connsiteX0" fmla="*/ 345 w 575299"/>
                <a:gd name="connsiteY0" fmla="*/ 4154307 h 5764136"/>
                <a:gd name="connsiteX1" fmla="*/ 1484 w 575299"/>
                <a:gd name="connsiteY1" fmla="*/ 4154309 h 5764136"/>
                <a:gd name="connsiteX2" fmla="*/ 2757 w 575299"/>
                <a:gd name="connsiteY2" fmla="*/ 4157710 h 5764136"/>
                <a:gd name="connsiteX3" fmla="*/ 0 w 575299"/>
                <a:gd name="connsiteY3" fmla="*/ 0 h 5764136"/>
                <a:gd name="connsiteX4" fmla="*/ 0 w 575299"/>
                <a:gd name="connsiteY4" fmla="*/ 4154768 h 5764136"/>
                <a:gd name="connsiteX5" fmla="*/ 334737 w 575299"/>
                <a:gd name="connsiteY5" fmla="*/ 5090937 h 5764136"/>
                <a:gd name="connsiteX6" fmla="*/ 570821 w 575299"/>
                <a:gd name="connsiteY6" fmla="*/ 5764136 h 5764136"/>
                <a:gd name="connsiteX7" fmla="*/ 575299 w 575299"/>
                <a:gd name="connsiteY7" fmla="*/ 5764136 h 5764136"/>
                <a:gd name="connsiteX8" fmla="*/ 575299 w 575299"/>
                <a:gd name="connsiteY8" fmla="*/ 549851 h 5764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299" h="5764136">
                  <a:moveTo>
                    <a:pt x="345" y="4154307"/>
                  </a:moveTo>
                  <a:lnTo>
                    <a:pt x="1484" y="4154309"/>
                  </a:lnTo>
                  <a:lnTo>
                    <a:pt x="2757" y="4157710"/>
                  </a:lnTo>
                  <a:close/>
                  <a:moveTo>
                    <a:pt x="0" y="0"/>
                  </a:moveTo>
                  <a:lnTo>
                    <a:pt x="0" y="4154768"/>
                  </a:lnTo>
                  <a:lnTo>
                    <a:pt x="334737" y="5090937"/>
                  </a:lnTo>
                  <a:lnTo>
                    <a:pt x="570821" y="5764136"/>
                  </a:lnTo>
                  <a:lnTo>
                    <a:pt x="575299" y="5764136"/>
                  </a:lnTo>
                  <a:lnTo>
                    <a:pt x="575299" y="549851"/>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7" name="Freihandform: Form 26">
              <a:extLst>
                <a:ext uri="{FF2B5EF4-FFF2-40B4-BE49-F238E27FC236}">
                  <a16:creationId xmlns:a16="http://schemas.microsoft.com/office/drawing/2014/main" id="{9B2BCC82-D8D8-D92A-84BA-A0D59FE41087}"/>
                </a:ext>
              </a:extLst>
            </p:cNvPr>
            <p:cNvSpPr/>
            <p:nvPr userDrawn="1"/>
          </p:nvSpPr>
          <p:spPr>
            <a:xfrm>
              <a:off x="356915" y="4589820"/>
              <a:ext cx="5869251" cy="1611488"/>
            </a:xfrm>
            <a:custGeom>
              <a:avLst/>
              <a:gdLst>
                <a:gd name="connsiteX0" fmla="*/ 572649 w 5869251"/>
                <a:gd name="connsiteY0" fmla="*/ 9328 h 1611488"/>
                <a:gd name="connsiteX1" fmla="*/ 570237 w 5869251"/>
                <a:gd name="connsiteY1" fmla="*/ 12702 h 1611488"/>
                <a:gd name="connsiteX2" fmla="*/ 571510 w 5869251"/>
                <a:gd name="connsiteY2" fmla="*/ 9330 h 1611488"/>
                <a:gd name="connsiteX3" fmla="*/ 5869251 w 5869251"/>
                <a:gd name="connsiteY3" fmla="*/ 0 h 1611488"/>
                <a:gd name="connsiteX4" fmla="*/ 0 w 5869251"/>
                <a:gd name="connsiteY4" fmla="*/ 1611488 h 1611488"/>
                <a:gd name="connsiteX5" fmla="*/ 238257 w 5869251"/>
                <a:gd name="connsiteY5" fmla="*/ 937921 h 1611488"/>
                <a:gd name="connsiteX6" fmla="*/ 573159 w 5869251"/>
                <a:gd name="connsiteY6" fmla="*/ 9327 h 1611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69251" h="1611488">
                  <a:moveTo>
                    <a:pt x="572649" y="9328"/>
                  </a:moveTo>
                  <a:lnTo>
                    <a:pt x="570237" y="12702"/>
                  </a:lnTo>
                  <a:lnTo>
                    <a:pt x="571510" y="9330"/>
                  </a:lnTo>
                  <a:close/>
                  <a:moveTo>
                    <a:pt x="5869251" y="0"/>
                  </a:moveTo>
                  <a:lnTo>
                    <a:pt x="0" y="1611488"/>
                  </a:lnTo>
                  <a:lnTo>
                    <a:pt x="238257" y="937921"/>
                  </a:lnTo>
                  <a:lnTo>
                    <a:pt x="573159" y="9327"/>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25" name="Freihandform: Form 24">
              <a:extLst>
                <a:ext uri="{FF2B5EF4-FFF2-40B4-BE49-F238E27FC236}">
                  <a16:creationId xmlns:a16="http://schemas.microsoft.com/office/drawing/2014/main" id="{FE18F161-788C-179C-3A31-C8C7384B0528}"/>
                </a:ext>
              </a:extLst>
            </p:cNvPr>
            <p:cNvSpPr/>
            <p:nvPr userDrawn="1"/>
          </p:nvSpPr>
          <p:spPr>
            <a:xfrm>
              <a:off x="936638" y="440668"/>
              <a:ext cx="6666764" cy="4159638"/>
            </a:xfrm>
            <a:custGeom>
              <a:avLst/>
              <a:gdLst>
                <a:gd name="connsiteX0" fmla="*/ 0 w 6666764"/>
                <a:gd name="connsiteY0" fmla="*/ 0 h 4159638"/>
                <a:gd name="connsiteX1" fmla="*/ 6666764 w 6666764"/>
                <a:gd name="connsiteY1" fmla="*/ 0 h 4159638"/>
                <a:gd name="connsiteX2" fmla="*/ 6666764 w 6666764"/>
                <a:gd name="connsiteY2" fmla="*/ 3216515 h 4159638"/>
                <a:gd name="connsiteX3" fmla="*/ 5287621 w 6666764"/>
                <a:gd name="connsiteY3" fmla="*/ 4159638 h 4159638"/>
                <a:gd name="connsiteX4" fmla="*/ 0 w 6666764"/>
                <a:gd name="connsiteY4" fmla="*/ 4159638 h 4159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6764" h="4159638">
                  <a:moveTo>
                    <a:pt x="0" y="0"/>
                  </a:moveTo>
                  <a:lnTo>
                    <a:pt x="6666764" y="0"/>
                  </a:lnTo>
                  <a:lnTo>
                    <a:pt x="6666764" y="3216515"/>
                  </a:lnTo>
                  <a:lnTo>
                    <a:pt x="5287621" y="4159638"/>
                  </a:lnTo>
                  <a:lnTo>
                    <a:pt x="0" y="4159638"/>
                  </a:lnTo>
                  <a:close/>
                </a:path>
              </a:pathLst>
            </a:custGeom>
            <a:solidFill>
              <a:srgbClr val="FFFFFF"/>
            </a:solidFill>
            <a:ln w="3175">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AD00"/>
                </a:solidFill>
              </a:endParaRPr>
            </a:p>
          </p:txBody>
        </p:sp>
      </p:grpSp>
      <p:sp>
        <p:nvSpPr>
          <p:cNvPr id="15" name="Titel">
            <a:extLst>
              <a:ext uri="{FF2B5EF4-FFF2-40B4-BE49-F238E27FC236}">
                <a16:creationId xmlns:a16="http://schemas.microsoft.com/office/drawing/2014/main" id="{A3AF548F-F28E-8DCE-BD22-EAFF714734AF}"/>
              </a:ext>
            </a:extLst>
          </p:cNvPr>
          <p:cNvSpPr>
            <a:spLocks noGrp="1"/>
          </p:cNvSpPr>
          <p:nvPr userDrawn="1">
            <p:ph type="title" hasCustomPrompt="1"/>
          </p:nvPr>
        </p:nvSpPr>
        <p:spPr>
          <a:xfrm>
            <a:off x="1363921" y="1378862"/>
            <a:ext cx="5812199" cy="2617917"/>
          </a:xfrm>
        </p:spPr>
        <p:txBody>
          <a:bodyPr anchor="t" anchorCtr="0"/>
          <a:lstStyle>
            <a:lvl1pPr>
              <a:defRPr sz="3200" spc="50" baseline="0">
                <a:solidFill>
                  <a:srgbClr val="10069F"/>
                </a:solidFill>
              </a:defRPr>
            </a:lvl1pPr>
          </a:lstStyle>
          <a:p>
            <a:r>
              <a:rPr lang="de-DE"/>
              <a:t>Präsentations-Titel oder Zwischentitel</a:t>
            </a:r>
            <a:br>
              <a:rPr lang="de-DE"/>
            </a:br>
            <a:br>
              <a:rPr lang="de-DE"/>
            </a:br>
            <a:br>
              <a:rPr lang="de-DE"/>
            </a:br>
            <a:br>
              <a:rPr lang="de-DE"/>
            </a:br>
            <a:endParaRPr lang="de-DE"/>
          </a:p>
        </p:txBody>
      </p:sp>
      <p:sp>
        <p:nvSpPr>
          <p:cNvPr id="11" name="Dachzeile">
            <a:extLst>
              <a:ext uri="{FF2B5EF4-FFF2-40B4-BE49-F238E27FC236}">
                <a16:creationId xmlns:a16="http://schemas.microsoft.com/office/drawing/2014/main" id="{C3FB2B13-2346-4892-983B-6BC336FAE66B}"/>
              </a:ext>
            </a:extLst>
          </p:cNvPr>
          <p:cNvSpPr>
            <a:spLocks noGrp="1"/>
          </p:cNvSpPr>
          <p:nvPr userDrawn="1">
            <p:ph type="subTitle" idx="1" hasCustomPrompt="1"/>
          </p:nvPr>
        </p:nvSpPr>
        <p:spPr>
          <a:xfrm>
            <a:off x="1363921" y="1016768"/>
            <a:ext cx="5812199" cy="32400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userDrawn="1">
            <p:ph type="body" sz="quarter" idx="25" hasCustomPrompt="1"/>
          </p:nvPr>
        </p:nvSpPr>
        <p:spPr>
          <a:xfrm>
            <a:off x="0"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3" name="Bildplatzhalter 2">
            <a:extLst>
              <a:ext uri="{FF2B5EF4-FFF2-40B4-BE49-F238E27FC236}">
                <a16:creationId xmlns:a16="http://schemas.microsoft.com/office/drawing/2014/main" id="{8BD1A78E-41E4-1192-8B8B-EDAC2DF849C1}"/>
              </a:ext>
            </a:extLst>
          </p:cNvPr>
          <p:cNvSpPr>
            <a:spLocks noGrp="1"/>
          </p:cNvSpPr>
          <p:nvPr userDrawn="1">
            <p:ph type="pic" sz="quarter" idx="26" hasCustomPrompt="1"/>
          </p:nvPr>
        </p:nvSpPr>
        <p:spPr>
          <a:xfrm>
            <a:off x="-3294" y="-3"/>
            <a:ext cx="12192989" cy="6858003"/>
          </a:xfrm>
          <a:custGeom>
            <a:avLst/>
            <a:gdLst>
              <a:gd name="connsiteX0" fmla="*/ 939930 w 12192989"/>
              <a:gd name="connsiteY0" fmla="*/ 505096 h 6858003"/>
              <a:gd name="connsiteX1" fmla="*/ 939930 w 12192989"/>
              <a:gd name="connsiteY1" fmla="*/ 505097 h 6858003"/>
              <a:gd name="connsiteX2" fmla="*/ 934404 w 12192989"/>
              <a:gd name="connsiteY2" fmla="*/ 505097 h 6858003"/>
              <a:gd name="connsiteX3" fmla="*/ 410704 w 12192989"/>
              <a:gd name="connsiteY3" fmla="*/ 1027607 h 6858003"/>
              <a:gd name="connsiteX4" fmla="*/ 410704 w 12192989"/>
              <a:gd name="connsiteY4" fmla="*/ 6040812 h 6858003"/>
              <a:gd name="connsiteX5" fmla="*/ 410706 w 12192989"/>
              <a:gd name="connsiteY5" fmla="*/ 6040812 h 6858003"/>
              <a:gd name="connsiteX6" fmla="*/ 410706 w 12192989"/>
              <a:gd name="connsiteY6" fmla="*/ 6040813 h 6858003"/>
              <a:gd name="connsiteX7" fmla="*/ 419318 w 12192989"/>
              <a:gd name="connsiteY7" fmla="*/ 6038787 h 6858003"/>
              <a:gd name="connsiteX8" fmla="*/ 416006 w 12192989"/>
              <a:gd name="connsiteY8" fmla="*/ 6048109 h 6858003"/>
              <a:gd name="connsiteX9" fmla="*/ 425767 w 12192989"/>
              <a:gd name="connsiteY9" fmla="*/ 6045617 h 6858003"/>
              <a:gd name="connsiteX10" fmla="*/ 424882 w 12192989"/>
              <a:gd name="connsiteY10" fmla="*/ 6048108 h 6858003"/>
              <a:gd name="connsiteX11" fmla="*/ 6095432 w 12192989"/>
              <a:gd name="connsiteY11" fmla="*/ 4600308 h 6858003"/>
              <a:gd name="connsiteX12" fmla="*/ 6084867 w 12192989"/>
              <a:gd name="connsiteY12" fmla="*/ 4600308 h 6858003"/>
              <a:gd name="connsiteX13" fmla="*/ 7513412 w 12192989"/>
              <a:gd name="connsiteY13" fmla="*/ 3642276 h 6858003"/>
              <a:gd name="connsiteX14" fmla="*/ 7513412 w 12192989"/>
              <a:gd name="connsiteY14" fmla="*/ 505097 h 6858003"/>
              <a:gd name="connsiteX15" fmla="*/ 7513410 w 12192989"/>
              <a:gd name="connsiteY15" fmla="*/ 505097 h 6858003"/>
              <a:gd name="connsiteX16" fmla="*/ 7513410 w 12192989"/>
              <a:gd name="connsiteY16" fmla="*/ 505096 h 6858003"/>
              <a:gd name="connsiteX17" fmla="*/ 0 w 12192989"/>
              <a:gd name="connsiteY17" fmla="*/ 0 h 6858003"/>
              <a:gd name="connsiteX18" fmla="*/ 12192989 w 12192989"/>
              <a:gd name="connsiteY18" fmla="*/ 0 h 6858003"/>
              <a:gd name="connsiteX19" fmla="*/ 12192989 w 12192989"/>
              <a:gd name="connsiteY19" fmla="*/ 6858003 h 6858003"/>
              <a:gd name="connsiteX20" fmla="*/ 0 w 12192989"/>
              <a:gd name="connsiteY2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2989" h="6858003">
                <a:moveTo>
                  <a:pt x="939930" y="505096"/>
                </a:moveTo>
                <a:lnTo>
                  <a:pt x="939930" y="505097"/>
                </a:lnTo>
                <a:lnTo>
                  <a:pt x="934404" y="505097"/>
                </a:lnTo>
                <a:lnTo>
                  <a:pt x="410704" y="1027607"/>
                </a:lnTo>
                <a:lnTo>
                  <a:pt x="410704" y="6040812"/>
                </a:lnTo>
                <a:lnTo>
                  <a:pt x="410706" y="6040812"/>
                </a:lnTo>
                <a:lnTo>
                  <a:pt x="410706" y="6040813"/>
                </a:lnTo>
                <a:lnTo>
                  <a:pt x="419318" y="6038787"/>
                </a:lnTo>
                <a:lnTo>
                  <a:pt x="416006" y="6048109"/>
                </a:lnTo>
                <a:lnTo>
                  <a:pt x="425767" y="6045617"/>
                </a:lnTo>
                <a:lnTo>
                  <a:pt x="424882" y="6048108"/>
                </a:lnTo>
                <a:lnTo>
                  <a:pt x="6095432" y="4600308"/>
                </a:lnTo>
                <a:lnTo>
                  <a:pt x="6084867" y="4600308"/>
                </a:lnTo>
                <a:lnTo>
                  <a:pt x="7513412" y="3642276"/>
                </a:lnTo>
                <a:lnTo>
                  <a:pt x="7513412" y="505097"/>
                </a:lnTo>
                <a:lnTo>
                  <a:pt x="7513410" y="505097"/>
                </a:lnTo>
                <a:lnTo>
                  <a:pt x="7513410" y="505096"/>
                </a:lnTo>
                <a:close/>
                <a:moveTo>
                  <a:pt x="0" y="0"/>
                </a:moveTo>
                <a:lnTo>
                  <a:pt x="12192989" y="0"/>
                </a:lnTo>
                <a:lnTo>
                  <a:pt x="12192989" y="6858003"/>
                </a:lnTo>
                <a:lnTo>
                  <a:pt x="0" y="6858003"/>
                </a:lnTo>
                <a:close/>
              </a:path>
            </a:pathLst>
          </a:custGeom>
          <a:solidFill>
            <a:srgbClr val="F0F3F7"/>
          </a:solidFill>
        </p:spPr>
        <p:txBody>
          <a:bodyPr wrap="square" rIns="1908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14" name="Datum">
            <a:extLst>
              <a:ext uri="{FF2B5EF4-FFF2-40B4-BE49-F238E27FC236}">
                <a16:creationId xmlns:a16="http://schemas.microsoft.com/office/drawing/2014/main" id="{5C925C1E-4C03-9068-9416-6E2EB601066C}"/>
              </a:ext>
            </a:extLst>
          </p:cNvPr>
          <p:cNvSpPr>
            <a:spLocks noGrp="1"/>
          </p:cNvSpPr>
          <p:nvPr userDrawn="1">
            <p:ph type="dt" sz="half" idx="2"/>
          </p:nvPr>
        </p:nvSpPr>
        <p:spPr>
          <a:xfrm>
            <a:off x="1363921" y="4154408"/>
            <a:ext cx="3928185" cy="264454"/>
          </a:xfrm>
          <a:prstGeom prst="rect">
            <a:avLst/>
          </a:prstGeom>
        </p:spPr>
        <p:txBody>
          <a:bodyPr vert="horz" lIns="0" tIns="0" rIns="0" bIns="0" rtlCol="0" anchor="b" anchorCtr="0"/>
          <a:lstStyle>
            <a:lvl1pPr algn="l">
              <a:defRPr sz="1600" b="0" i="0">
                <a:solidFill>
                  <a:srgbClr val="10069F"/>
                </a:solidFill>
                <a:latin typeface="Source Sans Pro" panose="020B0503030403020204" pitchFamily="34" charset="0"/>
              </a:defRPr>
            </a:lvl1pPr>
          </a:lstStyle>
          <a:p>
            <a:fld id="{D097F3A5-0B0E-4F77-8EB8-580F2DDB283F}" type="datetime4">
              <a:rPr lang="de-DE" smtClean="0"/>
              <a:t>22. September 2026</a:t>
            </a:fld>
            <a:endParaRPr lang="de-DE"/>
          </a:p>
        </p:txBody>
      </p:sp>
    </p:spTree>
    <p:extLst>
      <p:ext uri="{BB962C8B-B14F-4D97-AF65-F5344CB8AC3E}">
        <p14:creationId xmlns:p14="http://schemas.microsoft.com/office/powerpoint/2010/main" val="1503181298"/>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EL V6a | Dunkelblau">
    <p:bg>
      <p:bgPr>
        <a:solidFill>
          <a:srgbClr val="10065A"/>
        </a:solidFill>
        <a:effectLst/>
      </p:bgPr>
    </p:bg>
    <p:spTree>
      <p:nvGrpSpPr>
        <p:cNvPr id="1" name=""/>
        <p:cNvGrpSpPr/>
        <p:nvPr/>
      </p:nvGrpSpPr>
      <p:grpSpPr>
        <a:xfrm>
          <a:off x="0" y="0"/>
          <a:ext cx="0" cy="0"/>
          <a:chOff x="0" y="0"/>
          <a:chExt cx="0" cy="0"/>
        </a:xfrm>
      </p:grpSpPr>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376081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EL V6a | Weiß/Dunkel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5A"/>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38614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EL V6a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2"/>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53825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EL V6a | Weiß/Blau">
    <p:bg>
      <p:bgRef idx="1001">
        <a:schemeClr val="bg1"/>
      </p:bgRef>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10069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119315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EL V6a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3EB5"/>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65408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EL V6a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1124"/>
            <a:ext cx="1925301" cy="1466406"/>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AA"/>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26054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EL V6a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928938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EL V6a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1"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FF4414"/>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501847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EL V6a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0"/>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512746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EL V6a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5259" y="5390657"/>
            <a:ext cx="1925300" cy="1467341"/>
          </a:xfrm>
          <a:prstGeom prst="rect">
            <a:avLst/>
          </a:prstGeom>
        </p:spPr>
      </p:pic>
      <p:sp>
        <p:nvSpPr>
          <p:cNvPr id="4" name="Bild-Platzhalter">
            <a:extLst>
              <a:ext uri="{FF2B5EF4-FFF2-40B4-BE49-F238E27FC236}">
                <a16:creationId xmlns:a16="http://schemas.microsoft.com/office/drawing/2014/main" id="{8A3E3742-BC75-B51E-9A18-BA705E401F98}"/>
              </a:ext>
            </a:extLst>
          </p:cNvPr>
          <p:cNvSpPr>
            <a:spLocks noGrp="1"/>
          </p:cNvSpPr>
          <p:nvPr>
            <p:ph type="pic" sz="quarter" idx="26" hasCustomPrompt="1"/>
          </p:nvPr>
        </p:nvSpPr>
        <p:spPr>
          <a:xfrm>
            <a:off x="4223792" y="0"/>
            <a:ext cx="7968208" cy="6858000"/>
          </a:xfrm>
          <a:custGeom>
            <a:avLst/>
            <a:gdLst>
              <a:gd name="connsiteX0" fmla="*/ 1872208 w 7968208"/>
              <a:gd name="connsiteY0" fmla="*/ 0 h 6858000"/>
              <a:gd name="connsiteX1" fmla="*/ 7968208 w 7968208"/>
              <a:gd name="connsiteY1" fmla="*/ 0 h 6858000"/>
              <a:gd name="connsiteX2" fmla="*/ 7968208 w 7968208"/>
              <a:gd name="connsiteY2" fmla="*/ 6858000 h 6858000"/>
              <a:gd name="connsiteX3" fmla="*/ 1872208 w 7968208"/>
              <a:gd name="connsiteY3" fmla="*/ 6858000 h 6858000"/>
              <a:gd name="connsiteX4" fmla="*/ 0 w 7968208"/>
              <a:gd name="connsiteY4" fmla="*/ 6858000 h 6858000"/>
              <a:gd name="connsiteX5" fmla="*/ 1872208 w 7968208"/>
              <a:gd name="connsiteY5" fmla="*/ 5661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8208" h="6858000">
                <a:moveTo>
                  <a:pt x="1872208" y="0"/>
                </a:moveTo>
                <a:lnTo>
                  <a:pt x="7968208" y="0"/>
                </a:lnTo>
                <a:lnTo>
                  <a:pt x="7968208" y="6858000"/>
                </a:lnTo>
                <a:lnTo>
                  <a:pt x="1872208" y="6858000"/>
                </a:lnTo>
                <a:lnTo>
                  <a:pt x="0" y="6858000"/>
                </a:lnTo>
                <a:lnTo>
                  <a:pt x="1872208" y="5661248"/>
                </a:lnTo>
                <a:close/>
              </a:path>
            </a:pathLst>
          </a:custGeom>
          <a:solidFill>
            <a:srgbClr val="F0F3F7"/>
          </a:solidFill>
        </p:spPr>
        <p:txBody>
          <a:bodyPr vert="horz" wrap="square" lIns="0" rIns="1224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07368" y="1196752"/>
            <a:ext cx="5472608" cy="3675189"/>
          </a:xfrm>
        </p:spPr>
        <p:txBody>
          <a:bodyPr tIns="0" bIns="0" anchor="t" anchorCtr="0"/>
          <a:lstStyle>
            <a:lvl1pPr>
              <a:lnSpc>
                <a:spcPct val="110000"/>
              </a:lnSpc>
              <a:defRPr sz="3600">
                <a:solidFill>
                  <a:srgbClr val="FFFFFF"/>
                </a:solidFill>
              </a:defRPr>
            </a:lvl1pPr>
          </a:lstStyle>
          <a:p>
            <a:r>
              <a:rPr lang="de-DE"/>
              <a:t>Titel </a:t>
            </a:r>
            <a:br>
              <a:rPr lang="de-DE"/>
            </a:br>
            <a:r>
              <a:rPr lang="de-DE"/>
              <a:t>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07368" y="850763"/>
            <a:ext cx="5472608"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9C4B5F6D-5216-9702-2DE4-D459EB5F0A2C}"/>
              </a:ext>
            </a:extLst>
          </p:cNvPr>
          <p:cNvSpPr>
            <a:spLocks noGrp="1"/>
          </p:cNvSpPr>
          <p:nvPr>
            <p:ph type="body" sz="quarter" idx="27" hasCustomPrompt="1"/>
          </p:nvPr>
        </p:nvSpPr>
        <p:spPr>
          <a:xfrm>
            <a:off x="7915218" y="6637844"/>
            <a:ext cx="4248472"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4725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EL V6b | Dunkelblau">
    <p:bg>
      <p:bgPr>
        <a:solidFill>
          <a:srgbClr val="10065A"/>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2755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EL V6b | Weiß/Dunkel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5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613"/>
            <a:ext cx="1925303" cy="1466407"/>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5A"/>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808006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EL V6b | Blau">
    <p:bg>
      <p:bgPr>
        <a:solidFill>
          <a:srgbClr val="10069F"/>
        </a:solidFill>
        <a:effectLst/>
      </p:bgPr>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145793" y="5391146"/>
            <a:ext cx="1925303" cy="1467343"/>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658575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EL V6b | Weiß/Blau">
    <p:bg>
      <p:bgRef idx="1001">
        <a:schemeClr val="bg1"/>
      </p:bgRef>
    </p:bg>
    <p:spTree>
      <p:nvGrpSpPr>
        <p:cNvPr id="1" name=""/>
        <p:cNvGrpSpPr/>
        <p:nvPr/>
      </p:nvGrpSpPr>
      <p:grpSpPr>
        <a:xfrm>
          <a:off x="0" y="0"/>
          <a:ext cx="0" cy="0"/>
          <a:chOff x="0" y="0"/>
          <a:chExt cx="0" cy="0"/>
        </a:xfrm>
      </p:grpSpPr>
      <p:sp>
        <p:nvSpPr>
          <p:cNvPr id="3" name="Bild-platzhalte">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06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3" y="5391146"/>
            <a:ext cx="1925303"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10069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391029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EL V6b | Pink">
    <p:bg>
      <p:bgPr>
        <a:solidFill>
          <a:srgbClr val="FF3EB5"/>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3EB5"/>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841937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EL V6b | Türkis">
    <p:bg>
      <p:bgPr>
        <a:solidFill>
          <a:srgbClr val="10ADAA"/>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AA"/>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109401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EL V6b | Violett">
    <p:bg>
      <p:bgPr>
        <a:solidFill>
          <a:srgbClr val="8C3E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7216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EL V6b | Orange">
    <p:bg>
      <p:bgPr>
        <a:solidFill>
          <a:srgbClr val="FF4414"/>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FF4414"/>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1" cy="1467342"/>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30848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EL V6b | Gold">
    <p:bg>
      <p:bgPr>
        <a:solidFill>
          <a:srgbClr val="FFAD00"/>
        </a:solidFill>
        <a:effectLst/>
      </p:bgPr>
    </p:bg>
    <p:spTree>
      <p:nvGrpSpPr>
        <p:cNvPr id="1" name=""/>
        <p:cNvGrpSpPr/>
        <p:nvPr/>
      </p:nvGrpSpPr>
      <p:grpSpPr>
        <a:xfrm>
          <a:off x="0" y="0"/>
          <a:ext cx="0" cy="0"/>
          <a:chOff x="0" y="0"/>
          <a:chExt cx="0" cy="0"/>
        </a:xfrm>
      </p:grpSpPr>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8C3E9F"/>
                </a:solidFill>
              </a:defRPr>
            </a:lvl1pPr>
          </a:lstStyle>
          <a:p>
            <a:r>
              <a:rPr lang="de-DE"/>
              <a:t>Hier Bild einfügen</a:t>
            </a:r>
          </a:p>
        </p:txBody>
      </p:sp>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1"/>
          </a:xfrm>
          <a:prstGeom prst="rect">
            <a:avLst/>
          </a:prstGeom>
        </p:spPr>
      </p:pic>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058700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EL V6b | Grün">
    <p:bg>
      <p:bgPr>
        <a:solidFill>
          <a:srgbClr val="10AD00"/>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7BE055E1-B7C3-048D-84E0-D9A7E4B2432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5794" y="5391146"/>
            <a:ext cx="1925300" cy="1467340"/>
          </a:xfrm>
          <a:prstGeom prst="rect">
            <a:avLst/>
          </a:prstGeom>
        </p:spPr>
      </p:pic>
      <p:sp>
        <p:nvSpPr>
          <p:cNvPr id="3" name="Bild-platzhalter">
            <a:extLst>
              <a:ext uri="{FF2B5EF4-FFF2-40B4-BE49-F238E27FC236}">
                <a16:creationId xmlns:a16="http://schemas.microsoft.com/office/drawing/2014/main" id="{D18B794D-902B-AA65-381D-28ABB5C845B5}"/>
              </a:ext>
            </a:extLst>
          </p:cNvPr>
          <p:cNvSpPr>
            <a:spLocks noGrp="1"/>
          </p:cNvSpPr>
          <p:nvPr>
            <p:ph type="pic" sz="quarter" idx="26" hasCustomPrompt="1"/>
          </p:nvPr>
        </p:nvSpPr>
        <p:spPr>
          <a:xfrm>
            <a:off x="0" y="0"/>
            <a:ext cx="6374506" cy="6858000"/>
          </a:xfrm>
          <a:custGeom>
            <a:avLst/>
            <a:gdLst>
              <a:gd name="connsiteX0" fmla="*/ 0 w 6374506"/>
              <a:gd name="connsiteY0" fmla="*/ 0 h 6858000"/>
              <a:gd name="connsiteX1" fmla="*/ 4151783 w 6374506"/>
              <a:gd name="connsiteY1" fmla="*/ 0 h 6858000"/>
              <a:gd name="connsiteX2" fmla="*/ 4151783 w 6374506"/>
              <a:gd name="connsiteY2" fmla="*/ 5379552 h 6858000"/>
              <a:gd name="connsiteX3" fmla="*/ 6374506 w 6374506"/>
              <a:gd name="connsiteY3" fmla="*/ 6858000 h 6858000"/>
              <a:gd name="connsiteX4" fmla="*/ 4151783 w 6374506"/>
              <a:gd name="connsiteY4" fmla="*/ 6858000 h 6858000"/>
              <a:gd name="connsiteX5" fmla="*/ 4142258 w 6374506"/>
              <a:gd name="connsiteY5" fmla="*/ 6858000 h 6858000"/>
              <a:gd name="connsiteX6" fmla="*/ 0 w 63745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4506" h="6858000">
                <a:moveTo>
                  <a:pt x="0" y="0"/>
                </a:moveTo>
                <a:lnTo>
                  <a:pt x="4151783" y="0"/>
                </a:lnTo>
                <a:lnTo>
                  <a:pt x="4151783" y="5379552"/>
                </a:lnTo>
                <a:lnTo>
                  <a:pt x="6374506" y="6858000"/>
                </a:lnTo>
                <a:lnTo>
                  <a:pt x="4151783" y="6858000"/>
                </a:lnTo>
                <a:lnTo>
                  <a:pt x="4142258" y="6858000"/>
                </a:lnTo>
                <a:lnTo>
                  <a:pt x="0" y="6858000"/>
                </a:lnTo>
                <a:close/>
              </a:path>
            </a:pathLst>
          </a:custGeom>
          <a:solidFill>
            <a:srgbClr val="F0F3F7"/>
          </a:solidFill>
        </p:spPr>
        <p:txBody>
          <a:bodyPr vert="horz" wrap="square" lIns="0" rIns="3420000" anchor="ctr" anchorCtr="0">
            <a:noAutofit/>
          </a:bodyPr>
          <a:lstStyle>
            <a:lvl1pPr marL="0" indent="0" algn="r">
              <a:buFontTx/>
              <a:buNone/>
              <a:defRPr b="1">
                <a:solidFill>
                  <a:srgbClr val="10AD00"/>
                </a:solidFill>
              </a:defRPr>
            </a:lvl1pPr>
          </a:lstStyle>
          <a:p>
            <a:r>
              <a:rPr lang="de-DE"/>
              <a:t>Hier Bild einfügen</a:t>
            </a:r>
          </a:p>
        </p:txBody>
      </p:sp>
      <p:sp>
        <p:nvSpPr>
          <p:cNvPr id="12" name="Titel">
            <a:extLst>
              <a:ext uri="{FF2B5EF4-FFF2-40B4-BE49-F238E27FC236}">
                <a16:creationId xmlns:a16="http://schemas.microsoft.com/office/drawing/2014/main" id="{7541A82D-9AF4-E99E-44DC-86F90A01F5DE}"/>
              </a:ext>
            </a:extLst>
          </p:cNvPr>
          <p:cNvSpPr>
            <a:spLocks noGrp="1"/>
          </p:cNvSpPr>
          <p:nvPr>
            <p:ph type="title" hasCustomPrompt="1"/>
          </p:nvPr>
        </p:nvSpPr>
        <p:spPr>
          <a:xfrm>
            <a:off x="4439817" y="1265979"/>
            <a:ext cx="7272807" cy="3675189"/>
          </a:xfrm>
        </p:spPr>
        <p:txBody>
          <a:bodyPr tIns="0" bIns="0" anchor="t" anchorCtr="0"/>
          <a:lstStyle>
            <a:lvl1pPr>
              <a:lnSpc>
                <a:spcPct val="110000"/>
              </a:lnSpc>
              <a:defRPr sz="3600">
                <a:solidFill>
                  <a:srgbClr val="FFFFFF"/>
                </a:solidFill>
              </a:defRPr>
            </a:lvl1pPr>
          </a:lstStyle>
          <a:p>
            <a:r>
              <a:rPr lang="de-DE"/>
              <a:t>TITEL oder Zwischentitel</a:t>
            </a:r>
          </a:p>
        </p:txBody>
      </p:sp>
      <p:sp>
        <p:nvSpPr>
          <p:cNvPr id="7" name="Dachzeile">
            <a:extLst>
              <a:ext uri="{FF2B5EF4-FFF2-40B4-BE49-F238E27FC236}">
                <a16:creationId xmlns:a16="http://schemas.microsoft.com/office/drawing/2014/main" id="{F9F2D556-CA53-4AE2-FB46-C63C3C6718CE}"/>
              </a:ext>
            </a:extLst>
          </p:cNvPr>
          <p:cNvSpPr>
            <a:spLocks noGrp="1"/>
          </p:cNvSpPr>
          <p:nvPr>
            <p:ph type="subTitle" idx="1" hasCustomPrompt="1"/>
          </p:nvPr>
        </p:nvSpPr>
        <p:spPr>
          <a:xfrm>
            <a:off x="4439816" y="919990"/>
            <a:ext cx="7272807" cy="294135"/>
          </a:xfrm>
        </p:spPr>
        <p:txBody>
          <a:bodyPr>
            <a:noAutofit/>
          </a:bodyPr>
          <a:lstStyle>
            <a:lvl1pPr marL="0" indent="0" algn="l">
              <a:lnSpc>
                <a:spcPts val="1500"/>
              </a:lnSpc>
              <a:spcBef>
                <a:spcPts val="0"/>
              </a:spcBef>
              <a:buSzPct val="150000"/>
              <a:buFontTx/>
              <a:buNone/>
              <a:defRPr sz="2000" b="1" cap="none" spc="150" baseline="0">
                <a:solidFill>
                  <a:srgbClr val="1006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2" name="Bild-Nachweis">
            <a:extLst>
              <a:ext uri="{FF2B5EF4-FFF2-40B4-BE49-F238E27FC236}">
                <a16:creationId xmlns:a16="http://schemas.microsoft.com/office/drawing/2014/main" id="{EC184E46-47D4-4C9C-B889-8D92474B36E9}"/>
              </a:ext>
            </a:extLst>
          </p:cNvPr>
          <p:cNvSpPr>
            <a:spLocks noGrp="1"/>
          </p:cNvSpPr>
          <p:nvPr>
            <p:ph type="body" sz="quarter" idx="25" hasCustomPrompt="1"/>
          </p:nvPr>
        </p:nvSpPr>
        <p:spPr>
          <a:xfrm>
            <a:off x="0" y="6642000"/>
            <a:ext cx="4068000"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3610987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ZwischenTITEL V7 | Pink">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3"/>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48798619"/>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ZwischenTITEL V7 | Türkis">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9" name="Bildplatzhalter 8">
            <a:extLst>
              <a:ext uri="{FF2B5EF4-FFF2-40B4-BE49-F238E27FC236}">
                <a16:creationId xmlns:a16="http://schemas.microsoft.com/office/drawing/2014/main" id="{7029907E-F787-6280-39C1-4425B92C3A4B}"/>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6" name="Bild-Nachweis">
            <a:extLst>
              <a:ext uri="{FF2B5EF4-FFF2-40B4-BE49-F238E27FC236}">
                <a16:creationId xmlns:a16="http://schemas.microsoft.com/office/drawing/2014/main" id="{442D7171-567E-2BA7-CB48-CF0C636E026D}"/>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88172718"/>
      </p:ext>
    </p:extLst>
  </p:cSld>
  <p:clrMapOvr>
    <a:masterClrMapping/>
  </p:clrMapOvr>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ZwischenTITEL V7 | Violett">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83754169"/>
      </p:ext>
    </p:extLst>
  </p:cSld>
  <p:clrMapOvr>
    <a:masterClrMapping/>
  </p:clrMapOvr>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ZwischenTITEL V7 | Orange">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0" cy="1467341"/>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4"/>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08369401"/>
      </p:ext>
    </p:extLst>
  </p:cSld>
  <p:clrMapOvr>
    <a:masterClrMapping/>
  </p:clrMapOvr>
  <p:extLst>
    <p:ext uri="{DCECCB84-F9BA-43D5-87BE-67443E8EF086}">
      <p15:sldGuideLst xmlns:p15="http://schemas.microsoft.com/office/powerpoint/2012/main"/>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ZwischenTITEL V7 | Grün">
    <p:bg>
      <p:bgPr>
        <a:solidFill>
          <a:srgbClr val="10069F"/>
        </a:solidFill>
        <a:effectLst/>
      </p:bgPr>
    </p:bg>
    <p:spTree>
      <p:nvGrpSpPr>
        <p:cNvPr id="1" name=""/>
        <p:cNvGrpSpPr/>
        <p:nvPr/>
      </p:nvGrpSpPr>
      <p:grpSpPr>
        <a:xfrm>
          <a:off x="0" y="0"/>
          <a:ext cx="0" cy="0"/>
          <a:chOff x="0" y="0"/>
          <a:chExt cx="0" cy="0"/>
        </a:xfrm>
      </p:grpSpPr>
      <p:sp>
        <p:nvSpPr>
          <p:cNvPr id="7" name="Freihandform: Form 6">
            <a:extLst>
              <a:ext uri="{FF2B5EF4-FFF2-40B4-BE49-F238E27FC236}">
                <a16:creationId xmlns:a16="http://schemas.microsoft.com/office/drawing/2014/main" id="{9C008D8C-7E7C-009B-EA7E-91FA6075E85B}"/>
              </a:ext>
            </a:extLst>
          </p:cNvPr>
          <p:cNvSpPr>
            <a:spLocks noChangeAspect="1"/>
          </p:cNvSpPr>
          <p:nvPr userDrawn="1"/>
        </p:nvSpPr>
        <p:spPr>
          <a:xfrm flipH="1" flipV="1">
            <a:off x="0" y="2888385"/>
            <a:ext cx="7164000" cy="3969615"/>
          </a:xfrm>
          <a:custGeom>
            <a:avLst/>
            <a:gdLst>
              <a:gd name="connsiteX0" fmla="*/ 1346892 w 1346892"/>
              <a:gd name="connsiteY0" fmla="*/ 0 h 1416121"/>
              <a:gd name="connsiteX1" fmla="*/ 0 w 1346892"/>
              <a:gd name="connsiteY1" fmla="*/ 0 h 1416121"/>
              <a:gd name="connsiteX2" fmla="*/ 0 w 1346892"/>
              <a:gd name="connsiteY2" fmla="*/ 5525 h 1416121"/>
              <a:gd name="connsiteX3" fmla="*/ 1341637 w 1346892"/>
              <a:gd name="connsiteY3" fmla="*/ 1416121 h 1416121"/>
              <a:gd name="connsiteX4" fmla="*/ 1346892 w 1346892"/>
              <a:gd name="connsiteY4" fmla="*/ 1416121 h 1416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892" h="1416121">
                <a:moveTo>
                  <a:pt x="1346892" y="0"/>
                </a:moveTo>
                <a:lnTo>
                  <a:pt x="0" y="0"/>
                </a:lnTo>
                <a:lnTo>
                  <a:pt x="0" y="5525"/>
                </a:lnTo>
                <a:lnTo>
                  <a:pt x="1341637" y="1416121"/>
                </a:lnTo>
                <a:lnTo>
                  <a:pt x="1346892" y="1416121"/>
                </a:lnTo>
                <a:close/>
              </a:path>
            </a:pathLst>
          </a:custGeom>
          <a:solidFill>
            <a:srgbClr val="10065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5" name="Freihandform: Form 14">
            <a:extLst>
              <a:ext uri="{FF2B5EF4-FFF2-40B4-BE49-F238E27FC236}">
                <a16:creationId xmlns:a16="http://schemas.microsoft.com/office/drawing/2014/main" id="{14D281ED-7F99-FE87-3E82-21C424F029FF}"/>
              </a:ext>
            </a:extLst>
          </p:cNvPr>
          <p:cNvSpPr/>
          <p:nvPr userDrawn="1"/>
        </p:nvSpPr>
        <p:spPr>
          <a:xfrm>
            <a:off x="11472000" y="1663340"/>
            <a:ext cx="720000" cy="3708000"/>
          </a:xfrm>
          <a:custGeom>
            <a:avLst/>
            <a:gdLst>
              <a:gd name="connsiteX0" fmla="*/ 0 w 720000"/>
              <a:gd name="connsiteY0" fmla="*/ 0 h 3608596"/>
              <a:gd name="connsiteX1" fmla="*/ 720000 w 720000"/>
              <a:gd name="connsiteY1" fmla="*/ 386517 h 3608596"/>
              <a:gd name="connsiteX2" fmla="*/ 720000 w 720000"/>
              <a:gd name="connsiteY2" fmla="*/ 3608596 h 3608596"/>
              <a:gd name="connsiteX3" fmla="*/ 0 w 720000"/>
              <a:gd name="connsiteY3" fmla="*/ 3191923 h 3608596"/>
            </a:gdLst>
            <a:ahLst/>
            <a:cxnLst>
              <a:cxn ang="0">
                <a:pos x="connsiteX0" y="connsiteY0"/>
              </a:cxn>
              <a:cxn ang="0">
                <a:pos x="connsiteX1" y="connsiteY1"/>
              </a:cxn>
              <a:cxn ang="0">
                <a:pos x="connsiteX2" y="connsiteY2"/>
              </a:cxn>
              <a:cxn ang="0">
                <a:pos x="connsiteX3" y="connsiteY3"/>
              </a:cxn>
            </a:cxnLst>
            <a:rect l="l" t="t" r="r" b="b"/>
            <a:pathLst>
              <a:path w="720000" h="3608596">
                <a:moveTo>
                  <a:pt x="0" y="0"/>
                </a:moveTo>
                <a:lnTo>
                  <a:pt x="720000" y="386517"/>
                </a:lnTo>
                <a:lnTo>
                  <a:pt x="720000" y="3608596"/>
                </a:lnTo>
                <a:lnTo>
                  <a:pt x="0" y="3191923"/>
                </a:lnTo>
                <a:close/>
              </a:path>
            </a:pathLst>
          </a:cu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4" name="Logo">
            <a:extLst>
              <a:ext uri="{FF2B5EF4-FFF2-40B4-BE49-F238E27FC236}">
                <a16:creationId xmlns:a16="http://schemas.microsoft.com/office/drawing/2014/main" id="{A0C1AAEF-3792-A75F-1B36-45A594FD60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8" name="Bildplatzhalter 7">
            <a:extLst>
              <a:ext uri="{FF2B5EF4-FFF2-40B4-BE49-F238E27FC236}">
                <a16:creationId xmlns:a16="http://schemas.microsoft.com/office/drawing/2014/main" id="{98D2E784-2484-BA9B-7D3F-CE41A23834B6}"/>
              </a:ext>
            </a:extLst>
          </p:cNvPr>
          <p:cNvSpPr>
            <a:spLocks noGrp="1" noChangeAspect="1"/>
          </p:cNvSpPr>
          <p:nvPr>
            <p:ph type="pic" sz="quarter" idx="10" hasCustomPrompt="1"/>
          </p:nvPr>
        </p:nvSpPr>
        <p:spPr>
          <a:xfrm>
            <a:off x="6584965" y="708219"/>
            <a:ext cx="4896000" cy="4232309"/>
          </a:xfrm>
          <a:custGeom>
            <a:avLst/>
            <a:gdLst>
              <a:gd name="connsiteX0" fmla="*/ 0 w 4896000"/>
              <a:gd name="connsiteY0" fmla="*/ 0 h 4232309"/>
              <a:gd name="connsiteX1" fmla="*/ 3226524 w 4896000"/>
              <a:gd name="connsiteY1" fmla="*/ 0 h 4232309"/>
              <a:gd name="connsiteX2" fmla="*/ 4084900 w 4896000"/>
              <a:gd name="connsiteY2" fmla="*/ 493677 h 4232309"/>
              <a:gd name="connsiteX3" fmla="*/ 4896000 w 4896000"/>
              <a:gd name="connsiteY3" fmla="*/ 963071 h 4232309"/>
              <a:gd name="connsiteX4" fmla="*/ 4896000 w 4896000"/>
              <a:gd name="connsiteY4" fmla="*/ 4232309 h 4232309"/>
              <a:gd name="connsiteX5" fmla="*/ 0 w 4896000"/>
              <a:gd name="connsiteY5" fmla="*/ 4232309 h 4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00" h="4232309">
                <a:moveTo>
                  <a:pt x="0" y="0"/>
                </a:moveTo>
                <a:lnTo>
                  <a:pt x="3226524" y="0"/>
                </a:lnTo>
                <a:lnTo>
                  <a:pt x="4084900" y="493677"/>
                </a:lnTo>
                <a:lnTo>
                  <a:pt x="4896000" y="963071"/>
                </a:lnTo>
                <a:lnTo>
                  <a:pt x="4896000" y="4232309"/>
                </a:lnTo>
                <a:lnTo>
                  <a:pt x="0" y="4232309"/>
                </a:lnTo>
                <a:close/>
              </a:path>
            </a:pathLst>
          </a:custGeom>
          <a:solidFill>
            <a:srgbClr val="F0F3F7"/>
          </a:solidFill>
          <a:ln>
            <a:noFill/>
          </a:ln>
          <a:effectLst/>
        </p:spPr>
        <p:txBody>
          <a:bodyPr wrap="square" lIns="0" tIns="0" bIns="756000" anchor="ctr" anchorCtr="1">
            <a:noAutofit/>
          </a:bodyPr>
          <a:lstStyle>
            <a:lvl1pPr marL="0" indent="0" algn="r">
              <a:buNone/>
              <a:defRPr b="1">
                <a:solidFill>
                  <a:schemeClr val="accent6"/>
                </a:solidFill>
              </a:defRPr>
            </a:lvl1pPr>
          </a:lstStyle>
          <a:p>
            <a:r>
              <a:rPr lang="de-DE"/>
              <a:t>Hier Bild einfügen!</a:t>
            </a:r>
          </a:p>
        </p:txBody>
      </p:sp>
      <p:sp>
        <p:nvSpPr>
          <p:cNvPr id="3" name="Dachzeile">
            <a:extLst>
              <a:ext uri="{FF2B5EF4-FFF2-40B4-BE49-F238E27FC236}">
                <a16:creationId xmlns:a16="http://schemas.microsoft.com/office/drawing/2014/main" id="{8978852F-2CDA-6608-6F99-C745F610E847}"/>
              </a:ext>
            </a:extLst>
          </p:cNvPr>
          <p:cNvSpPr>
            <a:spLocks noGrp="1"/>
          </p:cNvSpPr>
          <p:nvPr>
            <p:ph type="subTitle" idx="1" hasCustomPrompt="1"/>
          </p:nvPr>
        </p:nvSpPr>
        <p:spPr>
          <a:xfrm>
            <a:off x="539997" y="708219"/>
            <a:ext cx="5810003" cy="330537"/>
          </a:xfrm>
        </p:spPr>
        <p:txBody>
          <a:bodyPr>
            <a:noAutofit/>
          </a:bodyPr>
          <a:lstStyle>
            <a:lvl1pPr marL="0" indent="0" algn="l">
              <a:lnSpc>
                <a:spcPts val="1500"/>
              </a:lnSpc>
              <a:spcBef>
                <a:spcPts val="0"/>
              </a:spcBef>
              <a:buSzPct val="150000"/>
              <a:buFontTx/>
              <a:buNone/>
              <a:defRPr sz="2000" b="1" cap="none" spc="15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Titel">
            <a:extLst>
              <a:ext uri="{FF2B5EF4-FFF2-40B4-BE49-F238E27FC236}">
                <a16:creationId xmlns:a16="http://schemas.microsoft.com/office/drawing/2014/main" id="{6FA14A66-2032-C7A9-82E2-51F0AF16F92F}"/>
              </a:ext>
            </a:extLst>
          </p:cNvPr>
          <p:cNvSpPr>
            <a:spLocks noGrp="1"/>
          </p:cNvSpPr>
          <p:nvPr>
            <p:ph type="title" hasCustomPrompt="1"/>
          </p:nvPr>
        </p:nvSpPr>
        <p:spPr>
          <a:xfrm>
            <a:off x="539997" y="103875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2" name="Bild-Nachweis">
            <a:extLst>
              <a:ext uri="{FF2B5EF4-FFF2-40B4-BE49-F238E27FC236}">
                <a16:creationId xmlns:a16="http://schemas.microsoft.com/office/drawing/2014/main" id="{28FF4018-B73A-CD23-21A2-03E6C16E49DC}"/>
              </a:ext>
            </a:extLst>
          </p:cNvPr>
          <p:cNvSpPr>
            <a:spLocks noGrp="1"/>
          </p:cNvSpPr>
          <p:nvPr>
            <p:ph type="body" sz="quarter" idx="25" hasCustomPrompt="1"/>
          </p:nvPr>
        </p:nvSpPr>
        <p:spPr>
          <a:xfrm>
            <a:off x="6600056" y="5013176"/>
            <a:ext cx="4896544"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91766158"/>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ZwischenTITEL V8 | Pink">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3EB5"/>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422519528"/>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ZwischenTITEL V8 | Türkis">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1"/>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AA"/>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47874" y="457200"/>
            <a:ext cx="5810003" cy="330537"/>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08644738"/>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ZwischenTITEL V8 | Violett">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8C3E9F"/>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43967913"/>
      </p:ext>
    </p:extLst>
  </p:cSld>
  <p:clrMapOvr>
    <a:masterClrMapping/>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ZwischenTITEL V8 | Orange">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1" y="5391146"/>
            <a:ext cx="1925303"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FF4414"/>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32D19F0A-0CEF-1171-86C8-596FFDE5A5DA}"/>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73046094"/>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ZwischenTITEL V8 | Grün">
    <p:bg>
      <p:bgPr>
        <a:solidFill>
          <a:srgbClr val="10069F"/>
        </a:solidFill>
        <a:effectLst/>
      </p:bgPr>
    </p:bg>
    <p:spTree>
      <p:nvGrpSpPr>
        <p:cNvPr id="1" name=""/>
        <p:cNvGrpSpPr/>
        <p:nvPr/>
      </p:nvGrpSpPr>
      <p:grpSpPr>
        <a:xfrm>
          <a:off x="0" y="0"/>
          <a:ext cx="0" cy="0"/>
          <a:chOff x="0" y="0"/>
          <a:chExt cx="0" cy="0"/>
        </a:xfrm>
      </p:grpSpPr>
      <p:grpSp>
        <p:nvGrpSpPr>
          <p:cNvPr id="35" name="Schleife">
            <a:extLst>
              <a:ext uri="{FF2B5EF4-FFF2-40B4-BE49-F238E27FC236}">
                <a16:creationId xmlns:a16="http://schemas.microsoft.com/office/drawing/2014/main" id="{31145FDB-8AA6-DDF5-89D6-B5C15303B0F3}"/>
              </a:ext>
            </a:extLst>
          </p:cNvPr>
          <p:cNvGrpSpPr/>
          <p:nvPr userDrawn="1"/>
        </p:nvGrpSpPr>
        <p:grpSpPr>
          <a:xfrm>
            <a:off x="-287109" y="1725718"/>
            <a:ext cx="12759254" cy="5197843"/>
            <a:chOff x="-287109" y="1725718"/>
            <a:chExt cx="12759254" cy="5197843"/>
          </a:xfrm>
        </p:grpSpPr>
        <p:sp>
          <p:nvSpPr>
            <p:cNvPr id="17" name="Freihandform: Form 16">
              <a:extLst>
                <a:ext uri="{FF2B5EF4-FFF2-40B4-BE49-F238E27FC236}">
                  <a16:creationId xmlns:a16="http://schemas.microsoft.com/office/drawing/2014/main" id="{FFFEF12F-1FA7-331E-DC41-470BEC379232}"/>
                </a:ext>
              </a:extLst>
            </p:cNvPr>
            <p:cNvSpPr/>
            <p:nvPr userDrawn="1"/>
          </p:nvSpPr>
          <p:spPr>
            <a:xfrm rot="4833082" flipV="1">
              <a:off x="9987146" y="2513454"/>
              <a:ext cx="3272735" cy="1697263"/>
            </a:xfrm>
            <a:custGeom>
              <a:avLst/>
              <a:gdLst>
                <a:gd name="connsiteX0" fmla="*/ 0 w 3272735"/>
                <a:gd name="connsiteY0" fmla="*/ 1697263 h 1697263"/>
                <a:gd name="connsiteX1" fmla="*/ 3010606 w 3272735"/>
                <a:gd name="connsiteY1" fmla="*/ 1196235 h 1697263"/>
                <a:gd name="connsiteX2" fmla="*/ 3272735 w 3272735"/>
                <a:gd name="connsiteY2" fmla="*/ 0 h 1697263"/>
                <a:gd name="connsiteX3" fmla="*/ 262129 w 3272735"/>
                <a:gd name="connsiteY3" fmla="*/ 501028 h 1697263"/>
              </a:gdLst>
              <a:ahLst/>
              <a:cxnLst>
                <a:cxn ang="0">
                  <a:pos x="connsiteX0" y="connsiteY0"/>
                </a:cxn>
                <a:cxn ang="0">
                  <a:pos x="connsiteX1" y="connsiteY1"/>
                </a:cxn>
                <a:cxn ang="0">
                  <a:pos x="connsiteX2" y="connsiteY2"/>
                </a:cxn>
                <a:cxn ang="0">
                  <a:pos x="connsiteX3" y="connsiteY3"/>
                </a:cxn>
              </a:cxnLst>
              <a:rect l="l" t="t" r="r" b="b"/>
              <a:pathLst>
                <a:path w="3272735" h="1697263">
                  <a:moveTo>
                    <a:pt x="0" y="1697263"/>
                  </a:moveTo>
                  <a:lnTo>
                    <a:pt x="3010606" y="1196235"/>
                  </a:lnTo>
                  <a:lnTo>
                    <a:pt x="3272735" y="0"/>
                  </a:lnTo>
                  <a:lnTo>
                    <a:pt x="262129" y="50102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4" name="Freihandform: Form 33">
              <a:extLst>
                <a:ext uri="{FF2B5EF4-FFF2-40B4-BE49-F238E27FC236}">
                  <a16:creationId xmlns:a16="http://schemas.microsoft.com/office/drawing/2014/main" id="{0F6156A9-05DE-88C1-5DA8-6988FCF38567}"/>
                </a:ext>
              </a:extLst>
            </p:cNvPr>
            <p:cNvSpPr/>
            <p:nvPr userDrawn="1"/>
          </p:nvSpPr>
          <p:spPr>
            <a:xfrm rot="4833082" flipV="1">
              <a:off x="1326358" y="1031755"/>
              <a:ext cx="4278339" cy="7505274"/>
            </a:xfrm>
            <a:custGeom>
              <a:avLst/>
              <a:gdLst>
                <a:gd name="connsiteX0" fmla="*/ 0 w 4278339"/>
                <a:gd name="connsiteY0" fmla="*/ 7505274 h 7505274"/>
                <a:gd name="connsiteX1" fmla="*/ 3637449 w 4278339"/>
                <a:gd name="connsiteY1" fmla="*/ 6899927 h 7505274"/>
                <a:gd name="connsiteX2" fmla="*/ 4278339 w 4278339"/>
                <a:gd name="connsiteY2" fmla="*/ 3975204 h 7505274"/>
                <a:gd name="connsiteX3" fmla="*/ 3616781 w 4278339"/>
                <a:gd name="connsiteY3" fmla="*/ 0 h 7505274"/>
                <a:gd name="connsiteX4" fmla="*/ 1569977 w 4278339"/>
                <a:gd name="connsiteY4" fmla="*/ 340631 h 7505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8339" h="7505274">
                  <a:moveTo>
                    <a:pt x="0" y="7505274"/>
                  </a:moveTo>
                  <a:lnTo>
                    <a:pt x="3637449" y="6899927"/>
                  </a:lnTo>
                  <a:lnTo>
                    <a:pt x="4278339" y="3975204"/>
                  </a:lnTo>
                  <a:lnTo>
                    <a:pt x="3616781" y="0"/>
                  </a:lnTo>
                  <a:lnTo>
                    <a:pt x="1569977" y="340631"/>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2" name="Logo">
            <a:extLst>
              <a:ext uri="{FF2B5EF4-FFF2-40B4-BE49-F238E27FC236}">
                <a16:creationId xmlns:a16="http://schemas.microsoft.com/office/drawing/2014/main" id="{57486061-ED53-C581-7334-5F4C9DC2187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0312" y="5391146"/>
            <a:ext cx="1925301" cy="1467342"/>
          </a:xfrm>
          <a:prstGeom prst="rect">
            <a:avLst/>
          </a:prstGeom>
        </p:spPr>
      </p:pic>
      <p:sp>
        <p:nvSpPr>
          <p:cNvPr id="12" name="Bild-Platzhalter">
            <a:extLst>
              <a:ext uri="{FF2B5EF4-FFF2-40B4-BE49-F238E27FC236}">
                <a16:creationId xmlns:a16="http://schemas.microsoft.com/office/drawing/2014/main" id="{33B82A46-DCA0-A941-D0DC-81F8C7217E86}"/>
              </a:ext>
            </a:extLst>
          </p:cNvPr>
          <p:cNvSpPr>
            <a:spLocks noGrp="1" noChangeAspect="1"/>
          </p:cNvSpPr>
          <p:nvPr userDrawn="1">
            <p:ph type="pic" sz="quarter" idx="10" hasCustomPrompt="1"/>
          </p:nvPr>
        </p:nvSpPr>
        <p:spPr>
          <a:xfrm>
            <a:off x="6816080" y="2060848"/>
            <a:ext cx="4248472" cy="3672558"/>
          </a:xfrm>
          <a:custGeom>
            <a:avLst/>
            <a:gdLst>
              <a:gd name="connsiteX0" fmla="*/ 0 w 4248472"/>
              <a:gd name="connsiteY0" fmla="*/ 0 h 3672558"/>
              <a:gd name="connsiteX1" fmla="*/ 4248472 w 4248472"/>
              <a:gd name="connsiteY1" fmla="*/ 0 h 3672558"/>
              <a:gd name="connsiteX2" fmla="*/ 4248472 w 4248472"/>
              <a:gd name="connsiteY2" fmla="*/ 3050907 h 3672558"/>
              <a:gd name="connsiteX3" fmla="*/ 2694895 w 4248472"/>
              <a:gd name="connsiteY3" fmla="*/ 3672558 h 3672558"/>
              <a:gd name="connsiteX4" fmla="*/ 0 w 4248472"/>
              <a:gd name="connsiteY4" fmla="*/ 3672558 h 3672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8472" h="3672558">
                <a:moveTo>
                  <a:pt x="0" y="0"/>
                </a:moveTo>
                <a:lnTo>
                  <a:pt x="4248472" y="0"/>
                </a:lnTo>
                <a:lnTo>
                  <a:pt x="4248472" y="3050907"/>
                </a:lnTo>
                <a:lnTo>
                  <a:pt x="2694895" y="3672558"/>
                </a:lnTo>
                <a:lnTo>
                  <a:pt x="0" y="3672558"/>
                </a:lnTo>
                <a:close/>
              </a:path>
            </a:pathLst>
          </a:custGeom>
          <a:solidFill>
            <a:srgbClr val="F0F3F7"/>
          </a:solidFill>
          <a:ln>
            <a:noFill/>
          </a:ln>
          <a:effectLst/>
        </p:spPr>
        <p:txBody>
          <a:bodyPr wrap="square" lIns="0" tIns="0" bIns="756000" anchor="ctr" anchorCtr="1">
            <a:noAutofit/>
          </a:bodyPr>
          <a:lstStyle>
            <a:lvl1pPr marL="0" indent="0" algn="r">
              <a:buNone/>
              <a:defRPr b="1">
                <a:solidFill>
                  <a:srgbClr val="10AD00"/>
                </a:solidFill>
              </a:defRPr>
            </a:lvl1pPr>
          </a:lstStyle>
          <a:p>
            <a:r>
              <a:rPr lang="de-DE"/>
              <a:t>Hier Bild einfügen!</a:t>
            </a:r>
          </a:p>
        </p:txBody>
      </p:sp>
      <p:sp>
        <p:nvSpPr>
          <p:cNvPr id="5" name="Titel">
            <a:extLst>
              <a:ext uri="{FF2B5EF4-FFF2-40B4-BE49-F238E27FC236}">
                <a16:creationId xmlns:a16="http://schemas.microsoft.com/office/drawing/2014/main" id="{6FA14A66-2032-C7A9-82E2-51F0AF16F92F}"/>
              </a:ext>
            </a:extLst>
          </p:cNvPr>
          <p:cNvSpPr>
            <a:spLocks noGrp="1"/>
          </p:cNvSpPr>
          <p:nvPr userDrawn="1">
            <p:ph type="title" hasCustomPrompt="1"/>
          </p:nvPr>
        </p:nvSpPr>
        <p:spPr>
          <a:xfrm>
            <a:off x="539997" y="787737"/>
            <a:ext cx="5810003" cy="3901771"/>
          </a:xfrm>
        </p:spPr>
        <p:txBody>
          <a:bodyPr tIns="0" bIns="0" anchor="t" anchorCtr="0"/>
          <a:lstStyle>
            <a:lvl1pPr>
              <a:lnSpc>
                <a:spcPct val="110000"/>
              </a:lnSpc>
              <a:defRPr sz="3600">
                <a:solidFill>
                  <a:schemeClr val="bg1"/>
                </a:solidFill>
              </a:defRPr>
            </a:lvl1pPr>
          </a:lstStyle>
          <a:p>
            <a:r>
              <a:rPr lang="de-DE"/>
              <a:t>Zwischentitel</a:t>
            </a:r>
          </a:p>
        </p:txBody>
      </p:sp>
      <p:sp>
        <p:nvSpPr>
          <p:cNvPr id="3" name="Dachzeiie">
            <a:extLst>
              <a:ext uri="{FF2B5EF4-FFF2-40B4-BE49-F238E27FC236}">
                <a16:creationId xmlns:a16="http://schemas.microsoft.com/office/drawing/2014/main" id="{8978852F-2CDA-6608-6F99-C745F610E847}"/>
              </a:ext>
            </a:extLst>
          </p:cNvPr>
          <p:cNvSpPr>
            <a:spLocks noGrp="1"/>
          </p:cNvSpPr>
          <p:nvPr userDrawn="1">
            <p:ph type="subTitle" idx="1" hasCustomPrompt="1"/>
          </p:nvPr>
        </p:nvSpPr>
        <p:spPr>
          <a:xfrm>
            <a:off x="539997" y="485774"/>
            <a:ext cx="5810003" cy="330537"/>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6" name="Bild-Nachweis">
            <a:extLst>
              <a:ext uri="{FF2B5EF4-FFF2-40B4-BE49-F238E27FC236}">
                <a16:creationId xmlns:a16="http://schemas.microsoft.com/office/drawing/2014/main" id="{05A5E508-A369-AA38-14C9-7C4849020C72}"/>
              </a:ext>
            </a:extLst>
          </p:cNvPr>
          <p:cNvSpPr>
            <a:spLocks noGrp="1"/>
          </p:cNvSpPr>
          <p:nvPr>
            <p:ph type="body" sz="quarter" idx="25" hasCustomPrompt="1"/>
          </p:nvPr>
        </p:nvSpPr>
        <p:spPr>
          <a:xfrm>
            <a:off x="6816080" y="5751186"/>
            <a:ext cx="4248472"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40826317"/>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235236C6-07B9-31FB-3EDF-D8F7214F46BD}"/>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30957096"/>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48FF6A88-6DC7-C17F-B19E-6A7E2575D0C6}"/>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78349457"/>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9E734E99-727E-2CE5-16DE-9361B8A49A63}"/>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38823965"/>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chemeClr val="bg1"/>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66425408-B549-BF40-F169-E632A5F550DA}"/>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107370500"/>
      </p:ext>
    </p:extLst>
  </p:cSld>
  <p:clrMapOvr>
    <a:masterClrMapping/>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B1A18D66-EDF9-EE2E-AE5F-817D099ADB0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06411545"/>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5" name="Bild-Nachweis">
            <a:extLst>
              <a:ext uri="{FF2B5EF4-FFF2-40B4-BE49-F238E27FC236}">
                <a16:creationId xmlns:a16="http://schemas.microsoft.com/office/drawing/2014/main" id="{884C9274-9C0B-C63E-F91F-231AC740AF27}"/>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406751298"/>
      </p:ext>
    </p:extLst>
  </p:cSld>
  <p:clrMapOvr>
    <a:masterClrMapping/>
  </p:clrMapOvr>
  <p:extLst>
    <p:ext uri="{DCECCB84-F9BA-43D5-87BE-67443E8EF086}">
      <p15:sldGuideLst xmlns:p15="http://schemas.microsoft.com/office/powerpoint/2012/main"/>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8C3E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C4C67B1-22E4-79E7-FBA7-66517479DCAB}"/>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93238070"/>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1941BA2B-113A-F87A-378B-71397691C470}"/>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33277610"/>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706B1B88-A648-B2A2-6D31-2B65FF7297EE}"/>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875822565"/>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ZwischenTITEL V9a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989" y="0"/>
            <a:ext cx="12192989" cy="6858003"/>
          </a:xfrm>
          <a:prstGeom prst="rect">
            <a:avLst/>
          </a:prstGeom>
          <a:solidFill>
            <a:srgbClr val="F0F3F7"/>
          </a:solidFill>
        </p:spPr>
        <p:txBody>
          <a:bodyPr wrap="square" rIns="90000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1039200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2" name="Titel">
            <a:extLst>
              <a:ext uri="{FF2B5EF4-FFF2-40B4-BE49-F238E27FC236}">
                <a16:creationId xmlns:a16="http://schemas.microsoft.com/office/drawing/2014/main" id="{584AB42E-CA65-04AF-3EED-ECB17CE313E4}"/>
              </a:ext>
            </a:extLst>
          </p:cNvPr>
          <p:cNvSpPr>
            <a:spLocks noGrp="1"/>
          </p:cNvSpPr>
          <p:nvPr>
            <p:ph type="title" hasCustomPrompt="1"/>
          </p:nvPr>
        </p:nvSpPr>
        <p:spPr>
          <a:xfrm>
            <a:off x="416621" y="675000"/>
            <a:ext cx="5328000" cy="5508000"/>
          </a:xfrm>
          <a:custGeom>
            <a:avLst/>
            <a:gdLst>
              <a:gd name="connsiteX0" fmla="*/ 0 w 5436000"/>
              <a:gd name="connsiteY0" fmla="*/ 0 h 5580000"/>
              <a:gd name="connsiteX1" fmla="*/ 5436000 w 5436000"/>
              <a:gd name="connsiteY1" fmla="*/ 0 h 5580000"/>
              <a:gd name="connsiteX2" fmla="*/ 5436000 w 5436000"/>
              <a:gd name="connsiteY2" fmla="*/ 4663320 h 5580000"/>
              <a:gd name="connsiteX3" fmla="*/ 3852000 w 5436000"/>
              <a:gd name="connsiteY3" fmla="*/ 5580000 h 5580000"/>
              <a:gd name="connsiteX4" fmla="*/ 0 w 5436000"/>
              <a:gd name="connsiteY4" fmla="*/ 5580000 h 55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6000" h="5580000">
                <a:moveTo>
                  <a:pt x="0" y="0"/>
                </a:moveTo>
                <a:lnTo>
                  <a:pt x="5436000" y="0"/>
                </a:lnTo>
                <a:lnTo>
                  <a:pt x="5436000" y="4663320"/>
                </a:lnTo>
                <a:lnTo>
                  <a:pt x="3852000" y="5580000"/>
                </a:lnTo>
                <a:lnTo>
                  <a:pt x="0" y="5580000"/>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4" name="Dachzeile">
            <a:extLst>
              <a:ext uri="{FF2B5EF4-FFF2-40B4-BE49-F238E27FC236}">
                <a16:creationId xmlns:a16="http://schemas.microsoft.com/office/drawing/2014/main" id="{B1FB97C9-B784-CEB1-1968-292D78324860}"/>
              </a:ext>
            </a:extLst>
          </p:cNvPr>
          <p:cNvSpPr>
            <a:spLocks noGrp="1"/>
          </p:cNvSpPr>
          <p:nvPr>
            <p:ph type="subTitle" idx="1" hasCustomPrompt="1"/>
          </p:nvPr>
        </p:nvSpPr>
        <p:spPr>
          <a:xfrm>
            <a:off x="614922" y="1046633"/>
            <a:ext cx="5014181"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3" name="Bild-Nachweis">
            <a:extLst>
              <a:ext uri="{FF2B5EF4-FFF2-40B4-BE49-F238E27FC236}">
                <a16:creationId xmlns:a16="http://schemas.microsoft.com/office/drawing/2014/main" id="{861F1C72-159E-A521-C3AC-9588E8ED4944}"/>
              </a:ext>
            </a:extLst>
          </p:cNvPr>
          <p:cNvSpPr>
            <a:spLocks noGrp="1"/>
          </p:cNvSpPr>
          <p:nvPr>
            <p:ph type="body" sz="quarter" idx="25" hasCustomPrompt="1"/>
          </p:nvPr>
        </p:nvSpPr>
        <p:spPr>
          <a:xfrm>
            <a:off x="6963" y="6642000"/>
            <a:ext cx="4326081" cy="216000"/>
          </a:xfrm>
        </p:spPr>
        <p:txBody>
          <a:bodyPr lIns="0" tIns="0" rIns="0" bIns="0" anchor="t" anchorCtr="0"/>
          <a:lstStyle>
            <a:lvl1pPr marL="0" indent="0" algn="l">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26277844"/>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5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2F6B4AD8-E740-B402-4F71-F0F5698DD16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376539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Dunkel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5A"/>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7B539BE-8C3D-3442-81B2-6AB9DBD5F498}"/>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04032738"/>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069F"/>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4DDA2E8F-1F66-BAF3-4C8D-74377169316C}"/>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474825"/>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Weiß/Blau">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06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FFFF"/>
          </a:solidFill>
        </p:spPr>
        <p:txBody>
          <a:bodyPr wrap="square" lIns="180000" tIns="792000" rIns="108000" bIns="468000" anchor="t" anchorCtr="0">
            <a:noAutofit/>
          </a:bodyPr>
          <a:lstStyle>
            <a:lvl1pPr>
              <a:lnSpc>
                <a:spcPct val="110000"/>
              </a:lnSpc>
              <a:defRPr sz="3200">
                <a:solidFill>
                  <a:srgbClr val="10069F"/>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2" name="Bild-Nachweis">
            <a:extLst>
              <a:ext uri="{FF2B5EF4-FFF2-40B4-BE49-F238E27FC236}">
                <a16:creationId xmlns:a16="http://schemas.microsoft.com/office/drawing/2014/main" id="{615396FE-A044-4CFB-EDBF-134ABEC0F77D}"/>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88511151"/>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Pink">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3EB5"/>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3EB5"/>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38706CD-455F-874A-BDC9-C5D1926D312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10744376"/>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Türkis">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AA"/>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AA"/>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E28FF1CF-BF0E-FB35-F69D-E0BA4364BCC4}"/>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207870278"/>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Violett">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chemeClr val="accent3"/>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5912642B-CB2A-C415-8E77-DC9DC33E725B}"/>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72436507"/>
      </p:ext>
    </p:extLst>
  </p:cSld>
  <p:clrMapOvr>
    <a:masterClrMapping/>
  </p:clrMapOvr>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Orange">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FF4414"/>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4414"/>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654247CA-259E-740D-1BFF-6E9CA1327D99}"/>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813515346"/>
      </p:ext>
    </p:extLst>
  </p:cSld>
  <p:clrMapOvr>
    <a:masterClrMapping/>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old">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8C3E9F"/>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FF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01488" y="1046633"/>
            <a:ext cx="4967120" cy="294135"/>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197EC7CF-8BFE-C7A7-F1DE-145448862CCF}"/>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609900390"/>
      </p:ext>
    </p:extLst>
  </p:cSld>
  <p:clrMapOvr>
    <a:masterClrMapping/>
  </p:clrMapOvr>
  <p:extLst>
    <p:ext uri="{DCECCB84-F9BA-43D5-87BE-67443E8EF086}">
      <p15:sldGuideLst xmlns:p15="http://schemas.microsoft.com/office/powerpoint/2012/main">
        <p15:guide id="2" pos="7423" userDrawn="1">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ZwischenTITEL V9b | Grün">
    <p:spTree>
      <p:nvGrpSpPr>
        <p:cNvPr id="1" name=""/>
        <p:cNvGrpSpPr/>
        <p:nvPr/>
      </p:nvGrpSpPr>
      <p:grpSpPr>
        <a:xfrm>
          <a:off x="0" y="0"/>
          <a:ext cx="0" cy="0"/>
          <a:chOff x="0" y="0"/>
          <a:chExt cx="0" cy="0"/>
        </a:xfrm>
      </p:grpSpPr>
      <p:sp>
        <p:nvSpPr>
          <p:cNvPr id="48" name="Bild-Platzhalter">
            <a:extLst>
              <a:ext uri="{FF2B5EF4-FFF2-40B4-BE49-F238E27FC236}">
                <a16:creationId xmlns:a16="http://schemas.microsoft.com/office/drawing/2014/main" id="{925D864D-9B5E-4B9F-A1F8-EC88506FF067}"/>
              </a:ext>
            </a:extLst>
          </p:cNvPr>
          <p:cNvSpPr>
            <a:spLocks noGrp="1"/>
          </p:cNvSpPr>
          <p:nvPr>
            <p:ph type="pic" sz="quarter" idx="26" hasCustomPrompt="1"/>
          </p:nvPr>
        </p:nvSpPr>
        <p:spPr>
          <a:xfrm>
            <a:off x="0" y="0"/>
            <a:ext cx="12192989" cy="6858003"/>
          </a:xfrm>
          <a:prstGeom prst="rect">
            <a:avLst/>
          </a:prstGeom>
          <a:solidFill>
            <a:srgbClr val="F0F3F7"/>
          </a:solidFill>
        </p:spPr>
        <p:txBody>
          <a:bodyPr wrap="square" tIns="0" rIns="8640000" bIns="0" anchor="ctr" anchorCtr="0">
            <a:noAutofit/>
          </a:bodyPr>
          <a:lstStyle>
            <a:lvl1pPr marL="0" indent="0" algn="r">
              <a:buFontTx/>
              <a:buNone/>
              <a:defRPr b="1">
                <a:solidFill>
                  <a:srgbClr val="10AD00"/>
                </a:solidFill>
              </a:defRPr>
            </a:lvl1pPr>
          </a:lstStyle>
          <a:p>
            <a:r>
              <a:rPr lang="de-DE"/>
              <a:t>Hier Bild einfügen</a:t>
            </a:r>
          </a:p>
        </p:txBody>
      </p:sp>
      <p:sp>
        <p:nvSpPr>
          <p:cNvPr id="6" name="Logo-Platzhalter">
            <a:extLst>
              <a:ext uri="{FF2B5EF4-FFF2-40B4-BE49-F238E27FC236}">
                <a16:creationId xmlns:a16="http://schemas.microsoft.com/office/drawing/2014/main" id="{47665E48-E26E-24F2-85E5-F149AA2FAC96}"/>
              </a:ext>
            </a:extLst>
          </p:cNvPr>
          <p:cNvSpPr>
            <a:spLocks noGrp="1" noChangeAspect="1"/>
          </p:cNvSpPr>
          <p:nvPr userDrawn="1">
            <p:ph type="pic" sz="quarter" idx="27" hasCustomPrompt="1"/>
          </p:nvPr>
        </p:nvSpPr>
        <p:spPr>
          <a:xfrm>
            <a:off x="0" y="5486400"/>
            <a:ext cx="1800000" cy="1371600"/>
          </a:xfrm>
        </p:spPr>
        <p:txBody>
          <a:bodyPr tIns="108000" anchor="t" anchorCtr="0"/>
          <a:lstStyle>
            <a:lvl1pPr marL="0" indent="0" algn="ctr">
              <a:buNone/>
              <a:defRPr sz="2000">
                <a:solidFill>
                  <a:srgbClr val="10065A"/>
                </a:solidFill>
              </a:defRPr>
            </a:lvl1pPr>
          </a:lstStyle>
          <a:p>
            <a:r>
              <a:rPr lang="de-DE"/>
              <a:t>Logo (</a:t>
            </a:r>
            <a:r>
              <a:rPr lang="de-DE" err="1"/>
              <a:t>o.Claim</a:t>
            </a:r>
            <a:r>
              <a:rPr lang="de-DE"/>
              <a:t>) einfügen!</a:t>
            </a:r>
          </a:p>
        </p:txBody>
      </p:sp>
      <p:sp>
        <p:nvSpPr>
          <p:cNvPr id="5" name="Titel 4">
            <a:extLst>
              <a:ext uri="{FF2B5EF4-FFF2-40B4-BE49-F238E27FC236}">
                <a16:creationId xmlns:a16="http://schemas.microsoft.com/office/drawing/2014/main" id="{388A1FEC-676A-598E-051D-A1B19A705B91}"/>
              </a:ext>
            </a:extLst>
          </p:cNvPr>
          <p:cNvSpPr>
            <a:spLocks noGrp="1"/>
          </p:cNvSpPr>
          <p:nvPr>
            <p:ph type="title" hasCustomPrompt="1"/>
          </p:nvPr>
        </p:nvSpPr>
        <p:spPr>
          <a:xfrm>
            <a:off x="6456040" y="675000"/>
            <a:ext cx="5328000" cy="5508000"/>
          </a:xfrm>
          <a:custGeom>
            <a:avLst/>
            <a:gdLst>
              <a:gd name="connsiteX0" fmla="*/ 0 w 5328000"/>
              <a:gd name="connsiteY0" fmla="*/ 0 h 5508000"/>
              <a:gd name="connsiteX1" fmla="*/ 5328000 w 5328000"/>
              <a:gd name="connsiteY1" fmla="*/ 0 h 5508000"/>
              <a:gd name="connsiteX2" fmla="*/ 5328000 w 5328000"/>
              <a:gd name="connsiteY2" fmla="*/ 5508000 h 5508000"/>
              <a:gd name="connsiteX3" fmla="*/ 1583584 w 5328000"/>
              <a:gd name="connsiteY3" fmla="*/ 5508000 h 5508000"/>
              <a:gd name="connsiteX4" fmla="*/ 0 w 5328000"/>
              <a:gd name="connsiteY4" fmla="*/ 4608512 h 55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000" h="5508000">
                <a:moveTo>
                  <a:pt x="0" y="0"/>
                </a:moveTo>
                <a:lnTo>
                  <a:pt x="5328000" y="0"/>
                </a:lnTo>
                <a:lnTo>
                  <a:pt x="5328000" y="5508000"/>
                </a:lnTo>
                <a:lnTo>
                  <a:pt x="1583584" y="5508000"/>
                </a:lnTo>
                <a:lnTo>
                  <a:pt x="0" y="4608512"/>
                </a:lnTo>
                <a:close/>
              </a:path>
            </a:pathLst>
          </a:custGeom>
          <a:solidFill>
            <a:srgbClr val="10AD00"/>
          </a:solidFill>
        </p:spPr>
        <p:txBody>
          <a:bodyPr wrap="square" lIns="180000" tIns="792000" rIns="108000" bIns="468000" anchor="t" anchorCtr="0">
            <a:noAutofit/>
          </a:bodyPr>
          <a:lstStyle>
            <a:lvl1pPr>
              <a:lnSpc>
                <a:spcPct val="110000"/>
              </a:lnSpc>
              <a:defRPr sz="3200">
                <a:solidFill>
                  <a:schemeClr val="bg1"/>
                </a:solidFill>
              </a:defRPr>
            </a:lvl1pPr>
          </a:lstStyle>
          <a:p>
            <a:r>
              <a:rPr lang="de-DE"/>
              <a:t>Zwischentitel</a:t>
            </a:r>
          </a:p>
        </p:txBody>
      </p:sp>
      <p:sp>
        <p:nvSpPr>
          <p:cNvPr id="3" name="Dachzeile">
            <a:extLst>
              <a:ext uri="{FF2B5EF4-FFF2-40B4-BE49-F238E27FC236}">
                <a16:creationId xmlns:a16="http://schemas.microsoft.com/office/drawing/2014/main" id="{65CEDDCD-E1FB-639E-9323-19674FAFB82F}"/>
              </a:ext>
            </a:extLst>
          </p:cNvPr>
          <p:cNvSpPr>
            <a:spLocks noGrp="1"/>
          </p:cNvSpPr>
          <p:nvPr>
            <p:ph type="subTitle" idx="1" hasCustomPrompt="1"/>
          </p:nvPr>
        </p:nvSpPr>
        <p:spPr>
          <a:xfrm>
            <a:off x="6646313" y="1046633"/>
            <a:ext cx="4922295" cy="294135"/>
          </a:xfrm>
        </p:spPr>
        <p:txBody>
          <a:bodyPr>
            <a:noAutofit/>
          </a:bodyPr>
          <a:lstStyle>
            <a:lvl1pPr marL="0" indent="0" algn="l">
              <a:lnSpc>
                <a:spcPts val="1500"/>
              </a:lnSpc>
              <a:spcBef>
                <a:spcPts val="0"/>
              </a:spcBef>
              <a:buSzPct val="150000"/>
              <a:buFontTx/>
              <a:buNone/>
              <a:defRPr sz="2000" b="1" cap="none" spc="150" baseline="0">
                <a:solidFill>
                  <a:srgbClr val="10065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4" name="Bild-Nachweis">
            <a:extLst>
              <a:ext uri="{FF2B5EF4-FFF2-40B4-BE49-F238E27FC236}">
                <a16:creationId xmlns:a16="http://schemas.microsoft.com/office/drawing/2014/main" id="{BD6BE55E-B7EB-42D7-F798-06B56CA973F7}"/>
              </a:ext>
            </a:extLst>
          </p:cNvPr>
          <p:cNvSpPr>
            <a:spLocks noGrp="1"/>
          </p:cNvSpPr>
          <p:nvPr>
            <p:ph type="body" sz="quarter" idx="25" hasCustomPrompt="1"/>
          </p:nvPr>
        </p:nvSpPr>
        <p:spPr>
          <a:xfrm>
            <a:off x="7824192" y="6597352"/>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82296177"/>
      </p:ext>
    </p:extLst>
  </p:cSld>
  <p:clrMapOvr>
    <a:masterClrMapping/>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326694523"/>
      </p:ext>
    </p:extLst>
  </p:cSld>
  <p:clrMapOvr>
    <a:masterClrMapping/>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Pink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5627"/>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258218139"/>
      </p:ext>
    </p:extLst>
  </p:cSld>
  <p:clrMapOvr>
    <a:masterClrMapping/>
  </p:clrMapOvr>
  <p:extLst>
    <p:ext uri="{DCECCB84-F9BA-43D5-87BE-67443E8EF086}">
      <p15:sldGuideLst xmlns:p15="http://schemas.microsoft.com/office/powerpoint/2012/main"/>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827009478"/>
      </p:ext>
    </p:extLst>
  </p:cSld>
  <p:clrMapOvr>
    <a:masterClrMapping/>
  </p:clrMapOvr>
  <p:extLst>
    <p:ext uri="{DCECCB84-F9BA-43D5-87BE-67443E8EF086}">
      <p15:sldGuideLst xmlns:p15="http://schemas.microsoft.com/office/powerpoint/2012/main"/>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Türkis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9020"/>
            <a:ext cx="1440000"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10149066"/>
      </p:ext>
    </p:extLst>
  </p:cSld>
  <p:clrMapOvr>
    <a:masterClrMapping/>
  </p:clrMapOvr>
  <p:extLst>
    <p:ext uri="{DCECCB84-F9BA-43D5-87BE-67443E8EF086}">
      <p15:sldGuideLst xmlns:p15="http://schemas.microsoft.com/office/powerpoint/2012/main"/>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45371700"/>
      </p:ext>
    </p:extLst>
  </p:cSld>
  <p:clrMapOvr>
    <a:masterClrMapping/>
  </p:clrMapOvr>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Violett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06420453"/>
      </p:ext>
    </p:extLst>
  </p:cSld>
  <p:clrMapOvr>
    <a:masterClrMapping/>
  </p:clrMapOvr>
  <p:extLst>
    <p:ext uri="{DCECCB84-F9BA-43D5-87BE-67443E8EF086}">
      <p15:sldGuideLst xmlns:p15="http://schemas.microsoft.com/office/powerpoint/2012/main"/>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561002897"/>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Orange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065804274"/>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77335306"/>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ZwischenTITEL V10a | Grün /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23531"/>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FFFFF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921571168"/>
      </p:ext>
    </p:extLst>
  </p:cSld>
  <p:clrMapOvr>
    <a:masterClrMapping/>
  </p:clrMapOvr>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810798217"/>
      </p:ext>
    </p:extLst>
  </p:cSld>
  <p:clrMapOvr>
    <a:masterClrMapping/>
  </p:clrMapOvr>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Pink/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3EB5"/>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3EB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250485165"/>
      </p:ext>
    </p:extLst>
  </p:cSld>
  <p:clrMapOvr>
    <a:masterClrMapping/>
  </p:clrMapOvr>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845"/>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940620336"/>
      </p:ext>
    </p:extLst>
  </p:cSld>
  <p:clrMapOvr>
    <a:masterClrMapping/>
  </p:clrMapOvr>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Weiß/Türkis/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19495"/>
            <a:ext cx="1439998" cy="10974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AA"/>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1008273627"/>
      </p:ext>
    </p:extLst>
  </p:cSld>
  <p:clrMapOvr>
    <a:masterClrMapping/>
  </p:clrMapOvr>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08839772"/>
      </p:ext>
    </p:extLst>
  </p:cSld>
  <p:clrMapOvr>
    <a:masterClrMapping/>
  </p:clrMapOvr>
  <p:extLst>
    <p:ext uri="{DCECCB84-F9BA-43D5-87BE-67443E8EF086}">
      <p15:sldGuideLst xmlns:p15="http://schemas.microsoft.com/office/powerpoint/2012/main"/>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Violett/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897052"/>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8C3E9F"/>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8C3E9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441041448"/>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5"/>
            <a:ext cx="1439997" cy="10967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818840340"/>
      </p:ext>
    </p:extLst>
  </p:cSld>
  <p:clrMapOvr>
    <a:masterClrMapping/>
  </p:clrMapOvr>
  <p:extLst>
    <p:ext uri="{DCECCB84-F9BA-43D5-87BE-67443E8EF086}">
      <p15:sldGuideLst xmlns:p15="http://schemas.microsoft.com/office/powerpoint/2012/main"/>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Orange/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7"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FF4414"/>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FF441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389465787"/>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Dunkel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894"/>
            <a:ext cx="1439998" cy="1096775"/>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5A"/>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908673856"/>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ZwischenTITEL V10b |  Grün/Weiß/Blau">
    <p:bg>
      <p:bgPr>
        <a:solidFill>
          <a:srgbClr val="F0F3F7"/>
        </a:solidFill>
        <a:effectLst/>
      </p:bgPr>
    </p:bg>
    <p:spTree>
      <p:nvGrpSpPr>
        <p:cNvPr id="1" name=""/>
        <p:cNvGrpSpPr/>
        <p:nvPr/>
      </p:nvGrpSpPr>
      <p:grpSpPr>
        <a:xfrm>
          <a:off x="0" y="0"/>
          <a:ext cx="0" cy="0"/>
          <a:chOff x="0" y="0"/>
          <a:chExt cx="0" cy="0"/>
        </a:xfrm>
      </p:grpSpPr>
      <p:sp>
        <p:nvSpPr>
          <p:cNvPr id="45" name="Zeichnung">
            <a:extLst>
              <a:ext uri="{FF2B5EF4-FFF2-40B4-BE49-F238E27FC236}">
                <a16:creationId xmlns:a16="http://schemas.microsoft.com/office/drawing/2014/main" id="{35875BFE-B8C4-0F24-17B1-F8143E9A20C0}"/>
              </a:ext>
            </a:extLst>
          </p:cNvPr>
          <p:cNvSpPr/>
          <p:nvPr userDrawn="1"/>
        </p:nvSpPr>
        <p:spPr>
          <a:xfrm>
            <a:off x="2" y="3801399"/>
            <a:ext cx="12191999" cy="3074048"/>
          </a:xfrm>
          <a:custGeom>
            <a:avLst/>
            <a:gdLst>
              <a:gd name="connsiteX0" fmla="*/ 11199109 w 12191999"/>
              <a:gd name="connsiteY0" fmla="*/ 0 h 3074048"/>
              <a:gd name="connsiteX1" fmla="*/ 11645069 w 12191999"/>
              <a:gd name="connsiteY1" fmla="*/ 0 h 3074048"/>
              <a:gd name="connsiteX2" fmla="*/ 12191999 w 12191999"/>
              <a:gd name="connsiteY2" fmla="*/ 313408 h 3074048"/>
              <a:gd name="connsiteX3" fmla="*/ 12191999 w 12191999"/>
              <a:gd name="connsiteY3" fmla="*/ 3074048 h 3074048"/>
              <a:gd name="connsiteX4" fmla="*/ 11941092 w 12191999"/>
              <a:gd name="connsiteY4" fmla="*/ 3074048 h 3074048"/>
              <a:gd name="connsiteX5" fmla="*/ 10974393 w 12191999"/>
              <a:gd name="connsiteY5" fmla="*/ 2520100 h 3074048"/>
              <a:gd name="connsiteX6" fmla="*/ 0 w 12191999"/>
              <a:gd name="connsiteY6" fmla="*/ 2520100 h 3074048"/>
              <a:gd name="connsiteX7" fmla="*/ 0 w 12191999"/>
              <a:gd name="connsiteY7" fmla="*/ 100 h 3074048"/>
              <a:gd name="connsiteX8" fmla="*/ 11199052 w 12191999"/>
              <a:gd name="connsiteY8" fmla="*/ 100 h 3074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3074048">
                <a:moveTo>
                  <a:pt x="11199109" y="0"/>
                </a:moveTo>
                <a:lnTo>
                  <a:pt x="11645069" y="0"/>
                </a:lnTo>
                <a:lnTo>
                  <a:pt x="12191999" y="313408"/>
                </a:lnTo>
                <a:lnTo>
                  <a:pt x="12191999" y="3074048"/>
                </a:lnTo>
                <a:lnTo>
                  <a:pt x="11941092" y="3074048"/>
                </a:lnTo>
                <a:lnTo>
                  <a:pt x="10974393" y="2520100"/>
                </a:lnTo>
                <a:lnTo>
                  <a:pt x="0" y="2520100"/>
                </a:lnTo>
                <a:lnTo>
                  <a:pt x="0" y="100"/>
                </a:lnTo>
                <a:lnTo>
                  <a:pt x="11199052" y="100"/>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4" name="Logo">
            <a:extLst>
              <a:ext uri="{FF2B5EF4-FFF2-40B4-BE49-F238E27FC236}">
                <a16:creationId xmlns:a16="http://schemas.microsoft.com/office/drawing/2014/main" id="{43D2C6FE-D61C-B661-6440-32E5520DA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8488" y="3938545"/>
            <a:ext cx="1439998" cy="1097474"/>
          </a:xfrm>
          <a:prstGeom prst="rect">
            <a:avLst/>
          </a:prstGeom>
        </p:spPr>
      </p:pic>
      <p:sp>
        <p:nvSpPr>
          <p:cNvPr id="42" name="Bild-Platzhalter">
            <a:extLst>
              <a:ext uri="{FF2B5EF4-FFF2-40B4-BE49-F238E27FC236}">
                <a16:creationId xmlns:a16="http://schemas.microsoft.com/office/drawing/2014/main" id="{AF707C2B-2479-7166-3288-70F474232AF8}"/>
              </a:ext>
            </a:extLst>
          </p:cNvPr>
          <p:cNvSpPr>
            <a:spLocks noGrp="1"/>
          </p:cNvSpPr>
          <p:nvPr>
            <p:ph type="pic" sz="quarter" idx="30" hasCustomPrompt="1"/>
          </p:nvPr>
        </p:nvSpPr>
        <p:spPr>
          <a:xfrm>
            <a:off x="0" y="0"/>
            <a:ext cx="12192000" cy="6858003"/>
          </a:xfrm>
          <a:custGeom>
            <a:avLst/>
            <a:gdLst>
              <a:gd name="connsiteX0" fmla="*/ 0 w 12192000"/>
              <a:gd name="connsiteY0" fmla="*/ 0 h 6858003"/>
              <a:gd name="connsiteX1" fmla="*/ 12192000 w 12192000"/>
              <a:gd name="connsiteY1" fmla="*/ 0 h 6858003"/>
              <a:gd name="connsiteX2" fmla="*/ 12192000 w 12192000"/>
              <a:gd name="connsiteY2" fmla="*/ 4153981 h 6858003"/>
              <a:gd name="connsiteX3" fmla="*/ 11634647 w 12192000"/>
              <a:gd name="connsiteY3" fmla="*/ 3834601 h 6858003"/>
              <a:gd name="connsiteX4" fmla="*/ 11568609 w 12192000"/>
              <a:gd name="connsiteY4" fmla="*/ 3834601 h 6858003"/>
              <a:gd name="connsiteX5" fmla="*/ 11568609 w 12192000"/>
              <a:gd name="connsiteY5" fmla="*/ 3834323 h 6858003"/>
              <a:gd name="connsiteX6" fmla="*/ 1 w 12192000"/>
              <a:gd name="connsiteY6" fmla="*/ 3834323 h 6858003"/>
              <a:gd name="connsiteX7" fmla="*/ 1 w 12192000"/>
              <a:gd name="connsiteY7" fmla="*/ 6282323 h 6858003"/>
              <a:gd name="connsiteX8" fmla="*/ 10982479 w 12192000"/>
              <a:gd name="connsiteY8" fmla="*/ 6282323 h 6858003"/>
              <a:gd name="connsiteX9" fmla="*/ 11987103 w 12192000"/>
              <a:gd name="connsiteY9" fmla="*/ 6858003 h 6858003"/>
              <a:gd name="connsiteX10" fmla="*/ 0 w 12192000"/>
              <a:gd name="connsiteY10" fmla="*/ 685800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3">
                <a:moveTo>
                  <a:pt x="0" y="0"/>
                </a:moveTo>
                <a:lnTo>
                  <a:pt x="12192000" y="0"/>
                </a:lnTo>
                <a:lnTo>
                  <a:pt x="12192000" y="4153981"/>
                </a:lnTo>
                <a:lnTo>
                  <a:pt x="11634647" y="3834601"/>
                </a:lnTo>
                <a:lnTo>
                  <a:pt x="11568609" y="3834601"/>
                </a:lnTo>
                <a:lnTo>
                  <a:pt x="11568609" y="3834323"/>
                </a:lnTo>
                <a:lnTo>
                  <a:pt x="1" y="3834323"/>
                </a:lnTo>
                <a:lnTo>
                  <a:pt x="1" y="6282323"/>
                </a:lnTo>
                <a:lnTo>
                  <a:pt x="10982479" y="6282323"/>
                </a:lnTo>
                <a:lnTo>
                  <a:pt x="11987103" y="6858003"/>
                </a:lnTo>
                <a:lnTo>
                  <a:pt x="0" y="6858003"/>
                </a:lnTo>
                <a:close/>
              </a:path>
            </a:pathLst>
          </a:custGeom>
          <a:solidFill>
            <a:srgbClr val="F0F3F7"/>
          </a:solidFill>
        </p:spPr>
        <p:txBody>
          <a:bodyPr wrap="square" rIns="0" bIns="1260000" anchor="ctr" anchorCtr="1">
            <a:noAutofit/>
          </a:bodyPr>
          <a:lstStyle>
            <a:lvl1pPr marL="0" indent="0" algn="r">
              <a:buFontTx/>
              <a:buNone/>
              <a:defRPr b="1">
                <a:solidFill>
                  <a:srgbClr val="10AD00"/>
                </a:solidFill>
              </a:defRPr>
            </a:lvl1pPr>
          </a:lstStyle>
          <a:p>
            <a:r>
              <a:rPr lang="de-DE"/>
              <a:t>Hier Bild einfügen</a:t>
            </a:r>
          </a:p>
        </p:txBody>
      </p:sp>
      <p:sp>
        <p:nvSpPr>
          <p:cNvPr id="3" name="Bild-Nachweis">
            <a:extLst>
              <a:ext uri="{FF2B5EF4-FFF2-40B4-BE49-F238E27FC236}">
                <a16:creationId xmlns:a16="http://schemas.microsoft.com/office/drawing/2014/main" id="{6BF96A2E-44AD-400D-0B4D-6114705E8AC8}"/>
              </a:ext>
            </a:extLst>
          </p:cNvPr>
          <p:cNvSpPr>
            <a:spLocks noGrp="1"/>
          </p:cNvSpPr>
          <p:nvPr>
            <p:ph type="body" sz="quarter" idx="27" hasCustomPrompt="1"/>
          </p:nvPr>
        </p:nvSpPr>
        <p:spPr>
          <a:xfrm>
            <a:off x="1284"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9" name="Titel">
            <a:extLst>
              <a:ext uri="{FF2B5EF4-FFF2-40B4-BE49-F238E27FC236}">
                <a16:creationId xmlns:a16="http://schemas.microsoft.com/office/drawing/2014/main" id="{85EF5B79-F7D2-687F-CADB-2DB168D466BB}"/>
              </a:ext>
            </a:extLst>
          </p:cNvPr>
          <p:cNvSpPr>
            <a:spLocks noGrp="1"/>
          </p:cNvSpPr>
          <p:nvPr>
            <p:ph type="title" hasCustomPrompt="1"/>
          </p:nvPr>
        </p:nvSpPr>
        <p:spPr>
          <a:xfrm>
            <a:off x="522000" y="4558517"/>
            <a:ext cx="9900000" cy="1498775"/>
          </a:xfrm>
        </p:spPr>
        <p:txBody>
          <a:bodyPr anchor="t" anchorCtr="0"/>
          <a:lstStyle>
            <a:lvl1pPr>
              <a:defRPr sz="3200" spc="50" baseline="0">
                <a:solidFill>
                  <a:srgbClr val="10069F"/>
                </a:solidFill>
              </a:defRPr>
            </a:lvl1pPr>
          </a:lstStyle>
          <a:p>
            <a:r>
              <a:rPr lang="de-DE"/>
              <a:t>Zwischentitel</a:t>
            </a:r>
            <a:br>
              <a:rPr lang="de-DE"/>
            </a:br>
            <a:br>
              <a:rPr lang="de-DE"/>
            </a:br>
            <a:br>
              <a:rPr lang="de-DE"/>
            </a:br>
            <a:br>
              <a:rPr lang="de-DE"/>
            </a:br>
            <a:endParaRPr lang="de-DE"/>
          </a:p>
        </p:txBody>
      </p:sp>
      <p:sp>
        <p:nvSpPr>
          <p:cNvPr id="10" name="Dachzeile">
            <a:extLst>
              <a:ext uri="{FF2B5EF4-FFF2-40B4-BE49-F238E27FC236}">
                <a16:creationId xmlns:a16="http://schemas.microsoft.com/office/drawing/2014/main" id="{D5577A26-9C0F-8C31-F133-A9E29FFA9C11}"/>
              </a:ext>
            </a:extLst>
          </p:cNvPr>
          <p:cNvSpPr>
            <a:spLocks noGrp="1"/>
          </p:cNvSpPr>
          <p:nvPr>
            <p:ph type="subTitle" idx="1" hasCustomPrompt="1"/>
          </p:nvPr>
        </p:nvSpPr>
        <p:spPr>
          <a:xfrm>
            <a:off x="522000" y="4196423"/>
            <a:ext cx="9900000" cy="344650"/>
          </a:xfrm>
        </p:spPr>
        <p:txBody>
          <a:bodyPr>
            <a:noAutofit/>
          </a:bodyPr>
          <a:lstStyle>
            <a:lvl1pPr marL="0" indent="0" algn="l">
              <a:lnSpc>
                <a:spcPts val="1500"/>
              </a:lnSpc>
              <a:spcBef>
                <a:spcPts val="0"/>
              </a:spcBef>
              <a:buSzPct val="150000"/>
              <a:buFontTx/>
              <a:buNone/>
              <a:defRPr sz="2000" b="1" cap="none" spc="150" baseline="0">
                <a:solidFill>
                  <a:srgbClr val="10A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Tree>
    <p:extLst>
      <p:ext uri="{BB962C8B-B14F-4D97-AF65-F5344CB8AC3E}">
        <p14:creationId xmlns:p14="http://schemas.microsoft.com/office/powerpoint/2010/main" val="2068360742"/>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2106A18C-398D-2D93-6E65-1B58E2AFDB25}"/>
              </a:ext>
            </a:extLst>
          </p:cNvPr>
          <p:cNvSpPr txBox="1"/>
          <p:nvPr userDrawn="1"/>
        </p:nvSpPr>
        <p:spPr>
          <a:xfrm>
            <a:off x="8688" y="-11866"/>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Agenda</a:t>
            </a:r>
          </a:p>
        </p:txBody>
      </p:sp>
    </p:spTree>
    <p:extLst>
      <p:ext uri="{BB962C8B-B14F-4D97-AF65-F5344CB8AC3E}">
        <p14:creationId xmlns:p14="http://schemas.microsoft.com/office/powerpoint/2010/main" val="1896003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GENDA | 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0942C92-7ED5-4DF2-B5A3-A0EBD6332542}"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5A"/>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39341814"/>
      </p:ext>
    </p:extLst>
  </p:cSld>
  <p:clrMapOvr>
    <a:masterClrMapping/>
  </p:clrMapOvr>
  <p:extLst>
    <p:ext uri="{DCECCB84-F9BA-43D5-87BE-67443E8EF086}">
      <p15:sldGuideLst xmlns:p15="http://schemas.microsoft.com/office/powerpoint/2012/main"/>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AGENDA | Weiß-Dunkel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5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FDB28A1-B721-4F84-9365-E59E28578427}"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5A"/>
                </a:solidFill>
              </a:defRPr>
            </a:lvl1pPr>
            <a:lvl2pPr marL="539750" indent="536575">
              <a:buClr>
                <a:srgbClr val="10065A"/>
              </a:buClr>
              <a:defRPr sz="2400" b="1">
                <a:solidFill>
                  <a:srgbClr val="10065A"/>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74409757"/>
      </p:ext>
    </p:extLst>
  </p:cSld>
  <p:clrMapOvr>
    <a:masterClrMapping/>
  </p:clrMapOvr>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AGENDA | 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DE4728A5-CBC7-49F4-95FE-06934F1E7FFF}"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069F"/>
          </a:solidFill>
        </p:spPr>
        <p:txBody>
          <a:bodyPr wrap="square" tIns="144000" bIns="144000">
            <a:noAutofit/>
          </a:bodyPr>
          <a:lstStyle>
            <a:lvl1pPr marL="542925" indent="-361950">
              <a:spcAft>
                <a:spcPts val="600"/>
              </a:spcAft>
              <a:buClr>
                <a:srgbClr val="FF3EB5"/>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77814618"/>
      </p:ext>
    </p:extLst>
  </p:cSld>
  <p:clrMapOvr>
    <a:masterClrMapping/>
  </p:clrMapOvr>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AGENDA | Weiß-Blau">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069F"/>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9B5910CA-47A4-4D10-8706-BB2F867DBC7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chemeClr val="bg1"/>
          </a:solidFill>
        </p:spPr>
        <p:txBody>
          <a:bodyPr wrap="square" tIns="144000" bIns="144000">
            <a:noAutofit/>
          </a:bodyPr>
          <a:lstStyle>
            <a:lvl1pPr marL="542925" indent="-361950">
              <a:spcAft>
                <a:spcPts val="600"/>
              </a:spcAft>
              <a:buClr>
                <a:srgbClr val="FF3EB5"/>
              </a:buClr>
              <a:defRPr sz="2400" b="1">
                <a:solidFill>
                  <a:srgbClr val="10069F"/>
                </a:solidFill>
              </a:defRPr>
            </a:lvl1pPr>
            <a:lvl2pPr marL="539750" indent="536575">
              <a:buClr>
                <a:srgbClr val="10069F"/>
              </a:buClr>
              <a:defRPr sz="2400" b="1">
                <a:solidFill>
                  <a:srgbClr val="10069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23817422"/>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AC1CF949-0DF8-4A27-B8C4-69DBC0268EA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9772581"/>
      </p:ext>
    </p:extLst>
  </p:cSld>
  <p:clrMapOvr>
    <a:masterClrMapping/>
  </p:clrMapOvr>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1_AGENDA | Pink">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3EB5"/>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8" cy="1041936"/>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E2C9E96A-0185-44CA-84A0-B02A0358A188}"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96752"/>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3EB5"/>
          </a:solidFill>
        </p:spPr>
        <p:txBody>
          <a:bodyPr wrap="square" tIns="144000" bIns="144000">
            <a:noAutofit/>
          </a:bodyPr>
          <a:lstStyle>
            <a:lvl1pPr marL="542925" indent="-361950">
              <a:spcAft>
                <a:spcPts val="600"/>
              </a:spcAft>
              <a:buClr>
                <a:srgbClr val="10069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10069F"/>
                </a:solidFill>
              </a:defRPr>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26077511"/>
      </p:ext>
    </p:extLst>
  </p:cSld>
  <p:clrMapOvr>
    <a:masterClrMapping/>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AGENDA | Türkis">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AA"/>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67EAA382-781F-4CB8-9D4A-57120FC90ADE}"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AA"/>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62172073"/>
      </p:ext>
    </p:extLst>
  </p:cSld>
  <p:clrMapOvr>
    <a:masterClrMapping/>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AGENDA | Violett">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8000"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B526809-0172-43A9-9505-CD143BE4656B}"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8C3E9F"/>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8C3E9F"/>
          </a:solidFill>
        </p:spPr>
        <p:txBody>
          <a:bodyPr wrap="square" tIns="144000" bIns="144000">
            <a:noAutofit/>
          </a:bodyPr>
          <a:lstStyle>
            <a:lvl1pPr marL="542925" indent="-361950">
              <a:spcAft>
                <a:spcPts val="600"/>
              </a:spcAft>
              <a:buClr>
                <a:srgbClr val="10AD00"/>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12441125"/>
      </p:ext>
    </p:extLst>
  </p:cSld>
  <p:clrMapOvr>
    <a:masterClrMapping/>
  </p:clrMapOvr>
  <p:extLst>
    <p:ext uri="{DCECCB84-F9BA-43D5-87BE-67443E8EF086}">
      <p15:sldGuideLst xmlns:p15="http://schemas.microsoft.com/office/powerpoint/2012/main"/>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AGENDA | Orange">
    <p:spTree>
      <p:nvGrpSpPr>
        <p:cNvPr id="1" name=""/>
        <p:cNvGrpSpPr/>
        <p:nvPr/>
      </p:nvGrpSpPr>
      <p:grpSpPr>
        <a:xfrm>
          <a:off x="0" y="0"/>
          <a:ext cx="0" cy="0"/>
          <a:chOff x="0" y="0"/>
          <a:chExt cx="0" cy="0"/>
        </a:xfrm>
      </p:grpSpPr>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4414"/>
                </a:solidFill>
              </a:defRPr>
            </a:lvl1pPr>
          </a:lstStyle>
          <a:p>
            <a:r>
              <a:rPr lang="de-DE"/>
              <a:t>Bild einfügen!</a:t>
            </a:r>
          </a:p>
        </p:txBody>
      </p:sp>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5" name="Datum">
            <a:extLst>
              <a:ext uri="{FF2B5EF4-FFF2-40B4-BE49-F238E27FC236}">
                <a16:creationId xmlns:a16="http://schemas.microsoft.com/office/drawing/2014/main" id="{D57723CF-457C-CD02-E1A6-D56EA45E24FF}"/>
              </a:ext>
            </a:extLst>
          </p:cNvPr>
          <p:cNvSpPr>
            <a:spLocks noGrp="1"/>
          </p:cNvSpPr>
          <p:nvPr>
            <p:ph type="dt" sz="half" idx="15"/>
          </p:nvPr>
        </p:nvSpPr>
        <p:spPr/>
        <p:txBody>
          <a:bodyPr/>
          <a:lstStyle/>
          <a:p>
            <a:fld id="{31AC0A8C-9A4F-4960-86D5-F0FF8012C639}" type="datetime4">
              <a:rPr lang="de-DE" smtClean="0"/>
              <a:t>22. September 2026</a:t>
            </a:fld>
            <a:endParaRPr lang="de-DE"/>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50863" y="1196975"/>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4414"/>
          </a:solidFill>
        </p:spPr>
        <p:txBody>
          <a:bodyPr wrap="square" tIns="144000" bIns="144000">
            <a:noAutofit/>
          </a:bodyPr>
          <a:lstStyle>
            <a:lvl1pPr marL="542925" indent="-361950">
              <a:spcAft>
                <a:spcPts val="600"/>
              </a:spcAft>
              <a:buClr>
                <a:srgbClr val="FFFFFF"/>
              </a:buClr>
              <a:defRPr lang="de-DE" sz="2400" b="1" kern="1200" dirty="0">
                <a:solidFill>
                  <a:srgbClr val="FFFFFF"/>
                </a:solidFill>
                <a:latin typeface="Source Sans Pro" panose="020B0503030403020204" pitchFamily="34" charset="0"/>
                <a:ea typeface="+mn-ea"/>
                <a:cs typeface="+mn-cs"/>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marL="542925" lvl="0" indent="-361950" algn="l" defTabSz="914400" rtl="0" eaLnBrk="1" latinLnBrk="0" hangingPunct="1">
              <a:lnSpc>
                <a:spcPct val="100000"/>
              </a:lnSpc>
              <a:spcBef>
                <a:spcPts val="1000"/>
              </a:spcBef>
              <a:spcAft>
                <a:spcPts val="600"/>
              </a:spcAft>
              <a:buClr>
                <a:srgbClr val="10065A"/>
              </a:buClr>
              <a:buFont typeface="VCI_Symbole" panose="02000503000000000000" pitchFamily="2" charset="2"/>
              <a:buChar char=""/>
            </a:pPr>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8" name="Bild-Nachweis">
            <a:extLst>
              <a:ext uri="{FF2B5EF4-FFF2-40B4-BE49-F238E27FC236}">
                <a16:creationId xmlns:a16="http://schemas.microsoft.com/office/drawing/2014/main" id="{A0243CC6-D0F3-9087-EA07-23D1473EA1A3}"/>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13543239"/>
      </p:ext>
    </p:extLst>
  </p:cSld>
  <p:clrMapOvr>
    <a:masterClrMapping/>
  </p:clrMapOvr>
  <p:extLst>
    <p:ext uri="{DCECCB84-F9BA-43D5-87BE-67443E8EF086}">
      <p15:sldGuideLst xmlns:p15="http://schemas.microsoft.com/office/powerpoint/2012/main"/>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AGENDA | Gold">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011ABE9-C42E-4181-86B2-98C8DDF9C8EA}"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FF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FFAD00"/>
          </a:solidFill>
        </p:spPr>
        <p:txBody>
          <a:bodyPr wrap="square" tIns="144000" bIns="144000">
            <a:noAutofit/>
          </a:bodyPr>
          <a:lstStyle>
            <a:lvl1pPr marL="542925" indent="-361950">
              <a:spcAft>
                <a:spcPts val="600"/>
              </a:spcAft>
              <a:buClr>
                <a:srgbClr val="8C3E9F"/>
              </a:buClr>
              <a:defRPr sz="2400" b="1">
                <a:solidFill>
                  <a:schemeClr val="bg1"/>
                </a:solidFill>
              </a:defRPr>
            </a:lvl1pPr>
            <a:lvl2pPr marL="539750" indent="536575">
              <a:buClr>
                <a:srgbClr val="FFFFFF"/>
              </a:buClr>
              <a:defRPr sz="2400" b="1">
                <a:solidFill>
                  <a:schemeClr val="bg1"/>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solidFill>
                  <a:srgbClr val="8C3E9F"/>
                </a:solidFill>
              </a:defRPr>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856827402"/>
      </p:ext>
    </p:extLst>
  </p:cSld>
  <p:clrMapOvr>
    <a:masterClrMapping/>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AGENDA | Grün">
    <p:spTree>
      <p:nvGrpSpPr>
        <p:cNvPr id="1" name=""/>
        <p:cNvGrpSpPr/>
        <p:nvPr/>
      </p:nvGrpSpPr>
      <p:grpSpPr>
        <a:xfrm>
          <a:off x="0" y="0"/>
          <a:ext cx="0" cy="0"/>
          <a:chOff x="0" y="0"/>
          <a:chExt cx="0" cy="0"/>
        </a:xfrm>
      </p:grpSpPr>
      <p:pic>
        <p:nvPicPr>
          <p:cNvPr id="11" name="Logo">
            <a:extLst>
              <a:ext uri="{FF2B5EF4-FFF2-40B4-BE49-F238E27FC236}">
                <a16:creationId xmlns:a16="http://schemas.microsoft.com/office/drawing/2014/main" id="{C63176DC-8F54-2F9C-A9C6-885103E5B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539"/>
            <a:ext cx="1367999" cy="1041937"/>
          </a:xfrm>
          <a:prstGeom prst="rect">
            <a:avLst/>
          </a:prstGeom>
        </p:spPr>
      </p:pic>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0EDA870-A8CA-484F-82E6-6240E52EE0A1}" type="datetime4">
              <a:rPr lang="de-DE" smtClean="0"/>
              <a:t>22. September 2026</a:t>
            </a:fld>
            <a:endParaRPr lang="de-DE"/>
          </a:p>
        </p:txBody>
      </p:sp>
      <p:sp>
        <p:nvSpPr>
          <p:cNvPr id="7" name="Bild-Platzhalter">
            <a:extLst>
              <a:ext uri="{FF2B5EF4-FFF2-40B4-BE49-F238E27FC236}">
                <a16:creationId xmlns:a16="http://schemas.microsoft.com/office/drawing/2014/main" id="{90D14F3C-82DE-D918-A601-F652A4F7784C}"/>
              </a:ext>
            </a:extLst>
          </p:cNvPr>
          <p:cNvSpPr>
            <a:spLocks noGrp="1"/>
          </p:cNvSpPr>
          <p:nvPr>
            <p:ph type="pic" sz="quarter" idx="14" hasCustomPrompt="1"/>
          </p:nvPr>
        </p:nvSpPr>
        <p:spPr>
          <a:xfrm>
            <a:off x="6744072" y="1196752"/>
            <a:ext cx="4955928" cy="4751999"/>
          </a:xfrm>
          <a:prstGeom prst="rect">
            <a:avLst/>
          </a:prstGeom>
          <a:solidFill>
            <a:srgbClr val="F0F3F7"/>
          </a:solidFill>
          <a:ln>
            <a:noFill/>
          </a:ln>
        </p:spPr>
        <p:txBody>
          <a:bodyPr wrap="square" lIns="2160000" tIns="0" anchor="ctr" anchorCtr="1">
            <a:noAutofit/>
          </a:bodyPr>
          <a:lstStyle>
            <a:lvl1pPr marL="0" indent="0" algn="r">
              <a:buNone/>
              <a:defRPr sz="2400" b="1">
                <a:solidFill>
                  <a:srgbClr val="10AD00"/>
                </a:solidFill>
              </a:defRPr>
            </a:lvl1pPr>
          </a:lstStyle>
          <a:p>
            <a:r>
              <a:rPr lang="de-DE"/>
              <a:t>Bild einfügen!</a:t>
            </a:r>
          </a:p>
        </p:txBody>
      </p:sp>
      <p:sp>
        <p:nvSpPr>
          <p:cNvPr id="10" name="Text-Platzhalter">
            <a:extLst>
              <a:ext uri="{FF2B5EF4-FFF2-40B4-BE49-F238E27FC236}">
                <a16:creationId xmlns:a16="http://schemas.microsoft.com/office/drawing/2014/main" id="{A4D9E76D-B228-CF70-F19D-C51127285AFF}"/>
              </a:ext>
            </a:extLst>
          </p:cNvPr>
          <p:cNvSpPr>
            <a:spLocks noGrp="1"/>
          </p:cNvSpPr>
          <p:nvPr>
            <p:ph type="body" sz="quarter" idx="13" hasCustomPrompt="1"/>
          </p:nvPr>
        </p:nvSpPr>
        <p:spPr>
          <a:xfrm>
            <a:off x="540000" y="1184433"/>
            <a:ext cx="7560000" cy="4752975"/>
          </a:xfrm>
          <a:custGeom>
            <a:avLst/>
            <a:gdLst>
              <a:gd name="connsiteX0" fmla="*/ 0 w 7560000"/>
              <a:gd name="connsiteY0" fmla="*/ 0 h 4752975"/>
              <a:gd name="connsiteX1" fmla="*/ 7560000 w 7560000"/>
              <a:gd name="connsiteY1" fmla="*/ 0 h 4752975"/>
              <a:gd name="connsiteX2" fmla="*/ 7560000 w 7560000"/>
              <a:gd name="connsiteY2" fmla="*/ 3960887 h 4752975"/>
              <a:gd name="connsiteX3" fmla="*/ 6191848 w 7560000"/>
              <a:gd name="connsiteY3" fmla="*/ 4752975 h 4752975"/>
              <a:gd name="connsiteX4" fmla="*/ 0 w 756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0000" h="4752975">
                <a:moveTo>
                  <a:pt x="0" y="0"/>
                </a:moveTo>
                <a:lnTo>
                  <a:pt x="7560000" y="0"/>
                </a:lnTo>
                <a:lnTo>
                  <a:pt x="7560000" y="3960887"/>
                </a:lnTo>
                <a:lnTo>
                  <a:pt x="6191848" y="4752975"/>
                </a:lnTo>
                <a:lnTo>
                  <a:pt x="0" y="4752975"/>
                </a:lnTo>
                <a:close/>
              </a:path>
            </a:pathLst>
          </a:custGeom>
          <a:solidFill>
            <a:srgbClr val="10AD00"/>
          </a:solidFill>
        </p:spPr>
        <p:txBody>
          <a:bodyPr wrap="square" tIns="144000" bIns="144000">
            <a:noAutofit/>
          </a:bodyPr>
          <a:lstStyle>
            <a:lvl1pPr marL="542925" indent="-361950">
              <a:spcAft>
                <a:spcPts val="600"/>
              </a:spcAft>
              <a:buClr>
                <a:srgbClr val="10065A"/>
              </a:buClr>
              <a:defRPr sz="2400" b="1">
                <a:solidFill>
                  <a:srgbClr val="FFFFFF"/>
                </a:solidFill>
              </a:defRPr>
            </a:lvl1pPr>
            <a:lvl2pPr marL="539750" indent="536575">
              <a:buClr>
                <a:srgbClr val="FFFFFF"/>
              </a:buClr>
              <a:defRPr sz="2400" b="1">
                <a:solidFill>
                  <a:srgbClr val="FFFFFF"/>
                </a:solidFill>
              </a:defRPr>
            </a:lvl2pPr>
            <a:lvl3pPr>
              <a:buClr>
                <a:srgbClr val="FFFFFF"/>
              </a:buClr>
              <a:defRPr/>
            </a:lvl3pPr>
            <a:lvl4pPr marL="1160462" indent="0">
              <a:buClr>
                <a:srgbClr val="FFFFFF"/>
              </a:buClr>
              <a:buNone/>
              <a:defRPr/>
            </a:lvl4pPr>
          </a:lstStyle>
          <a:p>
            <a:pPr lvl="0"/>
            <a:r>
              <a:rPr lang="de-DE"/>
              <a:t>Top 1</a:t>
            </a:r>
          </a:p>
          <a:p>
            <a:pPr lvl="1"/>
            <a:r>
              <a:rPr lang="de-DE"/>
              <a:t>ggf. Top 1- Unterpunkt</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sz="3200"/>
            </a:lvl1pPr>
          </a:lstStyle>
          <a:p>
            <a:r>
              <a:rPr lang="de-DE"/>
              <a:t>Titel der AGENDA-Folie</a:t>
            </a:r>
          </a:p>
        </p:txBody>
      </p:sp>
      <p:sp>
        <p:nvSpPr>
          <p:cNvPr id="3" name="Bild-Nachweis">
            <a:extLst>
              <a:ext uri="{FF2B5EF4-FFF2-40B4-BE49-F238E27FC236}">
                <a16:creationId xmlns:a16="http://schemas.microsoft.com/office/drawing/2014/main" id="{B3B0A940-B71C-B6F2-2423-7F87B6743CD8}"/>
              </a:ext>
            </a:extLst>
          </p:cNvPr>
          <p:cNvSpPr>
            <a:spLocks noGrp="1"/>
          </p:cNvSpPr>
          <p:nvPr>
            <p:ph type="body" sz="quarter" idx="25" hasCustomPrompt="1"/>
          </p:nvPr>
        </p:nvSpPr>
        <p:spPr>
          <a:xfrm>
            <a:off x="7320136" y="5721408"/>
            <a:ext cx="4326081" cy="216000"/>
          </a:xfrm>
        </p:spPr>
        <p:txBody>
          <a:bodyPr lIns="0" tIns="0" rIns="0" bIns="0" anchor="t" anchorCtr="0"/>
          <a:lstStyle>
            <a:lvl1pPr marL="0" indent="0" algn="r">
              <a:spcAft>
                <a:spcPts val="0"/>
              </a:spcAft>
              <a:buFontTx/>
              <a:buNone/>
              <a:defRPr sz="1000">
                <a:solidFill>
                  <a:schemeClr val="bg1"/>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48926448"/>
      </p:ext>
    </p:extLst>
  </p:cSld>
  <p:clrMapOvr>
    <a:masterClrMapping/>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REDN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Redner</a:t>
            </a:r>
          </a:p>
        </p:txBody>
      </p:sp>
    </p:spTree>
    <p:extLst>
      <p:ext uri="{BB962C8B-B14F-4D97-AF65-F5344CB8AC3E}">
        <p14:creationId xmlns:p14="http://schemas.microsoft.com/office/powerpoint/2010/main" val="1740320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REDNER-Liste 4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32431189"/>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REDNER-Liste 4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02176063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REDNER-Liste 4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4261223715"/>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REDNER-Liste 4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270608894"/>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REDNER-Liste 4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912260850"/>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REDNER-Liste 4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2518383"/>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REDNER-Liste 4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945383326"/>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REDNER-Liste 4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980729"/>
            <a:ext cx="9793088" cy="4351780"/>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5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B8A72F99-FB83-E5C9-F189-F7EC88985470}"/>
              </a:ext>
            </a:extLst>
          </p:cNvPr>
          <p:cNvSpPr>
            <a:spLocks noGrp="1"/>
          </p:cNvSpPr>
          <p:nvPr>
            <p:ph type="pic" sz="quarter" idx="30" hasCustomPrompt="1"/>
          </p:nvPr>
        </p:nvSpPr>
        <p:spPr>
          <a:xfrm>
            <a:off x="0" y="0"/>
            <a:ext cx="12192000" cy="6858003"/>
          </a:xfrm>
          <a:custGeom>
            <a:avLst/>
            <a:gdLst>
              <a:gd name="connsiteX0" fmla="*/ 1324514 w 12192000"/>
              <a:gd name="connsiteY0" fmla="*/ 5630180 h 6858003"/>
              <a:gd name="connsiteX1" fmla="*/ 12192000 w 12192000"/>
              <a:gd name="connsiteY1" fmla="*/ 5630180 h 6858003"/>
              <a:gd name="connsiteX2" fmla="*/ 12192000 w 12192000"/>
              <a:gd name="connsiteY2" fmla="*/ 6858003 h 6858003"/>
              <a:gd name="connsiteX3" fmla="*/ 0 w 12192000"/>
              <a:gd name="connsiteY3" fmla="*/ 6858003 h 6858003"/>
              <a:gd name="connsiteX4" fmla="*/ 0 w 12192000"/>
              <a:gd name="connsiteY4" fmla="*/ 6493062 h 6858003"/>
              <a:gd name="connsiteX5" fmla="*/ 0 w 12192000"/>
              <a:gd name="connsiteY5" fmla="*/ 0 h 6858003"/>
              <a:gd name="connsiteX6" fmla="*/ 12192000 w 12192000"/>
              <a:gd name="connsiteY6" fmla="*/ 0 h 6858003"/>
              <a:gd name="connsiteX7" fmla="*/ 12192000 w 12192000"/>
              <a:gd name="connsiteY7" fmla="*/ 800708 h 6858003"/>
              <a:gd name="connsiteX8" fmla="*/ 1285875 w 12192000"/>
              <a:gd name="connsiteY8" fmla="*/ 800708 h 6858003"/>
              <a:gd name="connsiteX9" fmla="*/ 0 w 12192000"/>
              <a:gd name="connsiteY9" fmla="*/ 1651655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3">
                <a:moveTo>
                  <a:pt x="1324514" y="5630180"/>
                </a:moveTo>
                <a:lnTo>
                  <a:pt x="12192000" y="5630180"/>
                </a:lnTo>
                <a:lnTo>
                  <a:pt x="12192000" y="6858003"/>
                </a:lnTo>
                <a:lnTo>
                  <a:pt x="0" y="6858003"/>
                </a:lnTo>
                <a:lnTo>
                  <a:pt x="0" y="6493062"/>
                </a:lnTo>
                <a:close/>
                <a:moveTo>
                  <a:pt x="0" y="0"/>
                </a:moveTo>
                <a:lnTo>
                  <a:pt x="12192000" y="0"/>
                </a:lnTo>
                <a:lnTo>
                  <a:pt x="12192000" y="800708"/>
                </a:lnTo>
                <a:lnTo>
                  <a:pt x="1285875" y="800708"/>
                </a:lnTo>
                <a:lnTo>
                  <a:pt x="0" y="1651655"/>
                </a:lnTo>
                <a:close/>
              </a:path>
            </a:pathLst>
          </a:custGeom>
          <a:solidFill>
            <a:srgbClr val="F0F3F7"/>
          </a:solidFill>
        </p:spPr>
        <p:txBody>
          <a:bodyPr wrap="square" tIns="0" rIns="0" bIns="6228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00A4CA06-D39A-3067-D0C4-13152A84DA84}"/>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646962"/>
      </p:ext>
    </p:extLst>
  </p:cSld>
  <p:clrMapOvr>
    <a:masterClrMapping/>
  </p:clrMapOvr>
  <p:extLst>
    <p:ext uri="{DCECCB84-F9BA-43D5-87BE-67443E8EF086}">
      <p15:sldGuideLst xmlns:p15="http://schemas.microsoft.com/office/powerpoint/2012/main">
        <p15:guide id="1">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REDNER-Liste 3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722088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REDNER-Liste 3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4637957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REDNER-Liste 3er |  Pink">
    <p:bg>
      <p:bgPr>
        <a:solidFill>
          <a:srgbClr val="FF3EB5"/>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72278614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REDNER-Liste 3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902051988"/>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REDNER-Liste 3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52105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REDNER-Liste 3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17954465"/>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REDNER-Liste 3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952963157"/>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REDNER-Liste 3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775520" y="2363862"/>
            <a:ext cx="9793088" cy="3079266"/>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9" name="Bild-Platzhalter">
            <a:extLst>
              <a:ext uri="{FF2B5EF4-FFF2-40B4-BE49-F238E27FC236}">
                <a16:creationId xmlns:a16="http://schemas.microsoft.com/office/drawing/2014/main" id="{E5423A27-3AF7-1F9C-07A8-7C69EA9B7497}"/>
              </a:ext>
            </a:extLst>
          </p:cNvPr>
          <p:cNvSpPr>
            <a:spLocks noGrp="1"/>
          </p:cNvSpPr>
          <p:nvPr>
            <p:ph type="pic" sz="quarter" idx="30" hasCustomPrompt="1"/>
          </p:nvPr>
        </p:nvSpPr>
        <p:spPr>
          <a:xfrm>
            <a:off x="0" y="0"/>
            <a:ext cx="12192000" cy="6858003"/>
          </a:xfrm>
          <a:custGeom>
            <a:avLst/>
            <a:gdLst>
              <a:gd name="connsiteX0" fmla="*/ 1295400 w 12192000"/>
              <a:gd name="connsiteY0" fmla="*/ 5615711 h 6858003"/>
              <a:gd name="connsiteX1" fmla="*/ 12192000 w 12192000"/>
              <a:gd name="connsiteY1" fmla="*/ 5615711 h 6858003"/>
              <a:gd name="connsiteX2" fmla="*/ 12192000 w 12192000"/>
              <a:gd name="connsiteY2" fmla="*/ 6858000 h 6858003"/>
              <a:gd name="connsiteX3" fmla="*/ 12192000 w 12192000"/>
              <a:gd name="connsiteY3" fmla="*/ 6858003 h 6858003"/>
              <a:gd name="connsiteX4" fmla="*/ 0 w 12192000"/>
              <a:gd name="connsiteY4" fmla="*/ 6858003 h 6858003"/>
              <a:gd name="connsiteX5" fmla="*/ 0 w 12192000"/>
              <a:gd name="connsiteY5" fmla="*/ 6858000 h 6858003"/>
              <a:gd name="connsiteX6" fmla="*/ 769 w 12192000"/>
              <a:gd name="connsiteY6" fmla="*/ 6858000 h 6858003"/>
              <a:gd name="connsiteX7" fmla="*/ 0 w 12192000"/>
              <a:gd name="connsiteY7" fmla="*/ 6472961 h 6858003"/>
              <a:gd name="connsiteX8" fmla="*/ 0 w 12192000"/>
              <a:gd name="connsiteY8" fmla="*/ 0 h 6858003"/>
              <a:gd name="connsiteX9" fmla="*/ 12192000 w 12192000"/>
              <a:gd name="connsiteY9" fmla="*/ 0 h 6858003"/>
              <a:gd name="connsiteX10" fmla="*/ 12192000 w 12192000"/>
              <a:gd name="connsiteY10" fmla="*/ 1946336 h 6858003"/>
              <a:gd name="connsiteX11" fmla="*/ 12192000 w 12192000"/>
              <a:gd name="connsiteY11" fmla="*/ 2189257 h 6858003"/>
              <a:gd name="connsiteX12" fmla="*/ 1285875 w 12192000"/>
              <a:gd name="connsiteY12" fmla="*/ 2189257 h 6858003"/>
              <a:gd name="connsiteX13" fmla="*/ 0 w 12192000"/>
              <a:gd name="connsiteY13" fmla="*/ 3040204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3">
                <a:moveTo>
                  <a:pt x="1295400" y="5615711"/>
                </a:moveTo>
                <a:lnTo>
                  <a:pt x="12192000" y="5615711"/>
                </a:lnTo>
                <a:lnTo>
                  <a:pt x="12192000" y="6858000"/>
                </a:lnTo>
                <a:lnTo>
                  <a:pt x="12192000" y="6858003"/>
                </a:lnTo>
                <a:lnTo>
                  <a:pt x="0" y="6858003"/>
                </a:lnTo>
                <a:lnTo>
                  <a:pt x="0" y="6858000"/>
                </a:lnTo>
                <a:lnTo>
                  <a:pt x="769" y="6858000"/>
                </a:lnTo>
                <a:lnTo>
                  <a:pt x="0" y="6472961"/>
                </a:lnTo>
                <a:close/>
                <a:moveTo>
                  <a:pt x="0" y="0"/>
                </a:moveTo>
                <a:lnTo>
                  <a:pt x="12192000" y="0"/>
                </a:lnTo>
                <a:lnTo>
                  <a:pt x="12192000" y="1946336"/>
                </a:lnTo>
                <a:lnTo>
                  <a:pt x="12192000" y="2189257"/>
                </a:lnTo>
                <a:lnTo>
                  <a:pt x="1285875" y="2189257"/>
                </a:lnTo>
                <a:lnTo>
                  <a:pt x="0" y="3040204"/>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6" name="Bild-Nachweis">
            <a:extLst>
              <a:ext uri="{FF2B5EF4-FFF2-40B4-BE49-F238E27FC236}">
                <a16:creationId xmlns:a16="http://schemas.microsoft.com/office/drawing/2014/main" id="{A6469613-DFEF-FAE0-957B-F88C14ACAA57}"/>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36534394"/>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REDNER-Liste 2er |  Dunkelblau">
    <p:bg>
      <p:bgPr>
        <a:solidFill>
          <a:srgbClr val="10065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AA"/>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DDCD3F4-AF65-EC61-2BA2-768B28D92838}"/>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763807679"/>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REDNER-Liste 2er |  Blau">
    <p:bg>
      <p:bgPr>
        <a:solidFill>
          <a:srgbClr val="1006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FF3EB5"/>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F5D667C7-5AC6-A338-B80B-91D9ACBD800C}"/>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55625890"/>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REDNER-Liste 2er |  Pink">
    <p:bg>
      <p:bgPr>
        <a:solidFill>
          <a:srgbClr val="FF3EB5"/>
        </a:solidFill>
        <a:effectLst/>
      </p:bgPr>
    </p:bg>
    <p:spTree>
      <p:nvGrpSpPr>
        <p:cNvPr id="1" name=""/>
        <p:cNvGrpSpPr/>
        <p:nvPr/>
      </p:nvGrpSpPr>
      <p:grpSpPr>
        <a:xfrm>
          <a:off x="0" y="0"/>
          <a:ext cx="0" cy="0"/>
          <a:chOff x="0" y="0"/>
          <a:chExt cx="0" cy="0"/>
        </a:xfrm>
      </p:grpSpPr>
      <p:sp>
        <p:nvSpPr>
          <p:cNvPr id="2" name="Text-Platzhalter">
            <a:extLst>
              <a:ext uri="{FF2B5EF4-FFF2-40B4-BE49-F238E27FC236}">
                <a16:creationId xmlns:a16="http://schemas.microsoft.com/office/drawing/2014/main" id="{DBCE9A65-0CE1-5FB2-C766-891EE6C0DC07}"/>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3" name="Bild-Platzhalter">
            <a:extLst>
              <a:ext uri="{FF2B5EF4-FFF2-40B4-BE49-F238E27FC236}">
                <a16:creationId xmlns:a16="http://schemas.microsoft.com/office/drawing/2014/main" id="{7B7D999F-0A04-BE38-BE73-D067F00B4B8B}"/>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10ADAA"/>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7330341"/>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REDNER-Liste 2er |  Türkis">
    <p:bg>
      <p:bgPr>
        <a:solidFill>
          <a:srgbClr val="10ADAA"/>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7704C251-4C2A-F523-4A1E-EAA5B73C9EF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874192606"/>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REDNER-Liste 2er |  Violett">
    <p:bg>
      <p:bgPr>
        <a:solidFill>
          <a:srgbClr val="8C3E9F"/>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AD00"/>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06F6069B-C599-8929-38BC-82D68B651CD1}"/>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FF3EB5"/>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395744522"/>
      </p:ext>
    </p:extLst>
  </p:cSld>
  <p:clrMapOvr>
    <a:masterClrMapping/>
  </p:clrMapOvr>
  <p:extLst>
    <p:ext uri="{DCECCB84-F9BA-43D5-87BE-67443E8EF086}">
      <p15:sldGuideLst xmlns:p15="http://schemas.microsoft.com/office/powerpoint/2012/main">
        <p15:guide id="1">
          <p15:clr>
            <a:srgbClr val="FBAE40"/>
          </p15:clr>
        </p15:guide>
        <p15:guide id="2" orient="horz" pos="4088" userDrawn="1">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REDNER-Liste 2er |  Orange">
    <p:bg>
      <p:bgPr>
        <a:solidFill>
          <a:srgbClr val="FF4414"/>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C6F78590-277F-1F3B-D142-0B558378C7B4}"/>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144828883"/>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REDNER-Liste 2er |  Gold">
    <p:bg>
      <p:bgPr>
        <a:solidFill>
          <a:srgbClr val="FF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8C3E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8DC76236-9FE1-FC14-CADE-AEFB2FDA8952}"/>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753423982"/>
      </p:ext>
    </p:extLst>
  </p:cSld>
  <p:clrMapOvr>
    <a:masterClrMapping/>
  </p:clrMapOvr>
  <p:extLst>
    <p:ext uri="{DCECCB84-F9BA-43D5-87BE-67443E8EF086}">
      <p15:sldGuideLst xmlns:p15="http://schemas.microsoft.com/office/powerpoint/2012/main">
        <p15:guide id="1">
          <p15:clr>
            <a:srgbClr val="FBAE40"/>
          </p15:clr>
        </p15:guide>
        <p15:guide id="2" orient="horz" pos="4088">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REDNER-Liste 2er |  Grün">
    <p:bg>
      <p:bgPr>
        <a:solidFill>
          <a:srgbClr val="10AD00"/>
        </a:solidFill>
        <a:effectLst/>
      </p:bgPr>
    </p:bg>
    <p:spTree>
      <p:nvGrpSpPr>
        <p:cNvPr id="1" name=""/>
        <p:cNvGrpSpPr/>
        <p:nvPr/>
      </p:nvGrpSpPr>
      <p:grpSpPr>
        <a:xfrm>
          <a:off x="0" y="0"/>
          <a:ext cx="0" cy="0"/>
          <a:chOff x="0" y="0"/>
          <a:chExt cx="0" cy="0"/>
        </a:xfrm>
      </p:grpSpPr>
      <p:sp>
        <p:nvSpPr>
          <p:cNvPr id="15" name="Text-Platzhalter">
            <a:extLst>
              <a:ext uri="{FF2B5EF4-FFF2-40B4-BE49-F238E27FC236}">
                <a16:creationId xmlns:a16="http://schemas.microsoft.com/office/drawing/2014/main" id="{AF7DB9BB-81EE-31BB-99D2-555677DC73EE}"/>
              </a:ext>
            </a:extLst>
          </p:cNvPr>
          <p:cNvSpPr>
            <a:spLocks noGrp="1"/>
          </p:cNvSpPr>
          <p:nvPr>
            <p:ph type="body" sz="quarter" idx="13" hasCustomPrompt="1"/>
          </p:nvPr>
        </p:nvSpPr>
        <p:spPr>
          <a:xfrm>
            <a:off x="1673920" y="3319811"/>
            <a:ext cx="9793088" cy="2082005"/>
          </a:xfrm>
          <a:prstGeom prst="rect">
            <a:avLst/>
          </a:prstGeom>
          <a:noFill/>
        </p:spPr>
        <p:txBody>
          <a:bodyPr wrap="square" tIns="0" bIns="0">
            <a:noAutofit/>
          </a:bodyPr>
          <a:lstStyle>
            <a:lvl1pPr marL="432000" indent="-360000">
              <a:spcBef>
                <a:spcPts val="1200"/>
              </a:spcBef>
              <a:spcAft>
                <a:spcPts val="0"/>
              </a:spcAft>
              <a:buClr>
                <a:srgbClr val="FFFFFF"/>
              </a:buClr>
              <a:defRPr sz="3600" b="1">
                <a:solidFill>
                  <a:srgbClr val="FFFFFF"/>
                </a:solidFill>
              </a:defRPr>
            </a:lvl1pPr>
            <a:lvl2pPr marL="432000" indent="0">
              <a:spcBef>
                <a:spcPts val="0"/>
              </a:spcBef>
              <a:buClr>
                <a:srgbClr val="FFFFFF"/>
              </a:buClr>
              <a:buFontTx/>
              <a:buNone/>
              <a:defRPr sz="2400" b="1">
                <a:solidFill>
                  <a:srgbClr val="10069F"/>
                </a:solidFill>
              </a:defRPr>
            </a:lvl2pPr>
            <a:lvl3pPr>
              <a:buClr>
                <a:srgbClr val="FFFFFF"/>
              </a:buClr>
              <a:defRPr/>
            </a:lvl3pPr>
            <a:lvl4pPr marL="1160462" indent="0">
              <a:buClr>
                <a:srgbClr val="FFFFFF"/>
              </a:buClr>
              <a:buNone/>
              <a:defRPr/>
            </a:lvl4pPr>
          </a:lstStyle>
          <a:p>
            <a:pPr lvl="0"/>
            <a:r>
              <a:rPr lang="de-DE"/>
              <a:t>Redner*in: Titel Vorname Name</a:t>
            </a:r>
          </a:p>
          <a:p>
            <a:pPr lvl="1"/>
            <a:r>
              <a:rPr lang="de-DE"/>
              <a:t>ggf. Funktion</a:t>
            </a:r>
          </a:p>
        </p:txBody>
      </p:sp>
      <p:sp>
        <p:nvSpPr>
          <p:cNvPr id="2" name="Bild-Platzhalter">
            <a:extLst>
              <a:ext uri="{FF2B5EF4-FFF2-40B4-BE49-F238E27FC236}">
                <a16:creationId xmlns:a16="http://schemas.microsoft.com/office/drawing/2014/main" id="{BF71DF67-9A57-3781-9F86-5B47C4DA5D59}"/>
              </a:ext>
            </a:extLst>
          </p:cNvPr>
          <p:cNvSpPr>
            <a:spLocks noGrp="1"/>
          </p:cNvSpPr>
          <p:nvPr>
            <p:ph type="pic" sz="quarter" idx="31" hasCustomPrompt="1"/>
          </p:nvPr>
        </p:nvSpPr>
        <p:spPr>
          <a:xfrm>
            <a:off x="0" y="0"/>
            <a:ext cx="12192000" cy="6858003"/>
          </a:xfrm>
          <a:custGeom>
            <a:avLst/>
            <a:gdLst>
              <a:gd name="connsiteX0" fmla="*/ 0 w 12192000"/>
              <a:gd name="connsiteY0" fmla="*/ 5696099 h 6858003"/>
              <a:gd name="connsiteX1" fmla="*/ 246 w 12192000"/>
              <a:gd name="connsiteY1" fmla="*/ 5696099 h 6858003"/>
              <a:gd name="connsiteX2" fmla="*/ 246 w 12192000"/>
              <a:gd name="connsiteY2" fmla="*/ 5908460 h 6858003"/>
              <a:gd name="connsiteX3" fmla="*/ 246 w 12192000"/>
              <a:gd name="connsiteY3" fmla="*/ 6525344 h 6858003"/>
              <a:gd name="connsiteX4" fmla="*/ 1253327 w 12192000"/>
              <a:gd name="connsiteY4" fmla="*/ 5696099 h 6858003"/>
              <a:gd name="connsiteX5" fmla="*/ 12192000 w 12192000"/>
              <a:gd name="connsiteY5" fmla="*/ 5696099 h 6858003"/>
              <a:gd name="connsiteX6" fmla="*/ 12192000 w 12192000"/>
              <a:gd name="connsiteY6" fmla="*/ 6858003 h 6858003"/>
              <a:gd name="connsiteX7" fmla="*/ 0 w 12192000"/>
              <a:gd name="connsiteY7" fmla="*/ 6858003 h 6858003"/>
              <a:gd name="connsiteX8" fmla="*/ 0 w 12192000"/>
              <a:gd name="connsiteY8" fmla="*/ 0 h 6858003"/>
              <a:gd name="connsiteX9" fmla="*/ 12192000 w 12192000"/>
              <a:gd name="connsiteY9" fmla="*/ 0 h 6858003"/>
              <a:gd name="connsiteX10" fmla="*/ 12192000 w 12192000"/>
              <a:gd name="connsiteY10" fmla="*/ 3122861 h 6858003"/>
              <a:gd name="connsiteX11" fmla="*/ 1253327 w 12192000"/>
              <a:gd name="connsiteY11" fmla="*/ 3122861 h 6858003"/>
              <a:gd name="connsiteX12" fmla="*/ 246 w 12192000"/>
              <a:gd name="connsiteY12" fmla="*/ 3952106 h 6858003"/>
              <a:gd name="connsiteX13" fmla="*/ 246 w 12192000"/>
              <a:gd name="connsiteY13" fmla="*/ 3122861 h 6858003"/>
              <a:gd name="connsiteX14" fmla="*/ 0 w 12192000"/>
              <a:gd name="connsiteY14" fmla="*/ 312286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3">
                <a:moveTo>
                  <a:pt x="0" y="5696099"/>
                </a:moveTo>
                <a:lnTo>
                  <a:pt x="246" y="5696099"/>
                </a:lnTo>
                <a:lnTo>
                  <a:pt x="246" y="5908460"/>
                </a:lnTo>
                <a:lnTo>
                  <a:pt x="246" y="6525344"/>
                </a:lnTo>
                <a:lnTo>
                  <a:pt x="1253327" y="5696099"/>
                </a:lnTo>
                <a:lnTo>
                  <a:pt x="12192000" y="5696099"/>
                </a:lnTo>
                <a:lnTo>
                  <a:pt x="12192000" y="6858003"/>
                </a:lnTo>
                <a:lnTo>
                  <a:pt x="0" y="6858003"/>
                </a:lnTo>
                <a:close/>
                <a:moveTo>
                  <a:pt x="0" y="0"/>
                </a:moveTo>
                <a:lnTo>
                  <a:pt x="12192000" y="0"/>
                </a:lnTo>
                <a:lnTo>
                  <a:pt x="12192000" y="3122861"/>
                </a:lnTo>
                <a:lnTo>
                  <a:pt x="1253327" y="3122861"/>
                </a:lnTo>
                <a:lnTo>
                  <a:pt x="246" y="3952106"/>
                </a:lnTo>
                <a:lnTo>
                  <a:pt x="246" y="3122861"/>
                </a:lnTo>
                <a:lnTo>
                  <a:pt x="0" y="3122861"/>
                </a:lnTo>
                <a:close/>
              </a:path>
            </a:pathLst>
          </a:custGeom>
          <a:solidFill>
            <a:srgbClr val="F0F3F7"/>
          </a:solidFill>
        </p:spPr>
        <p:txBody>
          <a:bodyPr wrap="square" tIns="0" rIns="0" bIns="5400000" anchor="ctr" anchorCtr="1">
            <a:noAutofit/>
          </a:bodyPr>
          <a:lstStyle>
            <a:lvl1pPr marL="0" indent="0" algn="r">
              <a:buFontTx/>
              <a:buNone/>
              <a:defRPr b="1">
                <a:solidFill>
                  <a:srgbClr val="8C3E9F"/>
                </a:solidFill>
              </a:defRPr>
            </a:lvl1pPr>
          </a:lstStyle>
          <a:p>
            <a:r>
              <a:rPr lang="de-DE"/>
              <a:t>Hintergrund-Bild durch Klick auf Symbol (in der Mitte der Folie) einfügen!</a:t>
            </a:r>
          </a:p>
        </p:txBody>
      </p:sp>
      <p:sp>
        <p:nvSpPr>
          <p:cNvPr id="5" name="Bild-Nachweis">
            <a:extLst>
              <a:ext uri="{FF2B5EF4-FFF2-40B4-BE49-F238E27FC236}">
                <a16:creationId xmlns:a16="http://schemas.microsoft.com/office/drawing/2014/main" id="{6EAF33FC-FED4-A4A5-F406-DE613DB5687E}"/>
              </a:ext>
            </a:extLst>
          </p:cNvPr>
          <p:cNvSpPr>
            <a:spLocks noGrp="1"/>
          </p:cNvSpPr>
          <p:nvPr>
            <p:ph type="body" sz="quarter" idx="27" hasCustomPrompt="1"/>
          </p:nvPr>
        </p:nvSpPr>
        <p:spPr>
          <a:xfrm>
            <a:off x="0" y="6624556"/>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211877310"/>
      </p:ext>
    </p:extLst>
  </p:cSld>
  <p:clrMapOvr>
    <a:masterClrMapping/>
  </p:clrMapOvr>
  <p:extLst>
    <p:ext uri="{DCECCB84-F9BA-43D5-87BE-67443E8EF086}">
      <p15:sldGuideLst xmlns:p15="http://schemas.microsoft.com/office/powerpoint/2012/main"/>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REDNER | Pink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80951024"/>
      </p:ext>
    </p:extLst>
  </p:cSld>
  <p:clrMapOvr>
    <a:masterClrMapping/>
  </p:clrMapOvr>
  <p:extLst>
    <p:ext uri="{DCECCB84-F9BA-43D5-87BE-67443E8EF086}">
      <p15:sldGuideLst xmlns:p15="http://schemas.microsoft.com/office/powerpoint/2012/main"/>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REDNER | Pink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870711035"/>
      </p:ext>
    </p:extLst>
  </p:cSld>
  <p:clrMapOvr>
    <a:masterClrMapping/>
  </p:clrMapOvr>
  <p:extLst>
    <p:ext uri="{DCECCB84-F9BA-43D5-87BE-67443E8EF086}">
      <p15:sldGuideLst xmlns:p15="http://schemas.microsoft.com/office/powerpoint/2012/main"/>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REDNER | Türkis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61545685"/>
      </p:ext>
    </p:extLst>
  </p:cSld>
  <p:clrMapOvr>
    <a:masterClrMapping/>
  </p:clrMapOvr>
  <p:extLst>
    <p:ext uri="{DCECCB84-F9BA-43D5-87BE-67443E8EF086}">
      <p15:sldGuideLst xmlns:p15="http://schemas.microsoft.com/office/powerpoint/2012/main"/>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REDNER | Türkis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1799491342"/>
      </p:ext>
    </p:extLst>
  </p:cSld>
  <p:clrMapOvr>
    <a:masterClrMapping/>
  </p:clrMapOvr>
  <p:extLst>
    <p:ext uri="{DCECCB84-F9BA-43D5-87BE-67443E8EF086}">
      <p15:sldGuideLst xmlns:p15="http://schemas.microsoft.com/office/powerpoint/2012/main"/>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REDNER | Violett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0325716"/>
      </p:ext>
    </p:extLst>
  </p:cSld>
  <p:clrMapOvr>
    <a:masterClrMapping/>
  </p:clrMapOvr>
  <p:extLst>
    <p:ext uri="{DCECCB84-F9BA-43D5-87BE-67443E8EF086}">
      <p15:sldGuideLst xmlns:p15="http://schemas.microsoft.com/office/powerpoint/2012/main"/>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REDNER | Violett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72101552"/>
      </p:ext>
    </p:extLst>
  </p:cSld>
  <p:clrMapOvr>
    <a:masterClrMapping/>
  </p:clrMapOvr>
  <p:extLst>
    <p:ext uri="{DCECCB84-F9BA-43D5-87BE-67443E8EF086}">
      <p15:sldGuideLst xmlns:p15="http://schemas.microsoft.com/office/powerpoint/2012/main"/>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REDNER | Orange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193379248"/>
      </p:ext>
    </p:extLst>
  </p:cSld>
  <p:clrMapOvr>
    <a:masterClrMapping/>
  </p:clrMapOvr>
  <p:extLst>
    <p:ext uri="{DCECCB84-F9BA-43D5-87BE-67443E8EF086}">
      <p15:sldGuideLst xmlns:p15="http://schemas.microsoft.com/office/powerpoint/2012/main"/>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REDNER | Orange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756390931"/>
      </p:ext>
    </p:extLst>
  </p:cSld>
  <p:clrMapOvr>
    <a:masterClrMapping/>
  </p:clrMapOvr>
  <p:extLst>
    <p:ext uri="{DCECCB84-F9BA-43D5-87BE-67443E8EF086}">
      <p15:sldGuideLst xmlns:p15="http://schemas.microsoft.com/office/powerpoint/2012/main"/>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REDNER | Grün /Dunkel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65" r="7565"/>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34761011"/>
      </p:ext>
    </p:extLst>
  </p:cSld>
  <p:clrMapOvr>
    <a:masterClrMapping/>
  </p:clrMapOvr>
  <p:extLst>
    <p:ext uri="{DCECCB84-F9BA-43D5-87BE-67443E8EF086}">
      <p15:sldGuideLst xmlns:p15="http://schemas.microsoft.com/office/powerpoint/2012/main"/>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REDNER | Grün /Blau">
    <p:bg>
      <p:bgPr>
        <a:solidFill>
          <a:srgbClr val="FFFFF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22063" y="3740044"/>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9976362A-64BF-C889-1B37-6E8E4BF4AA8A}"/>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3" name="Titel">
            <a:extLst>
              <a:ext uri="{FF2B5EF4-FFF2-40B4-BE49-F238E27FC236}">
                <a16:creationId xmlns:a16="http://schemas.microsoft.com/office/drawing/2014/main" id="{F84BD211-3D7B-334A-E033-22C76B67E476}"/>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4000">
                <a:solidFill>
                  <a:srgbClr val="FFFFFF"/>
                </a:solidFill>
                <a:latin typeface="Gotham Black" pitchFamily="50" charset="0"/>
              </a:defRPr>
            </a:lvl1pPr>
          </a:lstStyle>
          <a:p>
            <a:pPr marL="0" lvl="0">
              <a:lnSpc>
                <a:spcPts val="6100"/>
              </a:lnSpc>
            </a:pPr>
            <a:r>
              <a:rPr lang="de-DE"/>
              <a:t>Redner*in: Titel Vorname Name</a:t>
            </a:r>
          </a:p>
        </p:txBody>
      </p:sp>
      <p:sp>
        <p:nvSpPr>
          <p:cNvPr id="4" name="TOP">
            <a:extLst>
              <a:ext uri="{FF2B5EF4-FFF2-40B4-BE49-F238E27FC236}">
                <a16:creationId xmlns:a16="http://schemas.microsoft.com/office/drawing/2014/main" id="{9A8A3754-35E2-6E82-EB48-295178251F1E}"/>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49577298"/>
      </p:ext>
    </p:extLst>
  </p:cSld>
  <p:clrMapOvr>
    <a:masterClrMapping/>
  </p:clrMapOvr>
  <p:extLst>
    <p:ext uri="{DCECCB84-F9BA-43D5-87BE-67443E8EF086}">
      <p15:sldGuideLst xmlns:p15="http://schemas.microsoft.com/office/powerpoint/2012/main"/>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REDNER | Pink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688513452"/>
      </p:ext>
    </p:extLst>
  </p:cSld>
  <p:clrMapOvr>
    <a:masterClrMapping/>
  </p:clrMapOvr>
  <p:extLst>
    <p:ext uri="{DCECCB84-F9BA-43D5-87BE-67443E8EF086}">
      <p15:sldGuideLst xmlns:p15="http://schemas.microsoft.com/office/powerpoint/2012/main"/>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REDNER | Pink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3EB5"/>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3EB5"/>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3EB5"/>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421759600"/>
      </p:ext>
    </p:extLst>
  </p:cSld>
  <p:clrMapOvr>
    <a:masterClrMapping/>
  </p:clrMapOvr>
  <p:extLst>
    <p:ext uri="{DCECCB84-F9BA-43D5-87BE-67443E8EF086}">
      <p15:sldGuideLst xmlns:p15="http://schemas.microsoft.com/office/powerpoint/2012/main"/>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655599727"/>
      </p:ext>
    </p:extLst>
  </p:cSld>
  <p:clrMapOvr>
    <a:masterClrMapping/>
  </p:clrMapOvr>
  <p:extLst>
    <p:ext uri="{DCECCB84-F9BA-43D5-87BE-67443E8EF086}">
      <p15:sldGuideLst xmlns:p15="http://schemas.microsoft.com/office/powerpoint/2012/main"/>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REDNER | Türkis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AA"/>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AA"/>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AA"/>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566630253"/>
      </p:ext>
    </p:extLst>
  </p:cSld>
  <p:clrMapOvr>
    <a:masterClrMapping/>
  </p:clrMapOvr>
  <p:extLst>
    <p:ext uri="{DCECCB84-F9BA-43D5-87BE-67443E8EF086}">
      <p15:sldGuideLst xmlns:p15="http://schemas.microsoft.com/office/powerpoint/2012/main"/>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04320113"/>
      </p:ext>
    </p:extLst>
  </p:cSld>
  <p:clrMapOvr>
    <a:masterClrMapping/>
  </p:clrMapOvr>
  <p:extLst>
    <p:ext uri="{DCECCB84-F9BA-43D5-87BE-67443E8EF086}">
      <p15:sldGuideLst xmlns:p15="http://schemas.microsoft.com/office/powerpoint/2012/main"/>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REDNER | Violett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8C3E9F"/>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8C3E9F"/>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8C3E9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26634263"/>
      </p:ext>
    </p:extLst>
  </p:cSld>
  <p:clrMapOvr>
    <a:masterClrMapping/>
  </p:clrMapOvr>
  <p:extLst>
    <p:ext uri="{DCECCB84-F9BA-43D5-87BE-67443E8EF086}">
      <p15:sldGuideLst xmlns:p15="http://schemas.microsoft.com/office/powerpoint/2012/main"/>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2543041719"/>
      </p:ext>
    </p:extLst>
  </p:cSld>
  <p:clrMapOvr>
    <a:masterClrMapping/>
  </p:clrMapOvr>
  <p:extLst>
    <p:ext uri="{DCECCB84-F9BA-43D5-87BE-67443E8EF086}">
      <p15:sldGuideLst xmlns:p15="http://schemas.microsoft.com/office/powerpoint/2012/main"/>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REDNER | Orange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4414"/>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4414"/>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4414"/>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207049408"/>
      </p:ext>
    </p:extLst>
  </p:cSld>
  <p:clrMapOvr>
    <a:masterClrMapping/>
  </p:clrMapOvr>
  <p:extLst>
    <p:ext uri="{DCECCB84-F9BA-43D5-87BE-67443E8EF086}">
      <p15:sldGuideLst xmlns:p15="http://schemas.microsoft.com/office/powerpoint/2012/main"/>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REDNER | Gold /Weiß-Dunkelblau">
    <p:bg>
      <p:bgPr>
        <a:solidFill>
          <a:srgbClr val="10065A"/>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FF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FF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5A"/>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FF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3980753199"/>
      </p:ext>
    </p:extLst>
  </p:cSld>
  <p:clrMapOvr>
    <a:masterClrMapping/>
  </p:clrMapOvr>
  <p:extLst>
    <p:ext uri="{DCECCB84-F9BA-43D5-87BE-67443E8EF086}">
      <p15:sldGuideLst xmlns:p15="http://schemas.microsoft.com/office/powerpoint/2012/main"/>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REDNER | Grün /Weiß-Blau">
    <p:bg>
      <p:bgPr>
        <a:solidFill>
          <a:srgbClr val="10069F"/>
        </a:solidFill>
        <a:effectLst/>
      </p:bgPr>
    </p:bg>
    <p:spTree>
      <p:nvGrpSpPr>
        <p:cNvPr id="1" name=""/>
        <p:cNvGrpSpPr/>
        <p:nvPr/>
      </p:nvGrpSpPr>
      <p:grpSpPr>
        <a:xfrm>
          <a:off x="0" y="0"/>
          <a:ext cx="0" cy="0"/>
          <a:chOff x="0" y="0"/>
          <a:chExt cx="0" cy="0"/>
        </a:xfrm>
      </p:grpSpPr>
      <p:sp>
        <p:nvSpPr>
          <p:cNvPr id="15" name="Zeichnung">
            <a:extLst>
              <a:ext uri="{FF2B5EF4-FFF2-40B4-BE49-F238E27FC236}">
                <a16:creationId xmlns:a16="http://schemas.microsoft.com/office/drawing/2014/main" id="{E9D61FFD-E104-EEAB-54C4-4CEF70DFF851}"/>
              </a:ext>
            </a:extLst>
          </p:cNvPr>
          <p:cNvSpPr/>
          <p:nvPr userDrawn="1"/>
        </p:nvSpPr>
        <p:spPr>
          <a:xfrm>
            <a:off x="0" y="728700"/>
            <a:ext cx="12192000" cy="5646372"/>
          </a:xfrm>
          <a:custGeom>
            <a:avLst/>
            <a:gdLst>
              <a:gd name="connsiteX0" fmla="*/ 12192000 w 12192000"/>
              <a:gd name="connsiteY0" fmla="*/ 0 h 5646372"/>
              <a:gd name="connsiteX1" fmla="*/ 12192000 w 12192000"/>
              <a:gd name="connsiteY1" fmla="*/ 3663809 h 5646372"/>
              <a:gd name="connsiteX2" fmla="*/ 10425304 w 12192000"/>
              <a:gd name="connsiteY2" fmla="*/ 5646372 h 5646372"/>
              <a:gd name="connsiteX3" fmla="*/ 10416480 w 12192000"/>
              <a:gd name="connsiteY3" fmla="*/ 5638508 h 5646372"/>
              <a:gd name="connsiteX4" fmla="*/ 10416480 w 12192000"/>
              <a:gd name="connsiteY4" fmla="*/ 5646372 h 5646372"/>
              <a:gd name="connsiteX5" fmla="*/ 0 w 12192000"/>
              <a:gd name="connsiteY5" fmla="*/ 5646372 h 5646372"/>
              <a:gd name="connsiteX6" fmla="*/ 0 w 12192000"/>
              <a:gd name="connsiteY6" fmla="*/ 3149238 h 5646372"/>
              <a:gd name="connsiteX7" fmla="*/ 9385660 w 12192000"/>
              <a:gd name="connsiteY7" fmla="*/ 3149238 h 564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646372">
                <a:moveTo>
                  <a:pt x="12192000" y="0"/>
                </a:moveTo>
                <a:lnTo>
                  <a:pt x="12192000" y="3663809"/>
                </a:lnTo>
                <a:lnTo>
                  <a:pt x="10425304" y="5646372"/>
                </a:lnTo>
                <a:lnTo>
                  <a:pt x="10416480" y="5638508"/>
                </a:lnTo>
                <a:lnTo>
                  <a:pt x="10416480" y="5646372"/>
                </a:lnTo>
                <a:lnTo>
                  <a:pt x="0" y="5646372"/>
                </a:lnTo>
                <a:lnTo>
                  <a:pt x="0" y="3149238"/>
                </a:lnTo>
                <a:lnTo>
                  <a:pt x="9385660" y="3149238"/>
                </a:lnTo>
                <a:close/>
              </a:path>
            </a:pathLst>
          </a:cu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pic>
        <p:nvPicPr>
          <p:cNvPr id="18" name="Logo">
            <a:extLst>
              <a:ext uri="{FF2B5EF4-FFF2-40B4-BE49-F238E27FC236}">
                <a16:creationId xmlns:a16="http://schemas.microsoft.com/office/drawing/2014/main" id="{7998DBA9-FF6A-FEA8-CA4C-CA7C1231F864}"/>
              </a:ext>
            </a:extLst>
          </p:cNvPr>
          <p:cNvPicPr>
            <a:picLocks noChangeAspect="1"/>
          </p:cNvPicPr>
          <p:nvPr userDrawn="1"/>
        </p:nvPicPr>
        <p:blipFill>
          <a:blip r:embed="rId2">
            <a:extLst>
              <a:ext uri="{28A0092B-C50C-407E-A947-70E740481C1C}">
                <a14:useLocalDpi xmlns:a14="http://schemas.microsoft.com/office/drawing/2010/main" val="0"/>
              </a:ext>
            </a:extLst>
          </a:blip>
          <a:srcRect l="7538" r="7538"/>
          <a:stretch/>
        </p:blipFill>
        <p:spPr>
          <a:xfrm>
            <a:off x="10828119" y="5634000"/>
            <a:ext cx="1363881" cy="1224000"/>
          </a:xfrm>
          <a:prstGeom prst="rect">
            <a:avLst/>
          </a:prstGeom>
        </p:spPr>
      </p:pic>
      <p:sp>
        <p:nvSpPr>
          <p:cNvPr id="17" name="Bild-Platzhalter">
            <a:extLst>
              <a:ext uri="{FF2B5EF4-FFF2-40B4-BE49-F238E27FC236}">
                <a16:creationId xmlns:a16="http://schemas.microsoft.com/office/drawing/2014/main" id="{02D6FBE6-E40B-2168-A088-67140AC0937D}"/>
              </a:ext>
            </a:extLst>
          </p:cNvPr>
          <p:cNvSpPr>
            <a:spLocks noGrp="1"/>
          </p:cNvSpPr>
          <p:nvPr>
            <p:ph type="pic" sz="quarter" idx="30" hasCustomPrompt="1"/>
          </p:nvPr>
        </p:nvSpPr>
        <p:spPr>
          <a:xfrm>
            <a:off x="0" y="1"/>
            <a:ext cx="12192000" cy="3971087"/>
          </a:xfrm>
          <a:custGeom>
            <a:avLst/>
            <a:gdLst>
              <a:gd name="connsiteX0" fmla="*/ 0 w 12192000"/>
              <a:gd name="connsiteY0" fmla="*/ 0 h 3971087"/>
              <a:gd name="connsiteX1" fmla="*/ 12192000 w 12192000"/>
              <a:gd name="connsiteY1" fmla="*/ 0 h 3971087"/>
              <a:gd name="connsiteX2" fmla="*/ 12192000 w 12192000"/>
              <a:gd name="connsiteY2" fmla="*/ 821849 h 3971087"/>
              <a:gd name="connsiteX3" fmla="*/ 9385660 w 12192000"/>
              <a:gd name="connsiteY3" fmla="*/ 3971087 h 3971087"/>
              <a:gd name="connsiteX4" fmla="*/ 0 w 12192000"/>
              <a:gd name="connsiteY4" fmla="*/ 3971087 h 3971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971087">
                <a:moveTo>
                  <a:pt x="0" y="0"/>
                </a:moveTo>
                <a:lnTo>
                  <a:pt x="12192000" y="0"/>
                </a:lnTo>
                <a:lnTo>
                  <a:pt x="12192000" y="821849"/>
                </a:lnTo>
                <a:lnTo>
                  <a:pt x="9385660" y="3971087"/>
                </a:lnTo>
                <a:lnTo>
                  <a:pt x="0" y="3971087"/>
                </a:lnTo>
                <a:close/>
              </a:path>
            </a:pathLst>
          </a:custGeom>
          <a:solidFill>
            <a:srgbClr val="F0F3F7"/>
          </a:solidFill>
        </p:spPr>
        <p:txBody>
          <a:bodyPr wrap="square" rIns="0" bIns="1008000" anchor="ctr" anchorCtr="1">
            <a:noAutofit/>
          </a:bodyPr>
          <a:lstStyle>
            <a:lvl1pPr marL="0" indent="0" algn="r">
              <a:buFontTx/>
              <a:buNone/>
              <a:defRPr b="1">
                <a:solidFill>
                  <a:srgbClr val="10AD00"/>
                </a:solidFill>
              </a:defRPr>
            </a:lvl1pPr>
          </a:lstStyle>
          <a:p>
            <a:r>
              <a:rPr lang="de-DE"/>
              <a:t>Hier Bild einfügen</a:t>
            </a:r>
          </a:p>
        </p:txBody>
      </p:sp>
      <p:sp>
        <p:nvSpPr>
          <p:cNvPr id="25" name="Bild-Nachweis">
            <a:extLst>
              <a:ext uri="{FF2B5EF4-FFF2-40B4-BE49-F238E27FC236}">
                <a16:creationId xmlns:a16="http://schemas.microsoft.com/office/drawing/2014/main" id="{3D29FA97-D64E-B910-D641-F122D8E4E870}"/>
              </a:ext>
            </a:extLst>
          </p:cNvPr>
          <p:cNvSpPr>
            <a:spLocks noGrp="1"/>
          </p:cNvSpPr>
          <p:nvPr>
            <p:ph type="body" sz="quarter" idx="27" hasCustomPrompt="1"/>
          </p:nvPr>
        </p:nvSpPr>
        <p:spPr>
          <a:xfrm>
            <a:off x="12231" y="3743228"/>
            <a:ext cx="4326081"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
        <p:nvSpPr>
          <p:cNvPr id="2" name="Zusatztext">
            <a:extLst>
              <a:ext uri="{FF2B5EF4-FFF2-40B4-BE49-F238E27FC236}">
                <a16:creationId xmlns:a16="http://schemas.microsoft.com/office/drawing/2014/main" id="{1233AC9E-EEE0-CB4F-421A-2BDE1776FEBC}"/>
              </a:ext>
            </a:extLst>
          </p:cNvPr>
          <p:cNvSpPr>
            <a:spLocks noGrp="1"/>
          </p:cNvSpPr>
          <p:nvPr>
            <p:ph type="body" sz="quarter" idx="26" hasCustomPrompt="1"/>
          </p:nvPr>
        </p:nvSpPr>
        <p:spPr>
          <a:xfrm>
            <a:off x="516000" y="5589240"/>
            <a:ext cx="10152000" cy="645960"/>
          </a:xfrm>
          <a:ln>
            <a:noFill/>
          </a:ln>
        </p:spPr>
        <p:txBody>
          <a:bodyPr lIns="0" tIns="0" rIns="0" bIns="0" anchor="t" anchorCtr="0">
            <a:noAutofit/>
          </a:bodyPr>
          <a:lstStyle>
            <a:lvl1pPr marL="0" indent="0">
              <a:buNone/>
              <a:defRPr lang="de-DE" sz="1800" b="1" dirty="0">
                <a:solidFill>
                  <a:srgbClr val="10AD00"/>
                </a:solidFill>
                <a:latin typeface="Gotham Black" panose="02000603040000020004" pitchFamily="2" charset="0"/>
                <a:ea typeface="Gotham Black" panose="02000603040000020004" pitchFamily="2" charset="0"/>
              </a:defRPr>
            </a:lvl1pPr>
          </a:lstStyle>
          <a:p>
            <a:pPr marL="0" lvl="0"/>
            <a:r>
              <a:rPr lang="de-DE"/>
              <a:t>Redner*in: Funktion</a:t>
            </a:r>
          </a:p>
        </p:txBody>
      </p:sp>
      <p:sp>
        <p:nvSpPr>
          <p:cNvPr id="20" name="Titel">
            <a:extLst>
              <a:ext uri="{FF2B5EF4-FFF2-40B4-BE49-F238E27FC236}">
                <a16:creationId xmlns:a16="http://schemas.microsoft.com/office/drawing/2014/main" id="{40918B5D-518B-65CF-89B4-3E7634163BBB}"/>
              </a:ext>
            </a:extLst>
          </p:cNvPr>
          <p:cNvSpPr>
            <a:spLocks noGrp="1"/>
          </p:cNvSpPr>
          <p:nvPr>
            <p:ph type="title" hasCustomPrompt="1"/>
          </p:nvPr>
        </p:nvSpPr>
        <p:spPr>
          <a:xfrm>
            <a:off x="516001" y="4746164"/>
            <a:ext cx="10656563" cy="756000"/>
          </a:xfrm>
        </p:spPr>
        <p:txBody>
          <a:bodyPr vert="horz" lIns="0" tIns="0" rIns="0" bIns="0" rtlCol="0" anchor="t" anchorCtr="0">
            <a:noAutofit/>
          </a:bodyPr>
          <a:lstStyle>
            <a:lvl1pPr>
              <a:defRPr lang="de-DE" sz="3600">
                <a:solidFill>
                  <a:srgbClr val="10069F"/>
                </a:solidFill>
                <a:latin typeface="Montserrat Black" pitchFamily="2" charset="0"/>
              </a:defRPr>
            </a:lvl1pPr>
          </a:lstStyle>
          <a:p>
            <a:pPr marL="0" lvl="0">
              <a:lnSpc>
                <a:spcPts val="6100"/>
              </a:lnSpc>
            </a:pPr>
            <a:r>
              <a:rPr lang="de-DE"/>
              <a:t>Redner*in: Titel Vorname Name</a:t>
            </a:r>
          </a:p>
        </p:txBody>
      </p:sp>
      <p:sp>
        <p:nvSpPr>
          <p:cNvPr id="19" name="TOP">
            <a:extLst>
              <a:ext uri="{FF2B5EF4-FFF2-40B4-BE49-F238E27FC236}">
                <a16:creationId xmlns:a16="http://schemas.microsoft.com/office/drawing/2014/main" id="{CAA3CC7D-6A32-6B6E-963C-A1B1207913E5}"/>
              </a:ext>
            </a:extLst>
          </p:cNvPr>
          <p:cNvSpPr>
            <a:spLocks noGrp="1"/>
          </p:cNvSpPr>
          <p:nvPr>
            <p:ph type="subTitle" idx="1" hasCustomPrompt="1"/>
          </p:nvPr>
        </p:nvSpPr>
        <p:spPr>
          <a:xfrm>
            <a:off x="522152" y="4314224"/>
            <a:ext cx="10650411" cy="360000"/>
          </a:xfrm>
        </p:spPr>
        <p:txBody>
          <a:bodyPr tIns="0" bIns="0" anchor="ctr" anchorCtr="0">
            <a:noAutofit/>
          </a:bodyPr>
          <a:lstStyle>
            <a:lvl1pPr marL="0" indent="0" algn="l">
              <a:lnSpc>
                <a:spcPts val="1500"/>
              </a:lnSpc>
              <a:spcBef>
                <a:spcPts val="0"/>
              </a:spcBef>
              <a:buSzPct val="150000"/>
              <a:buFontTx/>
              <a:buNone/>
              <a:defRPr sz="2000" b="1" cap="all" spc="60" baseline="0">
                <a:solidFill>
                  <a:srgbClr val="10AD00"/>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Thema Vortrag</a:t>
            </a:r>
          </a:p>
        </p:txBody>
      </p:sp>
    </p:spTree>
    <p:extLst>
      <p:ext uri="{BB962C8B-B14F-4D97-AF65-F5344CB8AC3E}">
        <p14:creationId xmlns:p14="http://schemas.microsoft.com/office/powerpoint/2010/main" val="958221492"/>
      </p:ext>
    </p:extLst>
  </p:cSld>
  <p:clrMapOvr>
    <a:masterClrMapping/>
  </p:clrMapOvr>
  <p:extLst>
    <p:ext uri="{DCECCB84-F9BA-43D5-87BE-67443E8EF086}">
      <p15:sldGuideLst xmlns:p15="http://schemas.microsoft.com/office/powerpoint/2012/main"/>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INHALT">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Inhalt</a:t>
            </a:r>
          </a:p>
        </p:txBody>
      </p:sp>
    </p:spTree>
    <p:extLst>
      <p:ext uri="{BB962C8B-B14F-4D97-AF65-F5344CB8AC3E}">
        <p14:creationId xmlns:p14="http://schemas.microsoft.com/office/powerpoint/2010/main" val="4094170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INHALT V1 | 1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F8124066-805D-4B9B-9B5B-26D6260D2348}"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83457959"/>
      </p:ext>
    </p:extLst>
  </p:cSld>
  <p:clrMapOvr>
    <a:masterClrMapping/>
  </p:clrMapOvr>
  <p:extLst>
    <p:ext uri="{DCECCB84-F9BA-43D5-87BE-67443E8EF086}">
      <p15:sldGuideLst xmlns:p15="http://schemas.microsoft.com/office/powerpoint/2012/main"/>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INHALT V1 | 1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B1AEB092-03E4-42D0-A793-C248C933B13D}"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196975"/>
            <a:ext cx="11161712"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userDrawn="1">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363872423"/>
      </p:ext>
    </p:extLst>
  </p:cSld>
  <p:clrMapOvr>
    <a:masterClrMapping/>
  </p:clrMapOvr>
  <p:extLst>
    <p:ext uri="{DCECCB84-F9BA-43D5-87BE-67443E8EF086}">
      <p15:sldGuideLst xmlns:p15="http://schemas.microsoft.com/office/powerpoint/2012/main"/>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INHALT V2 | 1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3930512B-F8BD-4D78-B3E5-D85D9EDF905B}"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09901575"/>
      </p:ext>
    </p:extLst>
  </p:cSld>
  <p:clrMapOvr>
    <a:masterClrMapping/>
  </p:clrMapOvr>
  <p:extLst>
    <p:ext uri="{DCECCB84-F9BA-43D5-87BE-67443E8EF086}">
      <p15:sldGuideLst xmlns:p15="http://schemas.microsoft.com/office/powerpoint/2012/main"/>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INHALT V2 | 1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138E1A9-8924-4A02-8D88-0267F2210032}"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98879660"/>
      </p:ext>
    </p:extLst>
  </p:cSld>
  <p:clrMapOvr>
    <a:masterClrMapping/>
  </p:clrMapOvr>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INHALT V2 | 1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1B9780DC-F2A6-4649-B9B9-3DC246796D33}"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774748478"/>
      </p:ext>
    </p:extLst>
  </p:cSld>
  <p:clrMapOvr>
    <a:masterClrMapping/>
  </p:clrMapOvr>
  <p:extLst>
    <p:ext uri="{DCECCB84-F9BA-43D5-87BE-67443E8EF086}">
      <p15:sldGuideLst xmlns:p15="http://schemas.microsoft.com/office/powerpoint/2012/main"/>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INHALT V2 | 1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E4CDAFB9-40AE-4E15-AD68-8EE203CB2E7E}"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095378512"/>
      </p:ext>
    </p:extLst>
  </p:cSld>
  <p:clrMapOvr>
    <a:masterClrMapping/>
  </p:clrMapOvr>
  <p:extLst>
    <p:ext uri="{DCECCB84-F9BA-43D5-87BE-67443E8EF086}">
      <p15:sldGuideLst xmlns:p15="http://schemas.microsoft.com/office/powerpoint/2012/main"/>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INHALT V2 | 1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432B2FE2-E0C9-4246-AF59-0D7D80531548}"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542577393"/>
      </p:ext>
    </p:extLst>
  </p:cSld>
  <p:clrMapOvr>
    <a:masterClrMapping/>
  </p:clrMapOvr>
  <p:extLst>
    <p:ext uri="{DCECCB84-F9BA-43D5-87BE-67443E8EF086}">
      <p15:sldGuideLst xmlns:p15="http://schemas.microsoft.com/office/powerpoint/2012/main"/>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INHALT V2 | 1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9BE887A-68A0-4884-97F0-BE1E39CF2711}"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37593946"/>
      </p:ext>
    </p:extLst>
  </p:cSld>
  <p:clrMapOvr>
    <a:masterClrMapping/>
  </p:clrMapOvr>
  <p:extLst>
    <p:ext uri="{DCECCB84-F9BA-43D5-87BE-67443E8EF086}">
      <p15:sldGuideLst xmlns:p15="http://schemas.microsoft.com/office/powerpoint/2012/main"/>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INHALT V2 | 1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userDrawn="1">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userDrawn="1">
            <p:ph type="dt" sz="half" idx="11"/>
          </p:nvPr>
        </p:nvSpPr>
        <p:spPr/>
        <p:txBody>
          <a:bodyPr/>
          <a:lstStyle/>
          <a:p>
            <a:fld id="{57B8F828-AB5A-4F27-958F-2010515A08BF}" type="datetime4">
              <a:rPr lang="de-DE" smtClean="0"/>
              <a:t>22. September 2026</a:t>
            </a:fld>
            <a:endParaRPr lang="de-DE"/>
          </a:p>
        </p:txBody>
      </p:sp>
      <p:sp>
        <p:nvSpPr>
          <p:cNvPr id="9" name="Inhalt">
            <a:extLst>
              <a:ext uri="{FF2B5EF4-FFF2-40B4-BE49-F238E27FC236}">
                <a16:creationId xmlns:a16="http://schemas.microsoft.com/office/drawing/2014/main" id="{33EA8456-3D61-E2E4-BD33-02AE97EF90E8}"/>
              </a:ext>
            </a:extLst>
          </p:cNvPr>
          <p:cNvSpPr>
            <a:spLocks noGrp="1"/>
          </p:cNvSpPr>
          <p:nvPr userDrawn="1">
            <p:ph sz="quarter" idx="12" hasCustomPrompt="1"/>
          </p:nvPr>
        </p:nvSpPr>
        <p:spPr>
          <a:xfrm>
            <a:off x="550863" y="1340768"/>
            <a:ext cx="11161712"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5" name="Freihandform: Form 4">
            <a:extLst>
              <a:ext uri="{FF2B5EF4-FFF2-40B4-BE49-F238E27FC236}">
                <a16:creationId xmlns:a16="http://schemas.microsoft.com/office/drawing/2014/main" id="{76328D7D-A390-DC5F-0819-82B2BB62CD3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solidFill>
                <a:srgbClr val="FFFFFF"/>
              </a:solidFill>
            </a:endParaRPr>
          </a:p>
        </p:txBody>
      </p:sp>
      <p:sp>
        <p:nvSpPr>
          <p:cNvPr id="6" name="Titel">
            <a:extLst>
              <a:ext uri="{FF2B5EF4-FFF2-40B4-BE49-F238E27FC236}">
                <a16:creationId xmlns:a16="http://schemas.microsoft.com/office/drawing/2014/main" id="{DD052235-B279-BCA2-8DC2-840C184BEB93}"/>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361893318"/>
      </p:ext>
    </p:extLst>
  </p:cSld>
  <p:clrMapOvr>
    <a:masterClrMapping/>
  </p:clrMapOvr>
  <p:extLst>
    <p:ext uri="{DCECCB84-F9BA-43D5-87BE-67443E8EF086}">
      <p15:sldGuideLst xmlns:p15="http://schemas.microsoft.com/office/powerpoint/2012/main"/>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INHALT V3 | 1er  / Dunkelblau/Pink ">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F5D80A4-C5D0-4C4C-BDD7-AF105F27CAFF}"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3170240875"/>
      </p:ext>
    </p:extLst>
  </p:cSld>
  <p:clrMapOvr>
    <a:masterClrMapping/>
  </p:clrMapOvr>
  <p:extLst>
    <p:ext uri="{DCECCB84-F9BA-43D5-87BE-67443E8EF086}">
      <p15:sldGuideLst xmlns:p15="http://schemas.microsoft.com/office/powerpoint/2012/main"/>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INHALT V3 | 1er  / Dunkel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9D7FE15-192D-4B1D-8776-C458BBDE3D48}"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5A"/>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lvl1pPr>
          </a:lstStyle>
          <a:p>
            <a:r>
              <a:rPr lang="de-DE"/>
              <a:t>Titel der Folie</a:t>
            </a:r>
          </a:p>
        </p:txBody>
      </p:sp>
    </p:spTree>
    <p:extLst>
      <p:ext uri="{BB962C8B-B14F-4D97-AF65-F5344CB8AC3E}">
        <p14:creationId xmlns:p14="http://schemas.microsoft.com/office/powerpoint/2010/main" val="939501582"/>
      </p:ext>
    </p:extLst>
  </p:cSld>
  <p:clrMapOvr>
    <a:masterClrMapping/>
  </p:clrMapOvr>
  <p:extLst>
    <p:ext uri="{DCECCB84-F9BA-43D5-87BE-67443E8EF086}">
      <p15:sldGuideLst xmlns:p15="http://schemas.microsoft.com/office/powerpoint/2012/main"/>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INHALT V3 | 1er  / Bl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9F19F0-38E2-477D-AABD-11A5CF3FF12F}"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150700915"/>
      </p:ext>
    </p:extLst>
  </p:cSld>
  <p:clrMapOvr>
    <a:masterClrMapping/>
  </p:clrMapOvr>
  <p:extLst>
    <p:ext uri="{DCECCB84-F9BA-43D5-87BE-67443E8EF086}">
      <p15:sldGuideLst xmlns:p15="http://schemas.microsoft.com/office/powerpoint/2012/main"/>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INHALT V3 | 1er  / Bl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603EBA1-30AB-4900-AF62-D34D709792BC}"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069F"/>
          </a:solidFill>
        </p:spPr>
        <p:txBody>
          <a:bodyPr wrap="square" lIns="108000" tIns="180000" rIns="72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44542235"/>
      </p:ext>
    </p:extLst>
  </p:cSld>
  <p:clrMapOvr>
    <a:masterClrMapping/>
  </p:clrMapOvr>
  <p:extLst>
    <p:ext uri="{DCECCB84-F9BA-43D5-87BE-67443E8EF086}">
      <p15:sldGuideLst xmlns:p15="http://schemas.microsoft.com/office/powerpoint/2012/main"/>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INHALT V3 | 1er  / Pink/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545151-DB4C-4D2F-829B-10D3AAC81F63}"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32295022"/>
      </p:ext>
    </p:extLst>
  </p:cSld>
  <p:clrMapOvr>
    <a:masterClrMapping/>
  </p:clrMapOvr>
  <p:extLst>
    <p:ext uri="{DCECCB84-F9BA-43D5-87BE-67443E8EF086}">
      <p15:sldGuideLst xmlns:p15="http://schemas.microsoft.com/office/powerpoint/2012/main"/>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INHALT V3 | 1er  / Pink/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D1862C0-4167-4F19-B027-550274C2FF2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3EB5"/>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603982663"/>
      </p:ext>
    </p:extLst>
  </p:cSld>
  <p:clrMapOvr>
    <a:masterClrMapping/>
  </p:clrMapOvr>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INHALT V3 | 1er  / Türkis/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68171C8-1521-4938-8E29-3D02976DED8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92034952"/>
      </p:ext>
    </p:extLst>
  </p:cSld>
  <p:clrMapOvr>
    <a:masterClrMapping/>
  </p:clrMapOvr>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INHALT V3 | 1er  / Türkis/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C5526AC-BDE6-4C3B-AA3B-B5CE157F230D}"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AA"/>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605423957"/>
      </p:ext>
    </p:extLst>
  </p:cSld>
  <p:clrMapOvr>
    <a:masterClrMapping/>
  </p:clrMapOvr>
  <p:extLst>
    <p:ext uri="{DCECCB84-F9BA-43D5-87BE-67443E8EF086}">
      <p15:sldGuideLst xmlns:p15="http://schemas.microsoft.com/office/powerpoint/2012/main"/>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INHALT V3 | 1er  / Violett/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80C05C0-5723-471F-B364-B128753CE1DC}"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8C3E9F"/>
          </a:solidFill>
        </p:spPr>
        <p:txBody>
          <a:bodyPr wrap="square" lIns="108000" tIns="180000" rIns="72000" bIns="72000">
            <a:noAutofit/>
          </a:bodyPr>
          <a:lstStyle>
            <a:lvl1pPr>
              <a:buClr>
                <a:srgbClr val="10AD00"/>
              </a:buClr>
              <a:defRPr>
                <a:solidFill>
                  <a:srgbClr val="10AD00"/>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71518491"/>
      </p:ext>
    </p:extLst>
  </p:cSld>
  <p:clrMapOvr>
    <a:masterClrMapping/>
  </p:clrMapOvr>
  <p:extLst>
    <p:ext uri="{DCECCB84-F9BA-43D5-87BE-67443E8EF086}">
      <p15:sldGuideLst xmlns:p15="http://schemas.microsoft.com/office/powerpoint/2012/main"/>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INHALT V3 | 1er  / Orange/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4D56A9D-9E12-4C79-BBF0-9FEF332E2583}"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907545517"/>
      </p:ext>
    </p:extLst>
  </p:cSld>
  <p:clrMapOvr>
    <a:masterClrMapping/>
  </p:clrMapOvr>
  <p:extLst>
    <p:ext uri="{DCECCB84-F9BA-43D5-87BE-67443E8EF086}">
      <p15:sldGuideLst xmlns:p15="http://schemas.microsoft.com/office/powerpoint/2012/main"/>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INHALT V3 | 1er  / Orange/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9AD8207-2C7A-4F5A-B9C8-4DEB05C56FA2}"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FF4414"/>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740481736"/>
      </p:ext>
    </p:extLst>
  </p:cSld>
  <p:clrMapOvr>
    <a:masterClrMapping/>
  </p:clrMapOvr>
  <p:extLst>
    <p:ext uri="{DCECCB84-F9BA-43D5-87BE-67443E8EF086}">
      <p15:sldGuideLst xmlns:p15="http://schemas.microsoft.com/office/powerpoint/2012/main"/>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INHALT V3 | 1er  / Grün/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2468F8-24BD-4EB0-96E3-601E16272616}"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5A"/>
              </a:buClr>
              <a:defRPr>
                <a:solidFill>
                  <a:srgbClr val="10065A"/>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2228811"/>
      </p:ext>
    </p:extLst>
  </p:cSld>
  <p:clrMapOvr>
    <a:masterClrMapping/>
  </p:clrMapOvr>
  <p:extLst>
    <p:ext uri="{DCECCB84-F9BA-43D5-87BE-67443E8EF086}">
      <p15:sldGuideLst xmlns:p15="http://schemas.microsoft.com/office/powerpoint/2012/main"/>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INHALT V3 | 1er  / Grün/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879507F-27A8-4529-9BEC-13A77F8206E5}"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rgbClr val="10AD00"/>
          </a:solidFill>
        </p:spPr>
        <p:txBody>
          <a:bodyPr wrap="square" lIns="108000" tIns="180000" rIns="72000" bIns="72000">
            <a:noAutofit/>
          </a:bodyPr>
          <a:lstStyle>
            <a:lvl1pPr>
              <a:buClr>
                <a:srgbClr val="10069F"/>
              </a:buClr>
              <a:defRPr>
                <a:solidFill>
                  <a:srgbClr val="10069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589346528"/>
      </p:ext>
    </p:extLst>
  </p:cSld>
  <p:clrMapOvr>
    <a:masterClrMapping/>
  </p:clrMapOvr>
  <p:extLst>
    <p:ext uri="{DCECCB84-F9BA-43D5-87BE-67443E8EF086}">
      <p15:sldGuideLst xmlns:p15="http://schemas.microsoft.com/office/powerpoint/2012/main"/>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INHALT V3 | 1er  / Blaugrau/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6365B4A-A00D-4FAB-BD24-FB14AB43B4D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3EB5"/>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3308575524"/>
      </p:ext>
    </p:extLst>
  </p:cSld>
  <p:clrMapOvr>
    <a:masterClrMapping/>
  </p:clrMapOvr>
  <p:extLst>
    <p:ext uri="{DCECCB84-F9BA-43D5-87BE-67443E8EF086}">
      <p15:sldGuideLst xmlns:p15="http://schemas.microsoft.com/office/powerpoint/2012/main"/>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INHALT V3 | 1er  / Blaugrau/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AD6BC9C-CBDB-42C2-8364-7D36BFA4A33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899636157"/>
      </p:ext>
    </p:extLst>
  </p:cSld>
  <p:clrMapOvr>
    <a:masterClrMapping/>
  </p:clrMapOvr>
  <p:extLst>
    <p:ext uri="{DCECCB84-F9BA-43D5-87BE-67443E8EF086}">
      <p15:sldGuideLst xmlns:p15="http://schemas.microsoft.com/office/powerpoint/2012/main"/>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INHALT V3 | 1er  / Blaugrau/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D1AE9F8-28DA-48A8-B242-05BB111C5974}"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8C3E9F"/>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8C3E9F"/>
                </a:solidFill>
              </a:defRPr>
            </a:lvl1pPr>
          </a:lstStyle>
          <a:p>
            <a:r>
              <a:rPr lang="de-DE"/>
              <a:t>Titel der Folie</a:t>
            </a:r>
          </a:p>
        </p:txBody>
      </p:sp>
    </p:spTree>
    <p:extLst>
      <p:ext uri="{BB962C8B-B14F-4D97-AF65-F5344CB8AC3E}">
        <p14:creationId xmlns:p14="http://schemas.microsoft.com/office/powerpoint/2010/main" val="2936586070"/>
      </p:ext>
    </p:extLst>
  </p:cSld>
  <p:clrMapOvr>
    <a:masterClrMapping/>
  </p:clrMapOvr>
  <p:extLst>
    <p:ext uri="{DCECCB84-F9BA-43D5-87BE-67443E8EF086}">
      <p15:sldGuideLst xmlns:p15="http://schemas.microsoft.com/office/powerpoint/2012/main"/>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INHALT V3 | 1er  / Blaugrau/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D052B88-8EED-4521-AC42-F4F374F59720}"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4414"/>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4143089536"/>
      </p:ext>
    </p:extLst>
  </p:cSld>
  <p:clrMapOvr>
    <a:masterClrMapping/>
  </p:clrMapOvr>
  <p:extLst>
    <p:ext uri="{DCECCB84-F9BA-43D5-87BE-67443E8EF086}">
      <p15:sldGuideLst xmlns:p15="http://schemas.microsoft.com/office/powerpoint/2012/main"/>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INHALT V3 | 1er  / Blaugrau/Gold">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2415DA7-D493-494E-B7DB-24DA8C118551}"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FF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FFAD00"/>
                </a:solidFill>
              </a:defRPr>
            </a:lvl1pPr>
          </a:lstStyle>
          <a:p>
            <a:r>
              <a:rPr lang="de-DE"/>
              <a:t>Titel der Folie</a:t>
            </a:r>
          </a:p>
        </p:txBody>
      </p:sp>
    </p:spTree>
    <p:extLst>
      <p:ext uri="{BB962C8B-B14F-4D97-AF65-F5344CB8AC3E}">
        <p14:creationId xmlns:p14="http://schemas.microsoft.com/office/powerpoint/2010/main" val="1688980579"/>
      </p:ext>
    </p:extLst>
  </p:cSld>
  <p:clrMapOvr>
    <a:masterClrMapping/>
  </p:clrMapOvr>
  <p:extLst>
    <p:ext uri="{DCECCB84-F9BA-43D5-87BE-67443E8EF086}">
      <p15:sldGuideLst xmlns:p15="http://schemas.microsoft.com/office/powerpoint/2012/main"/>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INHALT V3 | 1er  / Blaugrau/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ED047CF-BF91-4B70-81C3-79362801A869}" type="datetime4">
              <a:rPr lang="de-DE" smtClean="0"/>
              <a:t>22. September 2026</a:t>
            </a:fld>
            <a:endParaRPr lang="de-DE"/>
          </a:p>
        </p:txBody>
      </p:sp>
      <p:sp>
        <p:nvSpPr>
          <p:cNvPr id="7" name="Inhaltsplatzhalter 6">
            <a:extLst>
              <a:ext uri="{FF2B5EF4-FFF2-40B4-BE49-F238E27FC236}">
                <a16:creationId xmlns:a16="http://schemas.microsoft.com/office/drawing/2014/main" id="{2A040566-60A7-E868-927B-B4761DC911F0}"/>
              </a:ext>
            </a:extLst>
          </p:cNvPr>
          <p:cNvSpPr>
            <a:spLocks noGrp="1"/>
          </p:cNvSpPr>
          <p:nvPr>
            <p:ph sz="quarter" idx="12" hasCustomPrompt="1"/>
          </p:nvPr>
        </p:nvSpPr>
        <p:spPr>
          <a:xfrm>
            <a:off x="550863" y="1124745"/>
            <a:ext cx="11161712" cy="4825206"/>
          </a:xfrm>
          <a:custGeom>
            <a:avLst/>
            <a:gdLst>
              <a:gd name="connsiteX0" fmla="*/ 0 w 11161712"/>
              <a:gd name="connsiteY0" fmla="*/ 0 h 4752975"/>
              <a:gd name="connsiteX1" fmla="*/ 11161712 w 11161712"/>
              <a:gd name="connsiteY1" fmla="*/ 0 h 4752975"/>
              <a:gd name="connsiteX2" fmla="*/ 11161712 w 11161712"/>
              <a:gd name="connsiteY2" fmla="*/ 4188008 h 4752975"/>
              <a:gd name="connsiteX3" fmla="*/ 10236992 w 11161712"/>
              <a:gd name="connsiteY3" fmla="*/ 4752975 h 4752975"/>
              <a:gd name="connsiteX4" fmla="*/ 0 w 11161712"/>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1712" h="4752975">
                <a:moveTo>
                  <a:pt x="0" y="0"/>
                </a:moveTo>
                <a:lnTo>
                  <a:pt x="11161712" y="0"/>
                </a:lnTo>
                <a:lnTo>
                  <a:pt x="11161712" y="4188008"/>
                </a:lnTo>
                <a:lnTo>
                  <a:pt x="10236992" y="4752975"/>
                </a:lnTo>
                <a:lnTo>
                  <a:pt x="0" y="4752975"/>
                </a:lnTo>
                <a:close/>
              </a:path>
            </a:pathLst>
          </a:custGeom>
          <a:solidFill>
            <a:schemeClr val="bg2"/>
          </a:solidFill>
        </p:spPr>
        <p:txBody>
          <a:bodyPr wrap="square" lIns="108000" tIns="180000" rIns="72000" bIns="72000">
            <a:noAutofit/>
          </a:bodyPr>
          <a:lstStyle>
            <a:lvl1pPr>
              <a:buClr>
                <a:srgbClr val="10AD00"/>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693438908"/>
      </p:ext>
    </p:extLst>
  </p:cSld>
  <p:clrMapOvr>
    <a:masterClrMapping/>
  </p:clrMapOvr>
  <p:extLst>
    <p:ext uri="{DCECCB84-F9BA-43D5-87BE-67443E8EF086}">
      <p15:sldGuideLst xmlns:p15="http://schemas.microsoft.com/office/powerpoint/2012/main"/>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INHALT V3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4F7115-2047-4601-BFF4-E9CA8C8F70E0}"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5A"/>
          </a:solidFill>
        </p:spPr>
        <p:txBody>
          <a:bodyPr wrap="square" lIns="108000" tIns="180000" rIns="144000" bIns="72000">
            <a:noAutofit/>
          </a:bodyPr>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3882882"/>
      </p:ext>
    </p:extLst>
  </p:cSld>
  <p:clrMapOvr>
    <a:masterClrMapping/>
  </p:clrMapOvr>
  <p:extLst>
    <p:ext uri="{DCECCB84-F9BA-43D5-87BE-67443E8EF086}">
      <p15:sldGuideLst xmlns:p15="http://schemas.microsoft.com/office/powerpoint/2012/main"/>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INHALT V3 | 2er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D5427E1-23B2-44B7-9BB4-7A004A32BC67}"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37334775"/>
      </p:ext>
    </p:extLst>
  </p:cSld>
  <p:clrMapOvr>
    <a:masterClrMapping/>
  </p:clrMapOvr>
  <p:extLst>
    <p:ext uri="{DCECCB84-F9BA-43D5-87BE-67443E8EF086}">
      <p15:sldGuideLst xmlns:p15="http://schemas.microsoft.com/office/powerpoint/2012/main"/>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INHALT V3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7C531DB-3BE3-401D-999D-609ACD370BE6}"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069F"/>
          </a:solidFill>
        </p:spPr>
        <p:txBody>
          <a:bodyPr wrap="square" lIns="108000" tIns="180000" rIns="144000" bIns="72000">
            <a:noAutofit/>
          </a:bodyPr>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085200596"/>
      </p:ext>
    </p:extLst>
  </p:cSld>
  <p:clrMapOvr>
    <a:masterClrMapping/>
  </p:clrMapOvr>
  <p:extLst>
    <p:ext uri="{DCECCB84-F9BA-43D5-87BE-67443E8EF086}">
      <p15:sldGuideLst xmlns:p15="http://schemas.microsoft.com/office/powerpoint/2012/main"/>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INHALT V3 | 2er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A725C16B-D70A-4ED7-96AC-61B232309FB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chemeClr val="bg2"/>
          </a:solidFill>
        </p:spPr>
        <p:txBody>
          <a:bodyPr wrap="square" lIns="108000" tIns="180000" rIns="144000" bIns="72000">
            <a:noAutofit/>
          </a:bodyPr>
          <a:lstStyle>
            <a:lvl1pPr marL="263525" indent="-263525">
              <a:buClr>
                <a:srgbClr val="10ADAA"/>
              </a:buClr>
              <a:defRPr lang="de-DE" sz="2400" kern="1200" dirty="0">
                <a:solidFill>
                  <a:srgbClr val="10069F"/>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9F"/>
              </a:buClr>
              <a:buFont typeface="VCI_Symbole" panose="02000503000000000000" pitchFamily="2" charset="2"/>
              <a:buChar char=""/>
              <a:defRPr lang="de-DE" sz="2400" kern="1200" dirty="0">
                <a:solidFill>
                  <a:srgbClr val="10069F"/>
                </a:solidFill>
                <a:latin typeface="Source Sans Pro" panose="020B0503030403020204" pitchFamily="34" charset="0"/>
                <a:ea typeface="+mn-ea"/>
                <a:cs typeface="+mn-cs"/>
              </a:defRPr>
            </a:lvl4pPr>
          </a:lstStyle>
          <a:p>
            <a:pPr marL="263525" lvl="0" indent="-263525" algn="l" defTabSz="914400" rtl="0" eaLnBrk="1" latinLnBrk="0" hangingPunct="1">
              <a:lnSpc>
                <a:spcPct val="100000"/>
              </a:lnSpc>
              <a:spcBef>
                <a:spcPts val="1000"/>
              </a:spcBef>
              <a:spcAft>
                <a:spcPts val="0"/>
              </a:spcAft>
              <a:buClr>
                <a:srgbClr val="10ADAA"/>
              </a:buClr>
              <a:buFont typeface="VCI_Symbole" panose="02000503000000000000" pitchFamily="2" charset="2"/>
              <a:buChar char=""/>
            </a:pPr>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chemeClr val="bg2"/>
          </a:solidFill>
        </p:spPr>
        <p:txBody>
          <a:bodyPr wrap="square" lIns="108000" tIns="180000" rIns="144000" bIns="72000">
            <a:noAutofit/>
          </a:bodyPr>
          <a:lstStyle>
            <a:lvl1pPr>
              <a:buClr>
                <a:srgbClr val="10ADAA"/>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648837777"/>
      </p:ext>
    </p:extLst>
  </p:cSld>
  <p:clrMapOvr>
    <a:masterClrMapping/>
  </p:clrMapOvr>
  <p:extLst>
    <p:ext uri="{DCECCB84-F9BA-43D5-87BE-67443E8EF086}">
      <p15:sldGuideLst xmlns:p15="http://schemas.microsoft.com/office/powerpoint/2012/main"/>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INHALT V3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57153EC-D25C-4585-A0E6-592A17A97EAE}"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3EB5"/>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Tree>
    <p:extLst>
      <p:ext uri="{BB962C8B-B14F-4D97-AF65-F5344CB8AC3E}">
        <p14:creationId xmlns:p14="http://schemas.microsoft.com/office/powerpoint/2010/main" val="2362061444"/>
      </p:ext>
    </p:extLst>
  </p:cSld>
  <p:clrMapOvr>
    <a:masterClrMapping/>
  </p:clrMapOvr>
  <p:extLst>
    <p:ext uri="{DCECCB84-F9BA-43D5-87BE-67443E8EF086}">
      <p15:sldGuideLst xmlns:p15="http://schemas.microsoft.com/office/powerpoint/2012/main"/>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INHALT V3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A806DB3-4AA1-4166-B392-20142D1E094F}"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AA"/>
          </a:solidFill>
        </p:spPr>
        <p:txBody>
          <a:bodyPr wrap="square" lIns="108000" tIns="180000" rIns="144000" bIns="72000">
            <a:noAutofit/>
          </a:bodyPr>
          <a:lstStyle>
            <a:lvl1pPr>
              <a:buClr>
                <a:srgbClr val="10069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Tree>
    <p:extLst>
      <p:ext uri="{BB962C8B-B14F-4D97-AF65-F5344CB8AC3E}">
        <p14:creationId xmlns:p14="http://schemas.microsoft.com/office/powerpoint/2010/main" val="688250903"/>
      </p:ext>
    </p:extLst>
  </p:cSld>
  <p:clrMapOvr>
    <a:masterClrMapping/>
  </p:clrMapOvr>
  <p:extLst>
    <p:ext uri="{DCECCB84-F9BA-43D5-87BE-67443E8EF086}">
      <p15:sldGuideLst xmlns:p15="http://schemas.microsoft.com/office/powerpoint/2012/main"/>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INHALT V3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2D34187-06F8-41D2-92AC-42FC426E0A6D}"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8C3E9F"/>
          </a:solidFill>
        </p:spPr>
        <p:txBody>
          <a:bodyPr wrap="square" lIns="108000" tIns="180000" rIns="144000" bIns="72000">
            <a:noAutofit/>
          </a:bodyPr>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chemeClr val="accent3"/>
                </a:solidFill>
              </a:defRPr>
            </a:lvl1pPr>
          </a:lstStyle>
          <a:p>
            <a:r>
              <a:rPr lang="de-DE"/>
              <a:t>Titel der Folie</a:t>
            </a:r>
          </a:p>
        </p:txBody>
      </p:sp>
    </p:spTree>
    <p:extLst>
      <p:ext uri="{BB962C8B-B14F-4D97-AF65-F5344CB8AC3E}">
        <p14:creationId xmlns:p14="http://schemas.microsoft.com/office/powerpoint/2010/main" val="1397207805"/>
      </p:ext>
    </p:extLst>
  </p:cSld>
  <p:clrMapOvr>
    <a:masterClrMapping/>
  </p:clrMapOvr>
  <p:extLst>
    <p:ext uri="{DCECCB84-F9BA-43D5-87BE-67443E8EF086}">
      <p15:sldGuideLst xmlns:p15="http://schemas.microsoft.com/office/powerpoint/2012/main"/>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INHALT V3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4EC6B39-073F-4266-BA69-42252A7DD6B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FF4414"/>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Tree>
    <p:extLst>
      <p:ext uri="{BB962C8B-B14F-4D97-AF65-F5344CB8AC3E}">
        <p14:creationId xmlns:p14="http://schemas.microsoft.com/office/powerpoint/2010/main" val="1036325009"/>
      </p:ext>
    </p:extLst>
  </p:cSld>
  <p:clrMapOvr>
    <a:masterClrMapping/>
  </p:clrMapOvr>
  <p:extLst>
    <p:ext uri="{DCECCB84-F9BA-43D5-87BE-67443E8EF086}">
      <p15:sldGuideLst xmlns:p15="http://schemas.microsoft.com/office/powerpoint/2012/main"/>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INHALT V3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8077FEA-3674-4685-B335-150A55C41FC9}" type="datetime4">
              <a:rPr lang="de-DE" smtClean="0"/>
              <a:t>22. September 2026</a:t>
            </a:fld>
            <a:endParaRPr lang="de-DE"/>
          </a:p>
        </p:txBody>
      </p:sp>
      <p:sp>
        <p:nvSpPr>
          <p:cNvPr id="15" name="Inhaltsplatzhalter 14">
            <a:extLst>
              <a:ext uri="{FF2B5EF4-FFF2-40B4-BE49-F238E27FC236}">
                <a16:creationId xmlns:a16="http://schemas.microsoft.com/office/drawing/2014/main" id="{8389385C-08FC-8398-783B-C2180BF027D9}"/>
              </a:ext>
            </a:extLst>
          </p:cNvPr>
          <p:cNvSpPr>
            <a:spLocks noGrp="1"/>
          </p:cNvSpPr>
          <p:nvPr>
            <p:ph sz="quarter" idx="13" hasCustomPrompt="1"/>
          </p:nvPr>
        </p:nvSpPr>
        <p:spPr>
          <a:xfrm>
            <a:off x="6300000" y="1124745"/>
            <a:ext cx="5400000" cy="4825206"/>
          </a:xfrm>
          <a:custGeom>
            <a:avLst/>
            <a:gdLst>
              <a:gd name="connsiteX0" fmla="*/ 0 w 5400000"/>
              <a:gd name="connsiteY0" fmla="*/ 0 h 4752975"/>
              <a:gd name="connsiteX1" fmla="*/ 4635036 w 5400000"/>
              <a:gd name="connsiteY1" fmla="*/ 0 h 4752975"/>
              <a:gd name="connsiteX2" fmla="*/ 5400000 w 5400000"/>
              <a:gd name="connsiteY2" fmla="*/ 483020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6" y="0"/>
                </a:lnTo>
                <a:lnTo>
                  <a:pt x="5400000" y="483020"/>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lang="de-DE" sz="2400" kern="1200" dirty="0">
                <a:solidFill>
                  <a:srgbClr val="FFFFFF"/>
                </a:solidFill>
                <a:latin typeface="Source Sans Pro" panose="020B0503030403020204" pitchFamily="34" charset="0"/>
                <a:ea typeface="+mn-ea"/>
                <a:cs typeface="+mn-cs"/>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14" name="Inhaltsplatzhalter 13">
            <a:extLst>
              <a:ext uri="{FF2B5EF4-FFF2-40B4-BE49-F238E27FC236}">
                <a16:creationId xmlns:a16="http://schemas.microsoft.com/office/drawing/2014/main" id="{3066642C-BD71-38ED-72A2-9357E8923424}"/>
              </a:ext>
            </a:extLst>
          </p:cNvPr>
          <p:cNvSpPr>
            <a:spLocks noGrp="1"/>
          </p:cNvSpPr>
          <p:nvPr>
            <p:ph sz="quarter" idx="12" hasCustomPrompt="1"/>
          </p:nvPr>
        </p:nvSpPr>
        <p:spPr>
          <a:xfrm>
            <a:off x="550863" y="1124745"/>
            <a:ext cx="5400000" cy="4825206"/>
          </a:xfrm>
          <a:custGeom>
            <a:avLst/>
            <a:gdLst>
              <a:gd name="connsiteX0" fmla="*/ 0 w 5400000"/>
              <a:gd name="connsiteY0" fmla="*/ 0 h 4752975"/>
              <a:gd name="connsiteX1" fmla="*/ 4635035 w 5400000"/>
              <a:gd name="connsiteY1" fmla="*/ 0 h 4752975"/>
              <a:gd name="connsiteX2" fmla="*/ 5400000 w 5400000"/>
              <a:gd name="connsiteY2" fmla="*/ 483021 h 4752975"/>
              <a:gd name="connsiteX3" fmla="*/ 5400000 w 5400000"/>
              <a:gd name="connsiteY3" fmla="*/ 4752975 h 4752975"/>
              <a:gd name="connsiteX4" fmla="*/ 0 w 5400000"/>
              <a:gd name="connsiteY4" fmla="*/ 4752975 h 475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0" h="4752975">
                <a:moveTo>
                  <a:pt x="0" y="0"/>
                </a:moveTo>
                <a:lnTo>
                  <a:pt x="4635035" y="0"/>
                </a:lnTo>
                <a:lnTo>
                  <a:pt x="5400000" y="483021"/>
                </a:lnTo>
                <a:lnTo>
                  <a:pt x="5400000" y="4752975"/>
                </a:lnTo>
                <a:lnTo>
                  <a:pt x="0" y="4752975"/>
                </a:lnTo>
                <a:close/>
              </a:path>
            </a:pathLst>
          </a:custGeom>
          <a:solidFill>
            <a:srgbClr val="10AD00"/>
          </a:solidFill>
        </p:spPr>
        <p:txBody>
          <a:bodyPr wrap="square" lIns="108000" tIns="180000" rIns="144000" bIns="72000">
            <a:noAutofit/>
          </a:bodyPr>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402094475"/>
      </p:ext>
    </p:extLst>
  </p:cSld>
  <p:clrMapOvr>
    <a:masterClrMapping/>
  </p:clrMapOvr>
  <p:extLst>
    <p:ext uri="{DCECCB84-F9BA-43D5-87BE-67443E8EF086}">
      <p15:sldGuideLst xmlns:p15="http://schemas.microsoft.com/office/powerpoint/2012/main"/>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INHALT V1 | 2er  / Weiß">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B9847F9-CA3B-494B-9187-835E05EF7464}"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14099470"/>
      </p:ext>
    </p:extLst>
  </p:cSld>
  <p:clrMapOvr>
    <a:masterClrMapping/>
  </p:clrMapOvr>
  <p:extLst>
    <p:ext uri="{DCECCB84-F9BA-43D5-87BE-67443E8EF086}">
      <p15:sldGuideLst xmlns:p15="http://schemas.microsoft.com/office/powerpoint/2012/main"/>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INHALT V1 | 2er  / Weiß/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F01838A-8A47-4864-9B33-C470EEA3460F}"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99972337"/>
      </p:ext>
    </p:extLst>
  </p:cSld>
  <p:clrMapOvr>
    <a:masterClrMapping/>
  </p:clrMapOvr>
  <p:extLst>
    <p:ext uri="{DCECCB84-F9BA-43D5-87BE-67443E8EF086}">
      <p15:sldGuideLst xmlns:p15="http://schemas.microsoft.com/office/powerpoint/2012/main"/>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INHALT V2 | 2er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CCC5C6DD-4462-4880-9BA2-1988BD78F398}"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5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85571"/>
      </p:ext>
    </p:extLst>
  </p:cSld>
  <p:clrMapOvr>
    <a:masterClrMapping/>
  </p:clrMapOvr>
  <p:extLst>
    <p:ext uri="{DCECCB84-F9BA-43D5-87BE-67443E8EF086}">
      <p15:sldGuideLst xmlns:p15="http://schemas.microsoft.com/office/powerpoint/2012/main"/>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INHALT V2 | 2er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39E9A47-1994-43EC-8623-022305EF66C5}"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069F"/>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069F"/>
              </a:buClr>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809069092"/>
      </p:ext>
    </p:extLst>
  </p:cSld>
  <p:clrMapOvr>
    <a:masterClrMapping/>
  </p:clrMapOvr>
  <p:extLst>
    <p:ext uri="{DCECCB84-F9BA-43D5-87BE-67443E8EF086}">
      <p15:sldGuideLst xmlns:p15="http://schemas.microsoft.com/office/powerpoint/2012/main"/>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INHALT V2 | 2er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C219C90-86F7-4B60-AF70-9906C34812E2}"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3EB5"/>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641008621"/>
      </p:ext>
    </p:extLst>
  </p:cSld>
  <p:clrMapOvr>
    <a:masterClrMapping/>
  </p:clrMapOvr>
  <p:extLst>
    <p:ext uri="{DCECCB84-F9BA-43D5-87BE-67443E8EF086}">
      <p15:sldGuideLst xmlns:p15="http://schemas.microsoft.com/office/powerpoint/2012/main"/>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INHALT V2 | 2er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4FC3B743-10AE-48C6-B056-F9846B9F1976}"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2098145996"/>
      </p:ext>
    </p:extLst>
  </p:cSld>
  <p:clrMapOvr>
    <a:masterClrMapping/>
  </p:clrMapOvr>
  <p:extLst>
    <p:ext uri="{DCECCB84-F9BA-43D5-87BE-67443E8EF086}">
      <p15:sldGuideLst xmlns:p15="http://schemas.microsoft.com/office/powerpoint/2012/main"/>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INHALT V2 | 2er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FED3E9-EFCE-43B4-B050-95BD317AFC55}"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926835186"/>
      </p:ext>
    </p:extLst>
  </p:cSld>
  <p:clrMapOvr>
    <a:masterClrMapping/>
  </p:clrMapOvr>
  <p:extLst>
    <p:ext uri="{DCECCB84-F9BA-43D5-87BE-67443E8EF086}">
      <p15:sldGuideLst xmlns:p15="http://schemas.microsoft.com/office/powerpoint/2012/main"/>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INHALT V2 | 2er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62D1A80-1CF0-492E-86E8-17E4F9BA455A}"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4116254376"/>
      </p:ext>
    </p:extLst>
  </p:cSld>
  <p:clrMapOvr>
    <a:masterClrMapping/>
  </p:clrMapOvr>
  <p:extLst>
    <p:ext uri="{DCECCB84-F9BA-43D5-87BE-67443E8EF086}">
      <p15:sldGuideLst xmlns:p15="http://schemas.microsoft.com/office/powerpoint/2012/main"/>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INHALT V2 | 2er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EDD7EF-DD84-4711-B349-2482F7053ABC}" type="datetime4">
              <a:rPr lang="de-DE" smtClean="0"/>
              <a:t>22. September 2026</a:t>
            </a:fld>
            <a:endParaRPr lang="de-DE"/>
          </a:p>
        </p:txBody>
      </p:sp>
      <p:sp>
        <p:nvSpPr>
          <p:cNvPr id="5" name="Inhalt2">
            <a:extLst>
              <a:ext uri="{FF2B5EF4-FFF2-40B4-BE49-F238E27FC236}">
                <a16:creationId xmlns:a16="http://schemas.microsoft.com/office/drawing/2014/main" id="{A90C4970-7E53-617A-402A-181499572627}"/>
              </a:ext>
            </a:extLst>
          </p:cNvPr>
          <p:cNvSpPr>
            <a:spLocks noGrp="1"/>
          </p:cNvSpPr>
          <p:nvPr>
            <p:ph sz="quarter" idx="13" hasCustomPrompt="1"/>
          </p:nvPr>
        </p:nvSpPr>
        <p:spPr>
          <a:xfrm>
            <a:off x="6300000"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340768"/>
            <a:ext cx="5400000" cy="4609182"/>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Freihandform: Form 1">
            <a:extLst>
              <a:ext uri="{FF2B5EF4-FFF2-40B4-BE49-F238E27FC236}">
                <a16:creationId xmlns:a16="http://schemas.microsoft.com/office/drawing/2014/main" id="{C5489565-DA3A-BA99-08F0-1750D1C238BB}"/>
              </a:ext>
            </a:extLst>
          </p:cNvPr>
          <p:cNvSpPr/>
          <p:nvPr userDrawn="1"/>
        </p:nvSpPr>
        <p:spPr>
          <a:xfrm flipV="1">
            <a:off x="-1" y="-7512"/>
            <a:ext cx="12192001" cy="1561126"/>
          </a:xfrm>
          <a:custGeom>
            <a:avLst/>
            <a:gdLst>
              <a:gd name="connsiteX0" fmla="*/ 1 w 12192001"/>
              <a:gd name="connsiteY0" fmla="*/ 1561126 h 1561126"/>
              <a:gd name="connsiteX1" fmla="*/ 12192001 w 12192001"/>
              <a:gd name="connsiteY1" fmla="*/ 1561126 h 1561126"/>
              <a:gd name="connsiteX2" fmla="*/ 12192001 w 12192001"/>
              <a:gd name="connsiteY2" fmla="*/ 589126 h 1561126"/>
              <a:gd name="connsiteX3" fmla="*/ 540032 w 12192001"/>
              <a:gd name="connsiteY3" fmla="*/ 589126 h 1561126"/>
              <a:gd name="connsiteX4" fmla="*/ 0 w 12192001"/>
              <a:gd name="connsiteY4" fmla="*/ 0 h 1561126"/>
              <a:gd name="connsiteX5" fmla="*/ 0 w 12192001"/>
              <a:gd name="connsiteY5" fmla="*/ 648000 h 1561126"/>
              <a:gd name="connsiteX6" fmla="*/ 1 w 12192001"/>
              <a:gd name="connsiteY6" fmla="*/ 648000 h 156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1561126">
                <a:moveTo>
                  <a:pt x="1" y="1561126"/>
                </a:moveTo>
                <a:lnTo>
                  <a:pt x="12192001" y="1561126"/>
                </a:lnTo>
                <a:lnTo>
                  <a:pt x="12192001" y="589126"/>
                </a:lnTo>
                <a:lnTo>
                  <a:pt x="540032" y="589126"/>
                </a:lnTo>
                <a:lnTo>
                  <a:pt x="0" y="0"/>
                </a:lnTo>
                <a:lnTo>
                  <a:pt x="0" y="648000"/>
                </a:lnTo>
                <a:lnTo>
                  <a:pt x="1" y="648000"/>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0" name="Titel">
            <a:extLst>
              <a:ext uri="{FF2B5EF4-FFF2-40B4-BE49-F238E27FC236}">
                <a16:creationId xmlns:a16="http://schemas.microsoft.com/office/drawing/2014/main" id="{17FE683B-568B-D7E1-0CB4-727A9B026A0E}"/>
              </a:ext>
            </a:extLst>
          </p:cNvPr>
          <p:cNvSpPr>
            <a:spLocks noGrp="1"/>
          </p:cNvSpPr>
          <p:nvPr>
            <p:ph type="title" hasCustomPrompt="1"/>
          </p:nvPr>
        </p:nvSpPr>
        <p:spPr>
          <a:xfrm>
            <a:off x="540000" y="18000"/>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3918754879"/>
      </p:ext>
    </p:extLst>
  </p:cSld>
  <p:clrMapOvr>
    <a:masterClrMapping/>
  </p:clrMapOvr>
  <p:extLst>
    <p:ext uri="{DCECCB84-F9BA-43D5-87BE-67443E8EF086}">
      <p15:sldGuideLst xmlns:p15="http://schemas.microsoft.com/office/powerpoint/2012/main"/>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INHALT + Bild | 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5D525C-1B2B-4068-8CEC-715AB8458648}"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5A"/>
          </a:solidFill>
        </p:spPr>
        <p:txBody>
          <a:bodyPr lIns="108000" tIns="108000" rIns="72000" bIns="72000"/>
          <a:lstStyle>
            <a:lvl1pPr>
              <a:buClr>
                <a:srgbClr val="10ADA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3811A218-E43E-12EA-D140-A87C5FDF6315}"/>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626403685"/>
      </p:ext>
    </p:extLst>
  </p:cSld>
  <p:clrMapOvr>
    <a:masterClrMapping/>
  </p:clrMapOvr>
  <p:extLst>
    <p:ext uri="{DCECCB84-F9BA-43D5-87BE-67443E8EF086}">
      <p15:sldGuideLst xmlns:p15="http://schemas.microsoft.com/office/powerpoint/2012/main"/>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INHALT + Bild | Blaugrau/Dunkel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4945693-CC34-41B3-B3D9-EAE38DB9FC66}"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5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10ADAA"/>
              </a:buClr>
              <a:defRPr>
                <a:solidFill>
                  <a:srgbClr val="10065A"/>
                </a:solidFill>
              </a:defRPr>
            </a:lvl1pPr>
            <a:lvl2pPr>
              <a:buClr>
                <a:srgbClr val="10065A"/>
              </a:buClr>
              <a:defRPr>
                <a:solidFill>
                  <a:srgbClr val="10065A"/>
                </a:solidFill>
              </a:defRPr>
            </a:lvl2pPr>
            <a:lvl3pPr>
              <a:buClr>
                <a:srgbClr val="10065A"/>
              </a:buClr>
              <a:defRPr>
                <a:solidFill>
                  <a:srgbClr val="10065A"/>
                </a:solidFill>
              </a:defRPr>
            </a:lvl3pPr>
            <a:lvl4pPr>
              <a:buClr>
                <a:srgbClr val="10065A"/>
              </a:buClr>
              <a:defRPr>
                <a:solidFill>
                  <a:srgbClr val="10065A"/>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
        <p:nvSpPr>
          <p:cNvPr id="5" name="Bild-Nachweis">
            <a:extLst>
              <a:ext uri="{FF2B5EF4-FFF2-40B4-BE49-F238E27FC236}">
                <a16:creationId xmlns:a16="http://schemas.microsoft.com/office/drawing/2014/main" id="{BA7A7A0E-2DF6-3A87-6C4C-51E01F109EB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593699467"/>
      </p:ext>
    </p:extLst>
  </p:cSld>
  <p:clrMapOvr>
    <a:masterClrMapping/>
  </p:clrMapOvr>
  <p:extLst>
    <p:ext uri="{DCECCB84-F9BA-43D5-87BE-67443E8EF086}">
      <p15:sldGuideLst xmlns:p15="http://schemas.microsoft.com/office/powerpoint/2012/main"/>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INHALT + Bild | 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F4745F7-A372-4DF1-8500-ECC1E6AE479E}"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069F"/>
          </a:solidFill>
        </p:spPr>
        <p:txBody>
          <a:bodyPr lIns="108000" tIns="108000" rIns="72000" bIns="72000"/>
          <a:lstStyle>
            <a:lvl1pPr>
              <a:buClr>
                <a:srgbClr val="FF3EB5"/>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3247E0E0-6307-0F54-03DE-6CB5BD2D31DB}"/>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516665207"/>
      </p:ext>
    </p:extLst>
  </p:cSld>
  <p:clrMapOvr>
    <a:masterClrMapping/>
  </p:clrMapOvr>
  <p:extLst>
    <p:ext uri="{DCECCB84-F9BA-43D5-87BE-67443E8EF086}">
      <p15:sldGuideLst xmlns:p15="http://schemas.microsoft.com/office/powerpoint/2012/main"/>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INHALT + Bild | Blaugrau/Blau">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BF7837E-3795-4C27-8830-705F01D9F123}"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069F"/>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chemeClr val="bg2"/>
          </a:solidFill>
        </p:spPr>
        <p:txBody>
          <a:bodyPr lIns="108000" tIns="108000" rIns="72000" bIns="72000"/>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
        <p:nvSpPr>
          <p:cNvPr id="5" name="Bild-Nachweis">
            <a:extLst>
              <a:ext uri="{FF2B5EF4-FFF2-40B4-BE49-F238E27FC236}">
                <a16:creationId xmlns:a16="http://schemas.microsoft.com/office/drawing/2014/main" id="{C33CCE12-9533-A4A5-CB2A-6D8C7A0D43C8}"/>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615407154"/>
      </p:ext>
    </p:extLst>
  </p:cSld>
  <p:clrMapOvr>
    <a:masterClrMapping/>
  </p:clrMapOvr>
  <p:extLst>
    <p:ext uri="{DCECCB84-F9BA-43D5-87BE-67443E8EF086}">
      <p15:sldGuideLst xmlns:p15="http://schemas.microsoft.com/office/powerpoint/2012/main"/>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INHALT + Bild | Pink">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3D3FA1F-2FF1-473B-A89A-7C5504F9A022}"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3EB5"/>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3EB5"/>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3EB5"/>
                </a:solidFill>
              </a:defRPr>
            </a:lvl1pPr>
          </a:lstStyle>
          <a:p>
            <a:r>
              <a:rPr lang="de-DE"/>
              <a:t>Titel der Folie</a:t>
            </a:r>
          </a:p>
        </p:txBody>
      </p:sp>
      <p:sp>
        <p:nvSpPr>
          <p:cNvPr id="5" name="Bild-Nachweis">
            <a:extLst>
              <a:ext uri="{FF2B5EF4-FFF2-40B4-BE49-F238E27FC236}">
                <a16:creationId xmlns:a16="http://schemas.microsoft.com/office/drawing/2014/main" id="{E8D359DE-4629-634E-DBE9-D9E9E002AE5F}"/>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2494204261"/>
      </p:ext>
    </p:extLst>
  </p:cSld>
  <p:clrMapOvr>
    <a:masterClrMapping/>
  </p:clrMapOvr>
  <p:extLst>
    <p:ext uri="{DCECCB84-F9BA-43D5-87BE-67443E8EF086}">
      <p15:sldGuideLst xmlns:p15="http://schemas.microsoft.com/office/powerpoint/2012/main"/>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INHALT + Bild | Türkis">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63397BC-8B34-45AC-9693-423482125676}"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AA"/>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AA"/>
                </a:solidFill>
              </a:defRPr>
            </a:lvl1pPr>
          </a:lstStyle>
          <a:p>
            <a:r>
              <a:rPr lang="de-DE"/>
              <a:t>Titel der Folie</a:t>
            </a:r>
          </a:p>
        </p:txBody>
      </p:sp>
      <p:sp>
        <p:nvSpPr>
          <p:cNvPr id="5" name="Bild-Nachweis">
            <a:extLst>
              <a:ext uri="{FF2B5EF4-FFF2-40B4-BE49-F238E27FC236}">
                <a16:creationId xmlns:a16="http://schemas.microsoft.com/office/drawing/2014/main" id="{1BEDDC17-19F6-563A-524C-88BDE6E8DCB4}"/>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022072737"/>
      </p:ext>
    </p:extLst>
  </p:cSld>
  <p:clrMapOvr>
    <a:masterClrMapping/>
  </p:clrMapOvr>
  <p:extLst>
    <p:ext uri="{DCECCB84-F9BA-43D5-87BE-67443E8EF086}">
      <p15:sldGuideLst xmlns:p15="http://schemas.microsoft.com/office/powerpoint/2012/main"/>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INHALT + Bild | Violett">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8A4BE25-69DD-46D5-80A3-8F37236AC88D}"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AA"/>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8C3E9F"/>
          </a:solidFill>
        </p:spPr>
        <p:txBody>
          <a:bodyPr lIns="108000" tIns="108000" rIns="72000" bIns="72000"/>
          <a:lstStyle>
            <a:lvl1pPr>
              <a:buClr>
                <a:srgbClr val="10AD00"/>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8C3E9F"/>
                </a:solidFill>
              </a:defRPr>
            </a:lvl1pPr>
          </a:lstStyle>
          <a:p>
            <a:r>
              <a:rPr lang="de-DE"/>
              <a:t>Titel der Folie</a:t>
            </a:r>
          </a:p>
        </p:txBody>
      </p:sp>
      <p:sp>
        <p:nvSpPr>
          <p:cNvPr id="5" name="Bild-Nachweis">
            <a:extLst>
              <a:ext uri="{FF2B5EF4-FFF2-40B4-BE49-F238E27FC236}">
                <a16:creationId xmlns:a16="http://schemas.microsoft.com/office/drawing/2014/main" id="{6F27145E-26D5-3797-4C57-696418405BCE}"/>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1022307910"/>
      </p:ext>
    </p:extLst>
  </p:cSld>
  <p:clrMapOvr>
    <a:masterClrMapping/>
  </p:clrMapOvr>
  <p:extLst>
    <p:ext uri="{DCECCB84-F9BA-43D5-87BE-67443E8EF086}">
      <p15:sldGuideLst xmlns:p15="http://schemas.microsoft.com/office/powerpoint/2012/main"/>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INHALT + Bild | Orange">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56FC029-C964-442B-956B-1C2C723534EF}"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FF4414"/>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FF4414"/>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FF4414"/>
                </a:solidFill>
              </a:defRPr>
            </a:lvl1pPr>
          </a:lstStyle>
          <a:p>
            <a:r>
              <a:rPr lang="de-DE"/>
              <a:t>Titel der Folie</a:t>
            </a:r>
          </a:p>
        </p:txBody>
      </p:sp>
      <p:sp>
        <p:nvSpPr>
          <p:cNvPr id="5" name="Bild-Nachweis">
            <a:extLst>
              <a:ext uri="{FF2B5EF4-FFF2-40B4-BE49-F238E27FC236}">
                <a16:creationId xmlns:a16="http://schemas.microsoft.com/office/drawing/2014/main" id="{789A7369-10F6-700D-EE1E-65513123B43C}"/>
              </a:ext>
            </a:extLst>
          </p:cNvPr>
          <p:cNvSpPr>
            <a:spLocks noGrp="1"/>
          </p:cNvSpPr>
          <p:nvPr>
            <p:ph type="body" sz="quarter" idx="27" hasCustomPrompt="1"/>
          </p:nvPr>
        </p:nvSpPr>
        <p:spPr>
          <a:xfrm>
            <a:off x="6321355" y="5733256"/>
            <a:ext cx="3960000" cy="216000"/>
          </a:xfrm>
        </p:spPr>
        <p:txBody>
          <a:bodyPr lIns="0" tIns="0" rIns="0" bIns="0" anchor="t" anchorCtr="0"/>
          <a:lstStyle>
            <a:lvl1pPr marL="0" indent="0" algn="l">
              <a:spcAft>
                <a:spcPts val="0"/>
              </a:spcAft>
              <a:buFontTx/>
              <a:buNone/>
              <a:defRPr sz="1000">
                <a:solidFill>
                  <a:srgbClr val="FFFFF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168830478"/>
      </p:ext>
    </p:extLst>
  </p:cSld>
  <p:clrMapOvr>
    <a:masterClrMapping/>
  </p:clrMapOvr>
  <p:extLst>
    <p:ext uri="{DCECCB84-F9BA-43D5-87BE-67443E8EF086}">
      <p15:sldGuideLst xmlns:p15="http://schemas.microsoft.com/office/powerpoint/2012/main"/>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INHALT + Bild | Grün">
    <p:spTree>
      <p:nvGrpSpPr>
        <p:cNvPr id="1" name=""/>
        <p:cNvGrpSpPr/>
        <p:nvPr/>
      </p:nvGrpSpPr>
      <p:grpSpPr>
        <a:xfrm>
          <a:off x="0" y="0"/>
          <a:ext cx="0" cy="0"/>
          <a:chOff x="0" y="0"/>
          <a:chExt cx="0" cy="0"/>
        </a:xfrm>
      </p:grpSpPr>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9705E0D3-C6A9-4D17-A4D0-6A7231E49AF7}" type="datetime4">
              <a:rPr lang="de-DE" smtClean="0"/>
              <a:t>22. September 2026</a:t>
            </a:fld>
            <a:endParaRPr lang="de-DE"/>
          </a:p>
        </p:txBody>
      </p:sp>
      <p:sp>
        <p:nvSpPr>
          <p:cNvPr id="6" name="Bild-Platzhalter">
            <a:extLst>
              <a:ext uri="{FF2B5EF4-FFF2-40B4-BE49-F238E27FC236}">
                <a16:creationId xmlns:a16="http://schemas.microsoft.com/office/drawing/2014/main" id="{A8AABF05-7387-7834-E8E9-BB872CFE079F}"/>
              </a:ext>
            </a:extLst>
          </p:cNvPr>
          <p:cNvSpPr>
            <a:spLocks noGrp="1"/>
          </p:cNvSpPr>
          <p:nvPr>
            <p:ph type="pic" sz="quarter" idx="16" hasCustomPrompt="1"/>
          </p:nvPr>
        </p:nvSpPr>
        <p:spPr>
          <a:xfrm>
            <a:off x="6300000" y="1206000"/>
            <a:ext cx="5400000" cy="4762633"/>
          </a:xfrm>
          <a:custGeom>
            <a:avLst/>
            <a:gdLst>
              <a:gd name="connsiteX0" fmla="*/ 0 w 5400000"/>
              <a:gd name="connsiteY0" fmla="*/ 0 h 4752000"/>
              <a:gd name="connsiteX1" fmla="*/ 5400000 w 5400000"/>
              <a:gd name="connsiteY1" fmla="*/ 0 h 4752000"/>
              <a:gd name="connsiteX2" fmla="*/ 5400000 w 5400000"/>
              <a:gd name="connsiteY2" fmla="*/ 3835320 h 4752000"/>
              <a:gd name="connsiteX3" fmla="*/ 3816000 w 5400000"/>
              <a:gd name="connsiteY3" fmla="*/ 4752000 h 4752000"/>
              <a:gd name="connsiteX4" fmla="*/ 0 w 5400000"/>
              <a:gd name="connsiteY4" fmla="*/ 4752000 h 4752000"/>
              <a:gd name="connsiteX0" fmla="*/ 0 w 5400000"/>
              <a:gd name="connsiteY0" fmla="*/ 0 h 4762633"/>
              <a:gd name="connsiteX1" fmla="*/ 5400000 w 5400000"/>
              <a:gd name="connsiteY1" fmla="*/ 0 h 4762633"/>
              <a:gd name="connsiteX2" fmla="*/ 5400000 w 5400000"/>
              <a:gd name="connsiteY2" fmla="*/ 3835320 h 4762633"/>
              <a:gd name="connsiteX3" fmla="*/ 4007386 w 5400000"/>
              <a:gd name="connsiteY3" fmla="*/ 4762633 h 4762633"/>
              <a:gd name="connsiteX4" fmla="*/ 0 w 5400000"/>
              <a:gd name="connsiteY4" fmla="*/ 4752000 h 4762633"/>
              <a:gd name="connsiteX5" fmla="*/ 0 w 5400000"/>
              <a:gd name="connsiteY5" fmla="*/ 0 h 4762633"/>
              <a:gd name="connsiteX0" fmla="*/ 0 w 5400000"/>
              <a:gd name="connsiteY0" fmla="*/ 0 h 4762633"/>
              <a:gd name="connsiteX1" fmla="*/ 5400000 w 5400000"/>
              <a:gd name="connsiteY1" fmla="*/ 0 h 4762633"/>
              <a:gd name="connsiteX2" fmla="*/ 5400000 w 5400000"/>
              <a:gd name="connsiteY2" fmla="*/ 3994808 h 4762633"/>
              <a:gd name="connsiteX3" fmla="*/ 4007386 w 5400000"/>
              <a:gd name="connsiteY3" fmla="*/ 4762633 h 4762633"/>
              <a:gd name="connsiteX4" fmla="*/ 0 w 5400000"/>
              <a:gd name="connsiteY4" fmla="*/ 4752000 h 4762633"/>
              <a:gd name="connsiteX5" fmla="*/ 0 w 5400000"/>
              <a:gd name="connsiteY5" fmla="*/ 0 h 47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0" h="4762633">
                <a:moveTo>
                  <a:pt x="0" y="0"/>
                </a:moveTo>
                <a:lnTo>
                  <a:pt x="5400000" y="0"/>
                </a:lnTo>
                <a:lnTo>
                  <a:pt x="5400000" y="3994808"/>
                </a:lnTo>
                <a:lnTo>
                  <a:pt x="4007386" y="4762633"/>
                </a:lnTo>
                <a:lnTo>
                  <a:pt x="0" y="4752000"/>
                </a:lnTo>
                <a:lnTo>
                  <a:pt x="0" y="0"/>
                </a:lnTo>
                <a:close/>
              </a:path>
            </a:pathLst>
          </a:custGeom>
          <a:solidFill>
            <a:srgbClr val="F0F3F7"/>
          </a:solidFill>
        </p:spPr>
        <p:txBody>
          <a:bodyPr wrap="square" bIns="828000" anchor="ctr" anchorCtr="1">
            <a:noAutofit/>
          </a:bodyPr>
          <a:lstStyle>
            <a:lvl1pPr marL="0" indent="0">
              <a:buNone/>
              <a:defRPr b="1">
                <a:solidFill>
                  <a:srgbClr val="10AD00"/>
                </a:solidFill>
              </a:defRPr>
            </a:lvl1pPr>
          </a:lstStyle>
          <a:p>
            <a:r>
              <a:rPr lang="de-DE"/>
              <a:t>Bild einfügen!</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5400000" cy="4752975"/>
          </a:xfrm>
          <a:solidFill>
            <a:srgbClr val="10AD00"/>
          </a:solidFill>
        </p:spPr>
        <p:txBody>
          <a:bodyPr lIns="108000" tIns="108000" rIns="72000" bIns="72000"/>
          <a:lstStyle>
            <a:lvl1pPr>
              <a:buClr>
                <a:srgbClr val="10065A"/>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AD00"/>
                </a:solidFill>
              </a:defRPr>
            </a:lvl1pPr>
          </a:lstStyle>
          <a:p>
            <a:r>
              <a:rPr lang="de-DE"/>
              <a:t>Titel der Folie</a:t>
            </a:r>
          </a:p>
        </p:txBody>
      </p:sp>
    </p:spTree>
    <p:extLst>
      <p:ext uri="{BB962C8B-B14F-4D97-AF65-F5344CB8AC3E}">
        <p14:creationId xmlns:p14="http://schemas.microsoft.com/office/powerpoint/2010/main" val="1013579946"/>
      </p:ext>
    </p:extLst>
  </p:cSld>
  <p:clrMapOvr>
    <a:masterClrMapping/>
  </p:clrMapOvr>
  <p:extLst>
    <p:ext uri="{DCECCB84-F9BA-43D5-87BE-67443E8EF086}">
      <p15:sldGuideLst xmlns:p15="http://schemas.microsoft.com/office/powerpoint/2012/main"/>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INHALT + Infobox | Dunkel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grp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16284E7E-9F50-4635-99E6-E26A29427659}"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A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486964122"/>
      </p:ext>
    </p:extLst>
  </p:cSld>
  <p:clrMapOvr>
    <a:masterClrMapping/>
  </p:clrMapOvr>
  <p:extLst>
    <p:ext uri="{DCECCB84-F9BA-43D5-87BE-67443E8EF086}">
      <p15:sldGuideLst xmlns:p15="http://schemas.microsoft.com/office/powerpoint/2012/main"/>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INHALT + Infobox | Blau">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06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E4631D3-6A60-4C0E-99FD-44FA359C73D1}"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FF3EB5"/>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1245901695"/>
      </p:ext>
    </p:extLst>
  </p:cSld>
  <p:clrMapOvr>
    <a:masterClrMapping/>
  </p:clrMapOvr>
  <p:extLst>
    <p:ext uri="{DCECCB84-F9BA-43D5-87BE-67443E8EF086}">
      <p15:sldGuideLst xmlns:p15="http://schemas.microsoft.com/office/powerpoint/2012/main"/>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INHALT + Infobox | Pink">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chemeClr val="accent1"/>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06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069F"/>
                  </a:solidFill>
                  <a:latin typeface="Montserrat Black" panose="00000A00000000000000" pitchFamily="50" charset="0"/>
                  <a:sym typeface="Symbol" panose="05050102010706020507" pitchFamily="18" charset="2"/>
                </a:rPr>
                <a:t></a:t>
              </a:r>
              <a:endParaRPr lang="de-DE" sz="5400" b="1">
                <a:solidFill>
                  <a:srgbClr val="1006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E9BF4DEA-EF41-495A-8C43-0A3EC6378657}"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3EB5"/>
              </a:buClr>
              <a:defRPr>
                <a:solidFill>
                  <a:srgbClr val="10069F"/>
                </a:solidFill>
              </a:defRPr>
            </a:lvl1pPr>
            <a:lvl2pPr>
              <a:buClr>
                <a:srgbClr val="10069F"/>
              </a:buClr>
              <a:defRPr>
                <a:solidFill>
                  <a:srgbClr val="10069F"/>
                </a:solidFill>
              </a:defRPr>
            </a:lvl2pPr>
            <a:lvl3pPr>
              <a:buClr>
                <a:srgbClr val="10069F"/>
              </a:buClr>
              <a:defRPr>
                <a:solidFill>
                  <a:srgbClr val="10069F"/>
                </a:solidFill>
              </a:defRPr>
            </a:lvl3pPr>
            <a:lvl4pPr>
              <a:buClr>
                <a:srgbClr val="10069F"/>
              </a:buClr>
              <a:defRPr>
                <a:solidFill>
                  <a:srgbClr val="10069F"/>
                </a:solidFill>
              </a:defRPr>
            </a:lvl4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490060262"/>
      </p:ext>
    </p:extLst>
  </p:cSld>
  <p:clrMapOvr>
    <a:masterClrMapping/>
  </p:clrMapOvr>
  <p:extLst>
    <p:ext uri="{DCECCB84-F9BA-43D5-87BE-67443E8EF086}">
      <p15:sldGuideLst xmlns:p15="http://schemas.microsoft.com/office/powerpoint/2012/main"/>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INHALT + Infobox | Türkis">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3EB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3EB5"/>
                  </a:solidFill>
                  <a:latin typeface="Montserrat Black" panose="00000A00000000000000" pitchFamily="50" charset="0"/>
                  <a:sym typeface="Symbol" panose="05050102010706020507" pitchFamily="18" charset="2"/>
                </a:rPr>
                <a:t></a:t>
              </a:r>
              <a:endParaRPr lang="de-DE" sz="5400" b="1">
                <a:solidFill>
                  <a:srgbClr val="FF3EB5"/>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3B3A8EE-A21C-40EE-BCE9-7E17C317F899}"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AA"/>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310025354"/>
      </p:ext>
    </p:extLst>
  </p:cSld>
  <p:clrMapOvr>
    <a:masterClrMapping/>
  </p:clrMapOvr>
  <p:extLst>
    <p:ext uri="{DCECCB84-F9BA-43D5-87BE-67443E8EF086}">
      <p15:sldGuideLst xmlns:p15="http://schemas.microsoft.com/office/powerpoint/2012/main"/>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INHALT + Infobox | Violett">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10AD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10AD00"/>
                  </a:solidFill>
                  <a:latin typeface="Montserrat Black" panose="00000A00000000000000" pitchFamily="50" charset="0"/>
                  <a:sym typeface="Symbol" panose="05050102010706020507" pitchFamily="18" charset="2"/>
                </a:rPr>
                <a:t></a:t>
              </a:r>
              <a:endParaRPr lang="de-DE" sz="5400" b="1">
                <a:solidFill>
                  <a:srgbClr val="10AD00"/>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D7408C3C-6438-453B-8533-C55FF019A85E}"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AD00"/>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8C3E9F"/>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042109762"/>
      </p:ext>
    </p:extLst>
  </p:cSld>
  <p:clrMapOvr>
    <a:masterClrMapping/>
  </p:clrMapOvr>
  <p:extLst>
    <p:ext uri="{DCECCB84-F9BA-43D5-87BE-67443E8EF086}">
      <p15:sldGuideLst xmlns:p15="http://schemas.microsoft.com/office/powerpoint/2012/main"/>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INHALT + Infobox | Orange">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564E5B8-B8E0-404A-B899-CF9A7701A598}"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4414"/>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1707228806"/>
      </p:ext>
    </p:extLst>
  </p:cSld>
  <p:clrMapOvr>
    <a:masterClrMapping/>
  </p:clrMapOvr>
  <p:extLst>
    <p:ext uri="{DCECCB84-F9BA-43D5-87BE-67443E8EF086}">
      <p15:sldGuideLst xmlns:p15="http://schemas.microsoft.com/office/powerpoint/2012/main"/>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INHALT + Infobox | Gold">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8C3E9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8C3E9F"/>
                  </a:solidFill>
                  <a:latin typeface="Montserrat Black" panose="00000A00000000000000" pitchFamily="50" charset="0"/>
                  <a:sym typeface="Symbol" panose="05050102010706020507" pitchFamily="18" charset="2"/>
                </a:rPr>
                <a:t></a:t>
              </a:r>
              <a:endParaRPr lang="de-DE" sz="5400" b="1">
                <a:solidFill>
                  <a:srgbClr val="8C3E9F"/>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3DD7536F-7735-47F4-A235-8171F15F5AF8}"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8C3E9F"/>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FF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2301235727"/>
      </p:ext>
    </p:extLst>
  </p:cSld>
  <p:clrMapOvr>
    <a:masterClrMapping/>
  </p:clrMapOvr>
  <p:extLst>
    <p:ext uri="{DCECCB84-F9BA-43D5-87BE-67443E8EF086}">
      <p15:sldGuideLst xmlns:p15="http://schemas.microsoft.com/office/powerpoint/2012/main"/>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INHALT + Infobox | Grün">
    <p:spTree>
      <p:nvGrpSpPr>
        <p:cNvPr id="1" name=""/>
        <p:cNvGrpSpPr/>
        <p:nvPr/>
      </p:nvGrpSpPr>
      <p:grpSpPr>
        <a:xfrm>
          <a:off x="0" y="0"/>
          <a:ext cx="0" cy="0"/>
          <a:chOff x="0" y="0"/>
          <a:chExt cx="0" cy="0"/>
        </a:xfrm>
      </p:grpSpPr>
      <p:grpSp>
        <p:nvGrpSpPr>
          <p:cNvPr id="19" name="Gruppieren 18">
            <a:extLst>
              <a:ext uri="{FF2B5EF4-FFF2-40B4-BE49-F238E27FC236}">
                <a16:creationId xmlns:a16="http://schemas.microsoft.com/office/drawing/2014/main" id="{A524A238-05C9-A3C0-64DB-9F5F7412F9D6}"/>
              </a:ext>
            </a:extLst>
          </p:cNvPr>
          <p:cNvGrpSpPr/>
          <p:nvPr userDrawn="1"/>
        </p:nvGrpSpPr>
        <p:grpSpPr>
          <a:xfrm>
            <a:off x="8008290" y="1208596"/>
            <a:ext cx="3707760" cy="4596667"/>
            <a:chOff x="8008290" y="1208596"/>
            <a:chExt cx="3707760" cy="4596667"/>
          </a:xfrm>
          <a:solidFill>
            <a:srgbClr val="10065A"/>
          </a:solidFill>
        </p:grpSpPr>
        <p:sp>
          <p:nvSpPr>
            <p:cNvPr id="18" name="Freihandform: Form 17">
              <a:extLst>
                <a:ext uri="{FF2B5EF4-FFF2-40B4-BE49-F238E27FC236}">
                  <a16:creationId xmlns:a16="http://schemas.microsoft.com/office/drawing/2014/main" id="{D73B1ACC-B614-326A-1F1E-5491E17F0725}"/>
                </a:ext>
              </a:extLst>
            </p:cNvPr>
            <p:cNvSpPr/>
            <p:nvPr userDrawn="1"/>
          </p:nvSpPr>
          <p:spPr>
            <a:xfrm>
              <a:off x="8008290" y="1497980"/>
              <a:ext cx="3707760" cy="4307283"/>
            </a:xfrm>
            <a:custGeom>
              <a:avLst/>
              <a:gdLst>
                <a:gd name="connsiteX0" fmla="*/ 0 w 3707760"/>
                <a:gd name="connsiteY0" fmla="*/ 0 h 4307283"/>
                <a:gd name="connsiteX1" fmla="*/ 1513555 w 3707760"/>
                <a:gd name="connsiteY1" fmla="*/ 0 h 4307283"/>
                <a:gd name="connsiteX2" fmla="*/ 1511880 w 3707760"/>
                <a:gd name="connsiteY2" fmla="*/ 16616 h 4307283"/>
                <a:gd name="connsiteX3" fmla="*/ 1853880 w 3707760"/>
                <a:gd name="connsiteY3" fmla="*/ 358616 h 4307283"/>
                <a:gd name="connsiteX4" fmla="*/ 2195880 w 3707760"/>
                <a:gd name="connsiteY4" fmla="*/ 16616 h 4307283"/>
                <a:gd name="connsiteX5" fmla="*/ 2194205 w 3707760"/>
                <a:gd name="connsiteY5" fmla="*/ 0 h 4307283"/>
                <a:gd name="connsiteX6" fmla="*/ 3707760 w 3707760"/>
                <a:gd name="connsiteY6" fmla="*/ 0 h 4307283"/>
                <a:gd name="connsiteX7" fmla="*/ 3707760 w 3707760"/>
                <a:gd name="connsiteY7" fmla="*/ 3845433 h 4307283"/>
                <a:gd name="connsiteX8" fmla="*/ 2957253 w 3707760"/>
                <a:gd name="connsiteY8" fmla="*/ 4307283 h 4307283"/>
                <a:gd name="connsiteX9" fmla="*/ 0 w 3707760"/>
                <a:gd name="connsiteY9" fmla="*/ 4307283 h 430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07760" h="4307283">
                  <a:moveTo>
                    <a:pt x="0" y="0"/>
                  </a:moveTo>
                  <a:lnTo>
                    <a:pt x="1513555" y="0"/>
                  </a:lnTo>
                  <a:lnTo>
                    <a:pt x="1511880" y="16616"/>
                  </a:lnTo>
                  <a:cubicBezTo>
                    <a:pt x="1511880" y="205497"/>
                    <a:pt x="1664999" y="358616"/>
                    <a:pt x="1853880" y="358616"/>
                  </a:cubicBezTo>
                  <a:cubicBezTo>
                    <a:pt x="2042761" y="358616"/>
                    <a:pt x="2195880" y="205497"/>
                    <a:pt x="2195880" y="16616"/>
                  </a:cubicBezTo>
                  <a:lnTo>
                    <a:pt x="2194205" y="0"/>
                  </a:lnTo>
                  <a:lnTo>
                    <a:pt x="3707760" y="0"/>
                  </a:lnTo>
                  <a:lnTo>
                    <a:pt x="3707760" y="3845433"/>
                  </a:lnTo>
                  <a:lnTo>
                    <a:pt x="2957253" y="4307283"/>
                  </a:lnTo>
                  <a:lnTo>
                    <a:pt x="0" y="4307283"/>
                  </a:lnTo>
                  <a:close/>
                </a:path>
              </a:pathLst>
            </a:cu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5" name="Ellipse 14">
              <a:extLst>
                <a:ext uri="{FF2B5EF4-FFF2-40B4-BE49-F238E27FC236}">
                  <a16:creationId xmlns:a16="http://schemas.microsoft.com/office/drawing/2014/main" id="{47607513-7FCB-C0F0-FF3F-EA30E1044E66}"/>
                </a:ext>
              </a:extLst>
            </p:cNvPr>
            <p:cNvSpPr>
              <a:spLocks/>
            </p:cNvSpPr>
            <p:nvPr userDrawn="1"/>
          </p:nvSpPr>
          <p:spPr>
            <a:xfrm>
              <a:off x="9556170" y="1208596"/>
              <a:ext cx="612000" cy="612000"/>
            </a:xfrm>
            <a:prstGeom prst="ellipse">
              <a:avLst/>
            </a:prstGeom>
            <a:solidFill>
              <a:schemeClr val="bg1"/>
            </a:solidFill>
            <a:ln w="28575">
              <a:solidFill>
                <a:srgbClr val="FF44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5400" b="1">
                  <a:solidFill>
                    <a:srgbClr val="FF4414"/>
                  </a:solidFill>
                  <a:latin typeface="Montserrat Black" panose="00000A00000000000000" pitchFamily="50" charset="0"/>
                  <a:sym typeface="Symbol" panose="05050102010706020507" pitchFamily="18" charset="2"/>
                </a:rPr>
                <a:t></a:t>
              </a:r>
              <a:endParaRPr lang="de-DE" sz="5400" b="1">
                <a:solidFill>
                  <a:srgbClr val="FF4414"/>
                </a:solidFill>
                <a:latin typeface="Montserrat Black" panose="00000A00000000000000" pitchFamily="50" charset="0"/>
              </a:endParaRPr>
            </a:p>
          </p:txBody>
        </p:sp>
      </p:gr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F19E8634-23E2-4054-9F73-2A62FF38F1F5}" type="datetime4">
              <a:rPr lang="de-DE" smtClean="0"/>
              <a:t>22. September 2026</a:t>
            </a:fld>
            <a:endParaRPr lang="de-DE"/>
          </a:p>
        </p:txBody>
      </p:sp>
      <p:sp>
        <p:nvSpPr>
          <p:cNvPr id="10" name="Text2">
            <a:extLst>
              <a:ext uri="{FF2B5EF4-FFF2-40B4-BE49-F238E27FC236}">
                <a16:creationId xmlns:a16="http://schemas.microsoft.com/office/drawing/2014/main" id="{E708C7A5-106D-DC0A-1DF2-A5E4E32FE5A1}"/>
              </a:ext>
            </a:extLst>
          </p:cNvPr>
          <p:cNvSpPr>
            <a:spLocks noGrp="1"/>
          </p:cNvSpPr>
          <p:nvPr userDrawn="1">
            <p:ph type="body" sz="quarter" idx="44" hasCustomPrompt="1"/>
          </p:nvPr>
        </p:nvSpPr>
        <p:spPr>
          <a:xfrm>
            <a:off x="8256240" y="2702104"/>
            <a:ext cx="3330974" cy="2815128"/>
          </a:xfrm>
          <a:prstGeom prst="rect">
            <a:avLst/>
          </a:prstGeom>
          <a:noFill/>
          <a:ln>
            <a:noFill/>
          </a:ln>
        </p:spPr>
        <p:txBody>
          <a:bodyPr lIns="0" tIns="0" rIns="0" bIns="0" anchor="t" anchorCtr="0"/>
          <a:lstStyle>
            <a:lvl1pPr marL="0" indent="0">
              <a:lnSpc>
                <a:spcPct val="130000"/>
              </a:lnSpc>
              <a:spcBef>
                <a:spcPts val="0"/>
              </a:spcBef>
              <a:buClr>
                <a:srgbClr val="FF3EB5"/>
              </a:buClr>
              <a:buFontTx/>
              <a:buNone/>
              <a:defRPr sz="2000" b="1">
                <a:solidFill>
                  <a:schemeClr val="bg1"/>
                </a:solidFill>
              </a:defRPr>
            </a:lvl1pPr>
            <a:lvl2pPr marL="287338" indent="0">
              <a:buClr>
                <a:srgbClr val="FF3EB5"/>
              </a:buClr>
              <a:buFontTx/>
              <a:buNone/>
              <a:defRPr sz="2000" b="1">
                <a:solidFill>
                  <a:schemeClr val="bg1"/>
                </a:solidFill>
              </a:defRPr>
            </a:lvl2pPr>
            <a:lvl3pPr>
              <a:buClr>
                <a:srgbClr val="FF3EB5"/>
              </a:buClr>
              <a:defRPr sz="2000" b="0">
                <a:solidFill>
                  <a:schemeClr val="bg1"/>
                </a:solidFill>
              </a:defRPr>
            </a:lvl3pPr>
            <a:lvl4pPr>
              <a:buClr>
                <a:srgbClr val="FF3EB5"/>
              </a:buClr>
              <a:defRPr sz="2000" b="0">
                <a:solidFill>
                  <a:schemeClr val="bg1"/>
                </a:solidFill>
              </a:defRPr>
            </a:lvl4pPr>
            <a:lvl5pPr>
              <a:defRPr sz="2800"/>
            </a:lvl5pPr>
          </a:lstStyle>
          <a:p>
            <a:pPr lvl="0"/>
            <a:r>
              <a:rPr lang="de-DE"/>
              <a:t>Infobox-Fließtext….</a:t>
            </a:r>
          </a:p>
        </p:txBody>
      </p:sp>
      <p:sp>
        <p:nvSpPr>
          <p:cNvPr id="11" name="Titel2">
            <a:extLst>
              <a:ext uri="{FF2B5EF4-FFF2-40B4-BE49-F238E27FC236}">
                <a16:creationId xmlns:a16="http://schemas.microsoft.com/office/drawing/2014/main" id="{312FA90C-2176-5812-71BE-91A24306D166}"/>
              </a:ext>
            </a:extLst>
          </p:cNvPr>
          <p:cNvSpPr>
            <a:spLocks noGrp="1"/>
          </p:cNvSpPr>
          <p:nvPr userDrawn="1">
            <p:ph type="body" sz="quarter" idx="45" hasCustomPrompt="1"/>
          </p:nvPr>
        </p:nvSpPr>
        <p:spPr>
          <a:xfrm>
            <a:off x="8256240" y="2154438"/>
            <a:ext cx="3330974" cy="504000"/>
          </a:xfrm>
        </p:spPr>
        <p:txBody>
          <a:bodyPr vert="horz" wrap="square" lIns="0" tIns="36000" rIns="0" bIns="36000" rtlCol="0">
            <a:noAutofit/>
          </a:bodyPr>
          <a:lstStyle>
            <a:lvl1pPr marL="0" indent="0" algn="l">
              <a:buNone/>
              <a:defRPr lang="de-DE" sz="2000" b="1" cap="all" baseline="0" dirty="0">
                <a:solidFill>
                  <a:srgbClr val="10065A"/>
                </a:solidFill>
                <a:latin typeface="Montserrat Black" panose="00000A00000000000000" pitchFamily="50" charset="0"/>
              </a:defRPr>
            </a:lvl1pPr>
          </a:lstStyle>
          <a:p>
            <a:pPr marL="342900" lvl="0" indent="-342900"/>
            <a:r>
              <a:rPr lang="de-DE"/>
              <a:t>Infobox-Titel</a:t>
            </a:r>
          </a:p>
        </p:txBody>
      </p:sp>
      <p:sp>
        <p:nvSpPr>
          <p:cNvPr id="9" name="Inhalt">
            <a:extLst>
              <a:ext uri="{FF2B5EF4-FFF2-40B4-BE49-F238E27FC236}">
                <a16:creationId xmlns:a16="http://schemas.microsoft.com/office/drawing/2014/main" id="{33EA8456-3D61-E2E4-BD33-02AE97EF90E8}"/>
              </a:ext>
            </a:extLst>
          </p:cNvPr>
          <p:cNvSpPr>
            <a:spLocks noGrp="1"/>
          </p:cNvSpPr>
          <p:nvPr>
            <p:ph sz="quarter" idx="12" hasCustomPrompt="1"/>
          </p:nvPr>
        </p:nvSpPr>
        <p:spPr>
          <a:xfrm>
            <a:off x="550863" y="1196975"/>
            <a:ext cx="7200000" cy="4752975"/>
          </a:xfrm>
        </p:spPr>
        <p:txBody>
          <a:bodyPr/>
          <a:lstStyle>
            <a:lvl1pPr>
              <a:buClr>
                <a:srgbClr val="10AD00"/>
              </a:buClr>
              <a:defRPr/>
            </a:lvl1pPr>
          </a:lstStyle>
          <a:p>
            <a:pPr lvl="0"/>
            <a:r>
              <a:rPr lang="de-DE"/>
              <a:t>Text – erste Ebene</a:t>
            </a:r>
          </a:p>
          <a:p>
            <a:pPr lvl="1"/>
            <a:r>
              <a:rPr lang="de-DE"/>
              <a:t>Zweite Ebene</a:t>
            </a:r>
          </a:p>
          <a:p>
            <a:pPr lvl="2"/>
            <a:r>
              <a:rPr lang="de-DE"/>
              <a:t>Dritte Ebene</a:t>
            </a:r>
          </a:p>
          <a:p>
            <a:pPr lvl="3"/>
            <a:r>
              <a:rPr lang="de-DE"/>
              <a:t>Vierte Ebene</a:t>
            </a:r>
          </a:p>
        </p:txBody>
      </p:sp>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540000" y="136524"/>
            <a:ext cx="11160000" cy="900000"/>
          </a:xfrm>
        </p:spPr>
        <p:txBody>
          <a:bodyPr/>
          <a:lstStyle>
            <a:lvl1pPr>
              <a:defRPr/>
            </a:lvl1pPr>
          </a:lstStyle>
          <a:p>
            <a:r>
              <a:rPr lang="de-DE"/>
              <a:t>Titel der Folie</a:t>
            </a:r>
          </a:p>
        </p:txBody>
      </p:sp>
    </p:spTree>
    <p:extLst>
      <p:ext uri="{BB962C8B-B14F-4D97-AF65-F5344CB8AC3E}">
        <p14:creationId xmlns:p14="http://schemas.microsoft.com/office/powerpoint/2010/main" val="3586340659"/>
      </p:ext>
    </p:extLst>
  </p:cSld>
  <p:clrMapOvr>
    <a:masterClrMapping/>
  </p:clrMapOvr>
  <p:extLst>
    <p:ext uri="{DCECCB84-F9BA-43D5-87BE-67443E8EF086}">
      <p15:sldGuideLst xmlns:p15="http://schemas.microsoft.com/office/powerpoint/2012/main"/>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DIAGRAMM">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3800" cap="all" baseline="0">
                <a:solidFill>
                  <a:srgbClr val="FF3EB5"/>
                </a:solidFill>
                <a:latin typeface="Montserrat Black" pitchFamily="2" charset="0"/>
              </a:rPr>
              <a:t>Diagramm</a:t>
            </a:r>
          </a:p>
        </p:txBody>
      </p:sp>
    </p:spTree>
    <p:extLst>
      <p:ext uri="{BB962C8B-B14F-4D97-AF65-F5344CB8AC3E}">
        <p14:creationId xmlns:p14="http://schemas.microsoft.com/office/powerpoint/2010/main" val="387554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DIAGRAMM | 1er / Dunkel">
    <p:spTree>
      <p:nvGrpSpPr>
        <p:cNvPr id="1" name=""/>
        <p:cNvGrpSpPr/>
        <p:nvPr/>
      </p:nvGrpSpPr>
      <p:grpSpPr>
        <a:xfrm>
          <a:off x="0" y="0"/>
          <a:ext cx="0" cy="0"/>
          <a:chOff x="0" y="0"/>
          <a:chExt cx="0" cy="0"/>
        </a:xfrm>
      </p:grpSpPr>
      <p:sp>
        <p:nvSpPr>
          <p:cNvPr id="18" name="Diagramm-Hintergrund">
            <a:extLst>
              <a:ext uri="{FF2B5EF4-FFF2-40B4-BE49-F238E27FC236}">
                <a16:creationId xmlns:a16="http://schemas.microsoft.com/office/drawing/2014/main" id="{EBC91B48-ED15-DCD2-4357-86E4B21B4334}"/>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389E58-030B-48C7-A195-1758F18EF6FD}" type="datetime4">
              <a:rPr lang="de-DE" smtClean="0"/>
              <a:t>22. September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10836000" cy="3924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2749948"/>
      </p:ext>
    </p:extLst>
  </p:cSld>
  <p:clrMapOvr>
    <a:masterClrMapping/>
  </p:clrMapOvr>
  <p:extLst>
    <p:ext uri="{DCECCB84-F9BA-43D5-87BE-67443E8EF086}">
      <p15:sldGuideLst xmlns:p15="http://schemas.microsoft.com/office/powerpoint/2012/main"/>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DIAGRAMM | 1er / Hell">
    <p:spTree>
      <p:nvGrpSpPr>
        <p:cNvPr id="1" name=""/>
        <p:cNvGrpSpPr/>
        <p:nvPr/>
      </p:nvGrpSpPr>
      <p:grpSpPr>
        <a:xfrm>
          <a:off x="0" y="0"/>
          <a:ext cx="0" cy="0"/>
          <a:chOff x="0" y="0"/>
          <a:chExt cx="0" cy="0"/>
        </a:xfrm>
      </p:grpSpPr>
      <p:sp>
        <p:nvSpPr>
          <p:cNvPr id="2" name="Diagramm-Hintergrund">
            <a:extLst>
              <a:ext uri="{FF2B5EF4-FFF2-40B4-BE49-F238E27FC236}">
                <a16:creationId xmlns:a16="http://schemas.microsoft.com/office/drawing/2014/main" id="{60E8DE59-30C6-918C-B248-262CD30BF6DC}"/>
              </a:ext>
            </a:extLst>
          </p:cNvPr>
          <p:cNvSpPr/>
          <p:nvPr userDrawn="1"/>
        </p:nvSpPr>
        <p:spPr>
          <a:xfrm>
            <a:off x="540000" y="1762183"/>
            <a:ext cx="11161240" cy="4176000"/>
          </a:xfrm>
          <a:custGeom>
            <a:avLst/>
            <a:gdLst>
              <a:gd name="connsiteX0" fmla="*/ 11161239 w 11161240"/>
              <a:gd name="connsiteY0" fmla="*/ 3635999 h 4176000"/>
              <a:gd name="connsiteX1" fmla="*/ 10261239 w 11161240"/>
              <a:gd name="connsiteY1" fmla="*/ 4158965 h 4176000"/>
              <a:gd name="connsiteX2" fmla="*/ 10261239 w 11161240"/>
              <a:gd name="connsiteY2" fmla="*/ 4175999 h 4176000"/>
              <a:gd name="connsiteX3" fmla="*/ 11161239 w 11161240"/>
              <a:gd name="connsiteY3" fmla="*/ 4175999 h 4176000"/>
              <a:gd name="connsiteX4" fmla="*/ 0 w 11161240"/>
              <a:gd name="connsiteY4" fmla="*/ 0 h 4176000"/>
              <a:gd name="connsiteX5" fmla="*/ 11161240 w 11161240"/>
              <a:gd name="connsiteY5" fmla="*/ 0 h 4176000"/>
              <a:gd name="connsiteX6" fmla="*/ 11161240 w 11161240"/>
              <a:gd name="connsiteY6" fmla="*/ 4176000 h 4176000"/>
              <a:gd name="connsiteX7" fmla="*/ 0 w 11161240"/>
              <a:gd name="connsiteY7"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61240" h="4176000">
                <a:moveTo>
                  <a:pt x="11161239" y="3635999"/>
                </a:moveTo>
                <a:lnTo>
                  <a:pt x="10261239" y="4158965"/>
                </a:lnTo>
                <a:lnTo>
                  <a:pt x="10261239" y="4175999"/>
                </a:lnTo>
                <a:lnTo>
                  <a:pt x="11161239" y="4175999"/>
                </a:lnTo>
                <a:close/>
                <a:moveTo>
                  <a:pt x="0" y="0"/>
                </a:moveTo>
                <a:lnTo>
                  <a:pt x="11161240" y="0"/>
                </a:lnTo>
                <a:lnTo>
                  <a:pt x="1116124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8CE66B16-B912-4E87-A027-27BD0B7B6C8E}" type="datetime4">
              <a:rPr lang="de-DE" smtClean="0"/>
              <a:t>22. September 2026</a:t>
            </a:fld>
            <a:endParaRPr lang="de-DE"/>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540000" y="1872000"/>
            <a:ext cx="11160000" cy="4032000"/>
          </a:xfrm>
        </p:spPr>
        <p:txBody>
          <a:bodyPr vert="horz" lIns="0" tIns="0" rIns="0" bIns="864000" rtlCol="0" anchor="ctr" anchorCtr="1">
            <a:noAutofit/>
          </a:bodyPr>
          <a:lstStyle>
            <a:lvl1pPr marL="270000" indent="-270000">
              <a:buFont typeface="Arial" panose="020B0604020202020204" pitchFamily="34" charset="0"/>
              <a:buNone/>
              <a:defRPr lang="de-DE" sz="20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022622735"/>
      </p:ext>
    </p:extLst>
  </p:cSld>
  <p:clrMapOvr>
    <a:masterClrMapping/>
  </p:clrMapOvr>
  <p:extLst>
    <p:ext uri="{DCECCB84-F9BA-43D5-87BE-67443E8EF086}">
      <p15:sldGuideLst xmlns:p15="http://schemas.microsoft.com/office/powerpoint/2012/main"/>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DIAGRAMM + Text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6F1CB83-1134-4901-872D-843258CCC668}" type="datetime4">
              <a:rPr lang="de-DE" smtClean="0"/>
              <a:t>22. September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322468320"/>
      </p:ext>
    </p:extLst>
  </p:cSld>
  <p:clrMapOvr>
    <a:masterClrMapping/>
  </p:clrMapOvr>
  <p:extLst>
    <p:ext uri="{DCECCB84-F9BA-43D5-87BE-67443E8EF086}">
      <p15:sldGuideLst xmlns:p15="http://schemas.microsoft.com/office/powerpoint/2012/main"/>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DIAGRAMM + Text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A8D273E-5525-4979-B6EB-00F390971C36}" type="datetime4">
              <a:rPr lang="de-DE" smtClean="0"/>
              <a:t>22. September 2026</a:t>
            </a:fld>
            <a:endParaRPr lang="de-DE"/>
          </a:p>
        </p:txBody>
      </p:sp>
      <p:sp>
        <p:nvSpPr>
          <p:cNvPr id="21" name="Text-Platzhalter">
            <a:extLst>
              <a:ext uri="{FF2B5EF4-FFF2-40B4-BE49-F238E27FC236}">
                <a16:creationId xmlns:a16="http://schemas.microsoft.com/office/drawing/2014/main" id="{9C3A5A95-3264-844E-33E3-92060F1D0DBA}"/>
              </a:ext>
            </a:extLst>
          </p:cNvPr>
          <p:cNvSpPr>
            <a:spLocks noGrp="1"/>
          </p:cNvSpPr>
          <p:nvPr>
            <p:ph type="body" sz="quarter" idx="43" hasCustomPrompt="1"/>
          </p:nvPr>
        </p:nvSpPr>
        <p:spPr>
          <a:xfrm>
            <a:off x="8244013" y="1762183"/>
            <a:ext cx="3455987" cy="4032000"/>
          </a:xfrm>
        </p:spPr>
        <p:txBody>
          <a:bodyPr/>
          <a:lstStyle>
            <a:lvl1pPr>
              <a:buClr>
                <a:srgbClr val="10065A"/>
              </a:buClr>
              <a:defRPr sz="2000"/>
            </a:lvl1pPr>
            <a:lvl2pPr>
              <a:defRPr sz="2000"/>
            </a:lvl2pPr>
            <a:lvl3pPr>
              <a:defRPr sz="2000"/>
            </a:lvl3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94353805"/>
      </p:ext>
    </p:extLst>
  </p:cSld>
  <p:clrMapOvr>
    <a:masterClrMapping/>
  </p:clrMapOvr>
  <p:extLst>
    <p:ext uri="{DCECCB84-F9BA-43D5-87BE-67443E8EF086}">
      <p15:sldGuideLst xmlns:p15="http://schemas.microsoft.com/office/powerpoint/2012/main"/>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DIAGRAMM + Bild | 2: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6A12D63-60AE-4651-AAD7-562241ADF5B3}"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410206665"/>
      </p:ext>
    </p:extLst>
  </p:cSld>
  <p:clrMapOvr>
    <a:masterClrMapping/>
  </p:clrMapOvr>
  <p:extLst>
    <p:ext uri="{DCECCB84-F9BA-43D5-87BE-67443E8EF086}">
      <p15:sldGuideLst xmlns:p15="http://schemas.microsoft.com/office/powerpoint/2012/main">
        <p15:guide id="1" orient="horz" pos="3430" userDrawn="1">
          <p15:clr>
            <a:srgbClr val="FBAE40"/>
          </p15:clr>
        </p15:guide>
        <p15:guide id="2" pos="7378" userDrawn="1">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B2D4C9FC-E35E-48BC-BCB0-A817FD01BF68}"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581763644"/>
      </p:ext>
    </p:extLst>
  </p:cSld>
  <p:clrMapOvr>
    <a:masterClrMapping/>
  </p:clrMapOvr>
  <p:extLst>
    <p:ext uri="{DCECCB84-F9BA-43D5-87BE-67443E8EF086}">
      <p15:sldGuideLst xmlns:p15="http://schemas.microsoft.com/office/powerpoint/2012/main"/>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DIAGRAMM | 2er / Dunke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75A555C1-FBCE-42FF-BE66-44D32198B8A7}" type="datetime4">
              <a:rPr lang="de-DE" smtClean="0"/>
              <a:t>22. September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35545443"/>
      </p:ext>
    </p:extLst>
  </p:cSld>
  <p:clrMapOvr>
    <a:masterClrMapping/>
  </p:clrMapOvr>
  <p:extLst>
    <p:ext uri="{DCECCB84-F9BA-43D5-87BE-67443E8EF086}">
      <p15:sldGuideLst xmlns:p15="http://schemas.microsoft.com/office/powerpoint/2012/main"/>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DIAGRAMM | 2er / Hell">
    <p:spTree>
      <p:nvGrpSpPr>
        <p:cNvPr id="1" name=""/>
        <p:cNvGrpSpPr/>
        <p:nvPr/>
      </p:nvGrpSpPr>
      <p:grpSpPr>
        <a:xfrm>
          <a:off x="0" y="0"/>
          <a:ext cx="0" cy="0"/>
          <a:chOff x="0" y="0"/>
          <a:chExt cx="0" cy="0"/>
        </a:xfrm>
      </p:grpSpPr>
      <p:sp>
        <p:nvSpPr>
          <p:cNvPr id="2" name="Diagramm-Hintergrund2">
            <a:extLst>
              <a:ext uri="{FF2B5EF4-FFF2-40B4-BE49-F238E27FC236}">
                <a16:creationId xmlns:a16="http://schemas.microsoft.com/office/drawing/2014/main" id="{4F3649A3-7EE8-5342-A011-4DFB307DE948}"/>
              </a:ext>
            </a:extLst>
          </p:cNvPr>
          <p:cNvSpPr/>
          <p:nvPr userDrawn="1"/>
        </p:nvSpPr>
        <p:spPr>
          <a:xfrm>
            <a:off x="6197825"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14" name="Diagramm-Hintergrund1">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573CDFD3-4809-48AC-9ED9-E088DA3C8CE5}" type="datetime4">
              <a:rPr lang="de-DE" smtClean="0"/>
              <a:t>22. September 2026</a:t>
            </a:fld>
            <a:endParaRPr lang="de-DE"/>
          </a:p>
        </p:txBody>
      </p:sp>
      <p:sp>
        <p:nvSpPr>
          <p:cNvPr id="13" name="Diagramm-Quelle2">
            <a:extLst>
              <a:ext uri="{FF2B5EF4-FFF2-40B4-BE49-F238E27FC236}">
                <a16:creationId xmlns:a16="http://schemas.microsoft.com/office/drawing/2014/main" id="{E57BB12F-CFB3-9722-EE8F-50F8DCA0A7E3}"/>
              </a:ext>
            </a:extLst>
          </p:cNvPr>
          <p:cNvSpPr>
            <a:spLocks noGrp="1"/>
          </p:cNvSpPr>
          <p:nvPr>
            <p:ph type="body" sz="quarter" idx="44" hasCustomPrompt="1"/>
          </p:nvPr>
        </p:nvSpPr>
        <p:spPr>
          <a:xfrm>
            <a:off x="6197825"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9" name="Diagramm-Platzhalter2">
            <a:extLst>
              <a:ext uri="{FF2B5EF4-FFF2-40B4-BE49-F238E27FC236}">
                <a16:creationId xmlns:a16="http://schemas.microsoft.com/office/drawing/2014/main" id="{F5634D1F-F163-B778-37D9-6348A662720F}"/>
              </a:ext>
            </a:extLst>
          </p:cNvPr>
          <p:cNvSpPr>
            <a:spLocks noGrp="1"/>
          </p:cNvSpPr>
          <p:nvPr>
            <p:ph type="chart" sz="quarter" idx="41" hasCustomPrompt="1"/>
          </p:nvPr>
        </p:nvSpPr>
        <p:spPr>
          <a:xfrm>
            <a:off x="6281217"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11" name="Diagramm-Untertitel2">
            <a:extLst>
              <a:ext uri="{FF2B5EF4-FFF2-40B4-BE49-F238E27FC236}">
                <a16:creationId xmlns:a16="http://schemas.microsoft.com/office/drawing/2014/main" id="{B8BC0DBA-415B-3834-EBBA-9EC131AC1FF7}"/>
              </a:ext>
            </a:extLst>
          </p:cNvPr>
          <p:cNvSpPr>
            <a:spLocks noGrp="1"/>
          </p:cNvSpPr>
          <p:nvPr>
            <p:ph type="body" sz="quarter" idx="42" hasCustomPrompt="1"/>
          </p:nvPr>
        </p:nvSpPr>
        <p:spPr>
          <a:xfrm>
            <a:off x="6197825"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2-Untertitel</a:t>
            </a:r>
          </a:p>
        </p:txBody>
      </p:sp>
      <p:sp>
        <p:nvSpPr>
          <p:cNvPr id="12" name="Diagramm-Titel2">
            <a:extLst>
              <a:ext uri="{FF2B5EF4-FFF2-40B4-BE49-F238E27FC236}">
                <a16:creationId xmlns:a16="http://schemas.microsoft.com/office/drawing/2014/main" id="{CA3C2690-22CD-29D8-89E0-669E219C720B}"/>
              </a:ext>
            </a:extLst>
          </p:cNvPr>
          <p:cNvSpPr>
            <a:spLocks noGrp="1"/>
          </p:cNvSpPr>
          <p:nvPr>
            <p:ph type="body" sz="quarter" idx="43" hasCustomPrompt="1"/>
          </p:nvPr>
        </p:nvSpPr>
        <p:spPr>
          <a:xfrm>
            <a:off x="6197825"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2-Titel</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4644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5508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 1-Untertitel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5508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 1-Titel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067799330"/>
      </p:ext>
    </p:extLst>
  </p:cSld>
  <p:clrMapOvr>
    <a:masterClrMapping/>
  </p:clrMapOvr>
  <p:extLst>
    <p:ext uri="{DCECCB84-F9BA-43D5-87BE-67443E8EF086}">
      <p15:sldGuideLst xmlns:p15="http://schemas.microsoft.com/office/powerpoint/2012/main"/>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DIAGRAMM + Inhalt | 1:1 / Dunke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0B1296A9-0B79-40DC-8287-543F334CDB8E}" type="datetime4">
              <a:rPr lang="de-DE" smtClean="0"/>
              <a:t>22. September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FFFFFF"/>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FF3EB5"/>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1688914416"/>
      </p:ext>
    </p:extLst>
  </p:cSld>
  <p:clrMapOvr>
    <a:masterClrMapping/>
  </p:clrMapOvr>
  <p:extLst>
    <p:ext uri="{DCECCB84-F9BA-43D5-87BE-67443E8EF086}">
      <p15:sldGuideLst xmlns:p15="http://schemas.microsoft.com/office/powerpoint/2012/main"/>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DIAGRAMM + Inhalt | 1: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FA39207E-2CD0-54FD-E6A4-E471023DAC9C}"/>
              </a:ext>
            </a:extLst>
          </p:cNvPr>
          <p:cNvSpPr/>
          <p:nvPr userDrawn="1"/>
        </p:nvSpPr>
        <p:spPr>
          <a:xfrm>
            <a:off x="540000" y="1762183"/>
            <a:ext cx="5508000" cy="4176000"/>
          </a:xfrm>
          <a:custGeom>
            <a:avLst/>
            <a:gdLst>
              <a:gd name="connsiteX0" fmla="*/ 0 w 5508000"/>
              <a:gd name="connsiteY0" fmla="*/ 0 h 4176000"/>
              <a:gd name="connsiteX1" fmla="*/ 5508000 w 5508000"/>
              <a:gd name="connsiteY1" fmla="*/ 0 h 4176000"/>
              <a:gd name="connsiteX2" fmla="*/ 5508000 w 5508000"/>
              <a:gd name="connsiteY2" fmla="*/ 3672000 h 4176000"/>
              <a:gd name="connsiteX3" fmla="*/ 4668000 w 5508000"/>
              <a:gd name="connsiteY3" fmla="*/ 4160102 h 4176000"/>
              <a:gd name="connsiteX4" fmla="*/ 4668000 w 5508000"/>
              <a:gd name="connsiteY4" fmla="*/ 4176000 h 4176000"/>
              <a:gd name="connsiteX5" fmla="*/ 0 w 5508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8000" h="4176000">
                <a:moveTo>
                  <a:pt x="0" y="0"/>
                </a:moveTo>
                <a:lnTo>
                  <a:pt x="5508000" y="0"/>
                </a:lnTo>
                <a:lnTo>
                  <a:pt x="5508000" y="3672000"/>
                </a:lnTo>
                <a:lnTo>
                  <a:pt x="4668000" y="4160102"/>
                </a:lnTo>
                <a:lnTo>
                  <a:pt x="4668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2F5F6C32-8B2B-46C3-AE00-D8F582B260AE}" type="datetime4">
              <a:rPr lang="de-DE" smtClean="0"/>
              <a:t>22. September 2026</a:t>
            </a:fld>
            <a:endParaRPr lang="de-DE"/>
          </a:p>
        </p:txBody>
      </p:sp>
      <p:sp>
        <p:nvSpPr>
          <p:cNvPr id="15" name="Inhalt">
            <a:extLst>
              <a:ext uri="{FF2B5EF4-FFF2-40B4-BE49-F238E27FC236}">
                <a16:creationId xmlns:a16="http://schemas.microsoft.com/office/drawing/2014/main" id="{71AA669D-592A-6CA6-40EE-453AF035B00C}"/>
              </a:ext>
            </a:extLst>
          </p:cNvPr>
          <p:cNvSpPr>
            <a:spLocks noGrp="1"/>
          </p:cNvSpPr>
          <p:nvPr>
            <p:ph sz="quarter" idx="42" hasCustomPrompt="1"/>
          </p:nvPr>
        </p:nvSpPr>
        <p:spPr>
          <a:xfrm>
            <a:off x="6312024" y="1762183"/>
            <a:ext cx="5387977" cy="4032250"/>
          </a:xfrm>
        </p:spPr>
        <p:txBody>
          <a:bodyPr/>
          <a:lstStyle>
            <a:lvl1pPr>
              <a:buClr>
                <a:srgbClr val="10065A"/>
              </a:buClr>
              <a:defRPr sz="2200"/>
            </a:lvl1pPr>
            <a:lvl2pPr marL="714375" indent="-427038">
              <a:defRPr sz="2200"/>
            </a:lvl2pPr>
            <a:lvl3pPr>
              <a:defRPr sz="2200"/>
            </a:lvl3pPr>
            <a:lvl4pPr>
              <a:defRPr sz="2200"/>
            </a:lvl4pPr>
            <a:lvl5pPr>
              <a:defRPr sz="2000"/>
            </a:lvl5pPr>
          </a:lstStyle>
          <a:p>
            <a:pPr lvl="0"/>
            <a:r>
              <a:rPr lang="de-DE"/>
              <a:t>Text</a:t>
            </a:r>
          </a:p>
          <a:p>
            <a:pPr lvl="1"/>
            <a:r>
              <a:rPr lang="de-DE"/>
              <a:t>Zweite Ebene</a:t>
            </a:r>
          </a:p>
          <a:p>
            <a:pPr lvl="2"/>
            <a:r>
              <a:rPr lang="de-DE"/>
              <a:t>Dritte Ebene</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529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Tree>
    <p:extLst>
      <p:ext uri="{BB962C8B-B14F-4D97-AF65-F5344CB8AC3E}">
        <p14:creationId xmlns:p14="http://schemas.microsoft.com/office/powerpoint/2010/main" val="425840021"/>
      </p:ext>
    </p:extLst>
  </p:cSld>
  <p:clrMapOvr>
    <a:masterClrMapping/>
  </p:clrMapOvr>
  <p:extLst>
    <p:ext uri="{DCECCB84-F9BA-43D5-87BE-67443E8EF086}">
      <p15:sldGuideLst xmlns:p15="http://schemas.microsoft.com/office/powerpoint/2012/main"/>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userDrawn="1">
  <p:cSld name="BILDER">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Bilder</a:t>
            </a:r>
          </a:p>
        </p:txBody>
      </p:sp>
    </p:spTree>
    <p:extLst>
      <p:ext uri="{BB962C8B-B14F-4D97-AF65-F5344CB8AC3E}">
        <p14:creationId xmlns:p14="http://schemas.microsoft.com/office/powerpoint/2010/main" val="3291883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01ED364E-0F38-4115-8906-616ED37382DE}"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16971920"/>
      </p:ext>
    </p:extLst>
  </p:cSld>
  <p:clrMapOvr>
    <a:masterClrMapping/>
  </p:clrMapOvr>
  <p:extLst>
    <p:ext uri="{DCECCB84-F9BA-43D5-87BE-67443E8EF086}">
      <p15:sldGuideLst xmlns:p15="http://schemas.microsoft.com/office/powerpoint/2012/main"/>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D8A81E-DB1E-48A4-A7FA-0486397D2ED2}"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173368550"/>
      </p:ext>
    </p:extLst>
  </p:cSld>
  <p:clrMapOvr>
    <a:masterClrMapping/>
  </p:clrMapOvr>
  <p:extLst>
    <p:ext uri="{DCECCB84-F9BA-43D5-87BE-67443E8EF086}">
      <p15:sldGuideLst xmlns:p15="http://schemas.microsoft.com/office/powerpoint/2012/main"/>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0D63676-5231-4587-B74F-A6B64E082F8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505892597"/>
      </p:ext>
    </p:extLst>
  </p:cSld>
  <p:clrMapOvr>
    <a:masterClrMapping/>
  </p:clrMapOvr>
  <p:extLst>
    <p:ext uri="{DCECCB84-F9BA-43D5-87BE-67443E8EF086}">
      <p15:sldGuideLst xmlns:p15="http://schemas.microsoft.com/office/powerpoint/2012/main"/>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A6D4EBC-A6CC-44E6-9819-0BA173723D55}"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91552197"/>
      </p:ext>
    </p:extLst>
  </p:cSld>
  <p:clrMapOvr>
    <a:masterClrMapping/>
  </p:clrMapOvr>
  <p:extLst>
    <p:ext uri="{DCECCB84-F9BA-43D5-87BE-67443E8EF086}">
      <p15:sldGuideLst xmlns:p15="http://schemas.microsoft.com/office/powerpoint/2012/main"/>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91D1471-F0D7-40FC-9AFF-E9776F81171C}"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502380726"/>
      </p:ext>
    </p:extLst>
  </p:cSld>
  <p:clrMapOvr>
    <a:masterClrMapping/>
  </p:clrMapOvr>
  <p:extLst>
    <p:ext uri="{DCECCB84-F9BA-43D5-87BE-67443E8EF086}">
      <p15:sldGuideLst xmlns:p15="http://schemas.microsoft.com/office/powerpoint/2012/main"/>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1805F269-F4BF-4C39-83DA-5C0300A2CFAE}"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631330995"/>
      </p:ext>
    </p:extLst>
  </p:cSld>
  <p:clrMapOvr>
    <a:masterClrMapping/>
  </p:clrMapOvr>
  <p:extLst>
    <p:ext uri="{DCECCB84-F9BA-43D5-87BE-67443E8EF086}">
      <p15:sldGuideLst xmlns:p15="http://schemas.microsoft.com/office/powerpoint/2012/main"/>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B0F2E5D3-8CDF-4574-885B-65D0EF1E742D}"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767684503"/>
      </p:ext>
    </p:extLst>
  </p:cSld>
  <p:clrMapOvr>
    <a:masterClrMapping/>
  </p:clrMapOvr>
  <p:extLst>
    <p:ext uri="{DCECCB84-F9BA-43D5-87BE-67443E8EF086}">
      <p15:sldGuideLst xmlns:p15="http://schemas.microsoft.com/office/powerpoint/2012/main"/>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preserve="1" userDrawn="1">
  <p:cSld name="BILDER groß | 3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5C62533-9D72-4E0E-8AB0-239751E42D75}"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Tx/>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720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5998464"/>
      </p:ext>
    </p:extLst>
  </p:cSld>
  <p:clrMapOvr>
    <a:masterClrMapping/>
  </p:clrMapOvr>
  <p:extLst>
    <p:ext uri="{DCECCB84-F9BA-43D5-87BE-67443E8EF086}">
      <p15:sldGuideLst xmlns:p15="http://schemas.microsoft.com/office/powerpoint/2012/main"/>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BILDER groß | 3er / Dunkel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5A"/>
                </a:solidFill>
              </a:defRPr>
            </a:lvl1pPr>
          </a:lstStyle>
          <a:p>
            <a:fld id="{FFF106F1-BE59-48EA-91CF-516C81A7964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113711834"/>
      </p:ext>
    </p:extLst>
  </p:cSld>
  <p:clrMapOvr>
    <a:masterClrMapping/>
  </p:clrMapOvr>
  <p:extLst>
    <p:ext uri="{DCECCB84-F9BA-43D5-87BE-67443E8EF086}">
      <p15:sldGuideLst xmlns:p15="http://schemas.microsoft.com/office/powerpoint/2012/main"/>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BILDER groß | 3er / Blau-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B548C8C-8B85-42A7-AC3D-21893CAF1AD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4062158448"/>
      </p:ext>
    </p:extLst>
  </p:cSld>
  <p:clrMapOvr>
    <a:masterClrMapping/>
  </p:clrMapOvr>
  <p:extLst>
    <p:ext uri="{DCECCB84-F9BA-43D5-87BE-67443E8EF086}">
      <p15:sldGuideLst xmlns:p15="http://schemas.microsoft.com/office/powerpoint/2012/main"/>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BILDER groß | 3er / Pink-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1CE1651A-11D5-4774-B215-2706848F101C}"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chemeClr val="accent1"/>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chemeClr val="accent1"/>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45693240"/>
      </p:ext>
    </p:extLst>
  </p:cSld>
  <p:clrMapOvr>
    <a:masterClrMapping/>
  </p:clrMapOvr>
  <p:extLst>
    <p:ext uri="{DCECCB84-F9BA-43D5-87BE-67443E8EF086}">
      <p15:sldGuideLst xmlns:p15="http://schemas.microsoft.com/office/powerpoint/2012/main"/>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ILDER groß | 3er / Türkis-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4FDF7970-79EA-4FB8-BAAD-544D07295B8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646947703"/>
      </p:ext>
    </p:extLst>
  </p:cSld>
  <p:clrMapOvr>
    <a:masterClrMapping/>
  </p:clrMapOvr>
  <p:extLst>
    <p:ext uri="{DCECCB84-F9BA-43D5-87BE-67443E8EF086}">
      <p15:sldGuideLst xmlns:p15="http://schemas.microsoft.com/office/powerpoint/2012/main"/>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BILDER groß | 3er / Violett-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3AD5D5DB-E21C-4C3B-BE25-5AFB8D13B089}"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888429728"/>
      </p:ext>
    </p:extLst>
  </p:cSld>
  <p:clrMapOvr>
    <a:masterClrMapping/>
  </p:clrMapOvr>
  <p:extLst>
    <p:ext uri="{DCECCB84-F9BA-43D5-87BE-67443E8EF086}">
      <p15:sldGuideLst xmlns:p15="http://schemas.microsoft.com/office/powerpoint/2012/main"/>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BILDER groß | 3er / Orange-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216A0388-1451-4BB6-8A27-EE0DAECFAAB8}"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311620733"/>
      </p:ext>
    </p:extLst>
  </p:cSld>
  <p:clrMapOvr>
    <a:masterClrMapping/>
  </p:clrMapOvr>
  <p:extLst>
    <p:ext uri="{DCECCB84-F9BA-43D5-87BE-67443E8EF086}">
      <p15:sldGuideLst xmlns:p15="http://schemas.microsoft.com/office/powerpoint/2012/main"/>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BILDER groß | 3er / Gold-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52E9709E-FCEA-4E71-B71F-B032A042FC49}"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30199398"/>
      </p:ext>
    </p:extLst>
  </p:cSld>
  <p:clrMapOvr>
    <a:masterClrMapping/>
  </p:clrMapOvr>
  <p:extLst>
    <p:ext uri="{DCECCB84-F9BA-43D5-87BE-67443E8EF086}">
      <p15:sldGuideLst xmlns:p15="http://schemas.microsoft.com/office/powerpoint/2012/main"/>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BILDER groß | 3er / Grün-Weiß">
    <p:bg>
      <p:bgPr>
        <a:solidFill>
          <a:srgbClr val="FFFFFF"/>
        </a:solidFill>
        <a:effectLst/>
      </p:bgPr>
    </p:bg>
    <p:spTree>
      <p:nvGrpSpPr>
        <p:cNvPr id="1" name=""/>
        <p:cNvGrpSpPr/>
        <p:nvPr/>
      </p:nvGrpSpPr>
      <p:grpSpPr>
        <a:xfrm>
          <a:off x="0" y="0"/>
          <a:ext cx="0" cy="0"/>
          <a:chOff x="0" y="0"/>
          <a:chExt cx="0" cy="0"/>
        </a:xfrm>
      </p:grpSpPr>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10069F"/>
                </a:solidFill>
              </a:defRPr>
            </a:lvl1pPr>
          </a:lstStyle>
          <a:p>
            <a:fld id="{D9D08164-C665-41D0-9C25-CDA7BAAE1DB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46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50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4783435"/>
            <a:ext cx="3240000" cy="1151756"/>
          </a:xfrm>
        </p:spPr>
        <p:txBody>
          <a:bodyPr>
            <a:noAutofit/>
          </a:bodyPr>
          <a:lstStyle>
            <a:lvl1pPr marL="0" indent="0" algn="l">
              <a:spcBef>
                <a:spcPts val="0"/>
              </a:spcBef>
              <a:buClr>
                <a:schemeClr val="bg1"/>
              </a:buClr>
              <a:buSzPct val="25000"/>
              <a:buFont typeface="Arial" panose="020B0604020202020204" pitchFamily="34" charset="0"/>
              <a:buChar char="•"/>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4365104"/>
            <a:ext cx="324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57901"/>
            <a:ext cx="3240000" cy="2880000"/>
          </a:xfrm>
          <a:prstGeom prst="snip2DiagRect">
            <a:avLst>
              <a:gd name="adj1" fmla="val 13890"/>
              <a:gd name="adj2" fmla="val 0"/>
            </a:avLst>
          </a:prstGeom>
          <a:solidFill>
            <a:srgbClr val="F0F3F7"/>
          </a:solidFill>
        </p:spPr>
        <p:txBody>
          <a:bodyPr tIns="18000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715473399"/>
      </p:ext>
    </p:extLst>
  </p:cSld>
  <p:clrMapOvr>
    <a:masterClrMapping/>
  </p:clrMapOvr>
  <p:extLst>
    <p:ext uri="{DCECCB84-F9BA-43D5-87BE-67443E8EF086}">
      <p15:sldGuideLst xmlns:p15="http://schemas.microsoft.com/office/powerpoint/2012/main"/>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91C77A81-168E-48D5-BB44-ADEF73E04A8B}"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431438383"/>
      </p:ext>
    </p:extLst>
  </p:cSld>
  <p:clrMapOvr>
    <a:masterClrMapping/>
  </p:clrMapOvr>
  <p:extLst>
    <p:ext uri="{DCECCB84-F9BA-43D5-87BE-67443E8EF086}">
      <p15:sldGuideLst xmlns:p15="http://schemas.microsoft.com/office/powerpoint/2012/main"/>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7FFB7F2-F263-4DFB-B81D-A14168B54313}"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387414960"/>
      </p:ext>
    </p:extLst>
  </p:cSld>
  <p:clrMapOvr>
    <a:masterClrMapping/>
  </p:clrMapOvr>
  <p:extLst>
    <p:ext uri="{DCECCB84-F9BA-43D5-87BE-67443E8EF086}">
      <p15:sldGuideLst xmlns:p15="http://schemas.microsoft.com/office/powerpoint/2012/main"/>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FA21496F-1920-4068-9D1F-4C10B6D1AC8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91599728"/>
      </p:ext>
    </p:extLst>
  </p:cSld>
  <p:clrMapOvr>
    <a:masterClrMapping/>
  </p:clrMapOvr>
  <p:extLst>
    <p:ext uri="{DCECCB84-F9BA-43D5-87BE-67443E8EF086}">
      <p15:sldGuideLst xmlns:p15="http://schemas.microsoft.com/office/powerpoint/2012/main"/>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9"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87EEB485-BF9B-49F9-A68D-770C4F2F549B}"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431154538"/>
      </p:ext>
    </p:extLst>
  </p:cSld>
  <p:clrMapOvr>
    <a:masterClrMapping/>
  </p:clrMapOvr>
  <p:extLst>
    <p:ext uri="{DCECCB84-F9BA-43D5-87BE-67443E8EF086}">
      <p15:sldGuideLst xmlns:p15="http://schemas.microsoft.com/office/powerpoint/2012/main"/>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66E697E3-B8C2-4F3B-93A7-639F2A4E5F7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4211700910"/>
      </p:ext>
    </p:extLst>
  </p:cSld>
  <p:clrMapOvr>
    <a:masterClrMapping/>
  </p:clrMapOvr>
  <p:extLst>
    <p:ext uri="{DCECCB84-F9BA-43D5-87BE-67443E8EF086}">
      <p15:sldGuideLst xmlns:p15="http://schemas.microsoft.com/office/powerpoint/2012/main"/>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Orange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1"/>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7502DC1C-E540-44E6-8803-299B397D42F7}"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3926603953"/>
      </p:ext>
    </p:extLst>
  </p:cSld>
  <p:clrMapOvr>
    <a:masterClrMapping/>
  </p:clrMapOvr>
  <p:extLst>
    <p:ext uri="{DCECCB84-F9BA-43D5-87BE-67443E8EF086}">
      <p15:sldGuideLst xmlns:p15="http://schemas.microsoft.com/office/powerpoint/2012/main"/>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485DCF92-68AF-4CD5-812E-ABD373C53337}"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1163201223"/>
      </p:ext>
    </p:extLst>
  </p:cSld>
  <p:clrMapOvr>
    <a:masterClrMapping/>
  </p:clrMapOvr>
  <p:extLst>
    <p:ext uri="{DCECCB84-F9BA-43D5-87BE-67443E8EF086}">
      <p15:sldGuideLst xmlns:p15="http://schemas.microsoft.com/office/powerpoint/2012/main"/>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preserve="1" userDrawn="1">
  <p:cSld name="BILDER klein | 3er  / Grü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8"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chemeClr val="bg1"/>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chemeClr val="bg1"/>
                </a:solidFill>
              </a:defRPr>
            </a:lvl1pPr>
          </a:lstStyle>
          <a:p>
            <a:fld id="{22804FF4-CE9D-4D45-9C60-4852E868340F}" type="datetime4">
              <a:rPr lang="de-DE" smtClean="0"/>
              <a:t>22. September 2026</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tIns="0"/>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111600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chemeClr val="bg1"/>
                </a:solidFill>
              </a:defRPr>
            </a:lvl1pPr>
          </a:lstStyle>
          <a:p>
            <a:r>
              <a:rPr lang="de-DE"/>
              <a:t>Titel der Folie</a:t>
            </a:r>
          </a:p>
        </p:txBody>
      </p:sp>
    </p:spTree>
    <p:extLst>
      <p:ext uri="{BB962C8B-B14F-4D97-AF65-F5344CB8AC3E}">
        <p14:creationId xmlns:p14="http://schemas.microsoft.com/office/powerpoint/2010/main" val="2150149864"/>
      </p:ext>
    </p:extLst>
  </p:cSld>
  <p:clrMapOvr>
    <a:masterClrMapping/>
  </p:clrMapOvr>
  <p:extLst>
    <p:ext uri="{DCECCB84-F9BA-43D5-87BE-67443E8EF086}">
      <p15:sldGuideLst xmlns:p15="http://schemas.microsoft.com/office/powerpoint/2012/main"/>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ILDER klein | 3er  / Dunkel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5A"/>
                </a:solidFill>
              </a:defRPr>
            </a:lvl1pPr>
          </a:lstStyle>
          <a:p>
            <a:fld id="{7B935CAC-67AD-4812-B44F-70997D5CBABA}"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3923763"/>
      </p:ext>
    </p:extLst>
  </p:cSld>
  <p:clrMapOvr>
    <a:masterClrMapping/>
  </p:clrMapOvr>
  <p:extLst>
    <p:ext uri="{DCECCB84-F9BA-43D5-87BE-67443E8EF086}">
      <p15:sldGuideLst xmlns:p15="http://schemas.microsoft.com/office/powerpoint/2012/main"/>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BILDER klein | 3er  / Blau-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lvl1pPr>
              <a:defRPr>
                <a:solidFill>
                  <a:srgbClr val="10069F"/>
                </a:solidFill>
              </a:defRPr>
            </a:lvl1pPr>
          </a:lstStyle>
          <a:p>
            <a:fld id="{D8E255F1-41EC-4712-9919-6D9A02F2314C}"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2931505412"/>
      </p:ext>
    </p:extLst>
  </p:cSld>
  <p:clrMapOvr>
    <a:masterClrMapping/>
  </p:clrMapOvr>
  <p:extLst>
    <p:ext uri="{DCECCB84-F9BA-43D5-87BE-67443E8EF086}">
      <p15:sldGuideLst xmlns:p15="http://schemas.microsoft.com/office/powerpoint/2012/main"/>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ILDER klein | 3er  / Pink-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C2E37D6A-55D0-40DE-A4B8-5F3AC34CBB85}"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801882633"/>
      </p:ext>
    </p:extLst>
  </p:cSld>
  <p:clrMapOvr>
    <a:masterClrMapping/>
  </p:clrMapOvr>
  <p:extLst>
    <p:ext uri="{DCECCB84-F9BA-43D5-87BE-67443E8EF086}">
      <p15:sldGuideLst xmlns:p15="http://schemas.microsoft.com/office/powerpoint/2012/main"/>
    </p:ext>
  </p:extLs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ILDER klein | 3er  / Türkis-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9C1C179-E81E-400B-A47E-CB556E0DFD75}"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chemeClr val="accent2"/>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chemeClr val="accent2"/>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04187149"/>
      </p:ext>
    </p:extLst>
  </p:cSld>
  <p:clrMapOvr>
    <a:masterClrMapping/>
  </p:clrMapOvr>
  <p:extLst>
    <p:ext uri="{DCECCB84-F9BA-43D5-87BE-67443E8EF086}">
      <p15:sldGuideLst xmlns:p15="http://schemas.microsoft.com/office/powerpoint/2012/main"/>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ILDER klein | 3er  / Violett-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FC31DEF-EBB5-4529-AA18-76ABF714496A}"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6749919"/>
      </p:ext>
    </p:extLst>
  </p:cSld>
  <p:clrMapOvr>
    <a:masterClrMapping/>
  </p:clrMapOvr>
  <p:extLst>
    <p:ext uri="{DCECCB84-F9BA-43D5-87BE-67443E8EF086}">
      <p15:sldGuideLst xmlns:p15="http://schemas.microsoft.com/office/powerpoint/2012/main"/>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BILDER klein | 3er  / Orange-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A62A6969-3FF8-465F-AD80-0545C95C4536}"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668689035"/>
      </p:ext>
    </p:extLst>
  </p:cSld>
  <p:clrMapOvr>
    <a:masterClrMapping/>
  </p:clrMapOvr>
  <p:extLst>
    <p:ext uri="{DCECCB84-F9BA-43D5-87BE-67443E8EF086}">
      <p15:sldGuideLst xmlns:p15="http://schemas.microsoft.com/office/powerpoint/2012/main"/>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ILDER klein | 3er  / Gold-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128DEF95-9CBC-4839-84A7-34B1B308CC2D}"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628969785"/>
      </p:ext>
    </p:extLst>
  </p:cSld>
  <p:clrMapOvr>
    <a:masterClrMapping/>
  </p:clrMapOvr>
  <p:extLst>
    <p:ext uri="{DCECCB84-F9BA-43D5-87BE-67443E8EF086}">
      <p15:sldGuideLst xmlns:p15="http://schemas.microsoft.com/office/powerpoint/2012/main"/>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BILDER klein | 3er  / Grün-Weiß">
    <p:bg>
      <p:bgPr>
        <a:solidFill>
          <a:srgbClr val="FFFFFF"/>
        </a:solidFill>
        <a:effectLst/>
      </p:bgPr>
    </p:bg>
    <p:spTree>
      <p:nvGrpSpPr>
        <p:cNvPr id="1" name=""/>
        <p:cNvGrpSpPr/>
        <p:nvPr/>
      </p:nvGrpSpPr>
      <p:grpSpPr>
        <a:xfrm>
          <a:off x="0" y="0"/>
          <a:ext cx="0" cy="0"/>
          <a:chOff x="0" y="0"/>
          <a:chExt cx="0" cy="0"/>
        </a:xfrm>
      </p:grpSpPr>
      <p:sp>
        <p:nvSpPr>
          <p:cNvPr id="9" name="Datum">
            <a:extLst>
              <a:ext uri="{FF2B5EF4-FFF2-40B4-BE49-F238E27FC236}">
                <a16:creationId xmlns:a16="http://schemas.microsoft.com/office/drawing/2014/main" id="{BCC2C41B-74C8-332A-99E1-747BB4322BE6}"/>
              </a:ext>
            </a:extLst>
          </p:cNvPr>
          <p:cNvSpPr>
            <a:spLocks noGrp="1"/>
          </p:cNvSpPr>
          <p:nvPr>
            <p:ph type="dt" sz="half" idx="33"/>
          </p:nvPr>
        </p:nvSpPr>
        <p:spPr/>
        <p:txBody>
          <a:bodyPr/>
          <a:lstStyle/>
          <a:p>
            <a:fld id="{F67415A3-1AB3-4657-A82D-11579BF30EE6}" type="datetime4">
              <a:rPr lang="de-DE" smtClean="0"/>
              <a:t>22. September 2026</a:t>
            </a:fld>
            <a:endParaRPr lang="de-DE"/>
          </a:p>
        </p:txBody>
      </p:sp>
      <p:sp>
        <p:nvSpPr>
          <p:cNvPr id="10" name="Foliennummer">
            <a:extLst>
              <a:ext uri="{FF2B5EF4-FFF2-40B4-BE49-F238E27FC236}">
                <a16:creationId xmlns:a16="http://schemas.microsoft.com/office/drawing/2014/main" id="{23C98F38-7805-70CF-1CB2-BCD64AB73888}"/>
              </a:ext>
            </a:extLst>
          </p:cNvPr>
          <p:cNvSpPr>
            <a:spLocks noGrp="1"/>
          </p:cNvSpPr>
          <p:nvPr>
            <p:ph type="sldNum" sz="quarter" idx="34"/>
          </p:nvPr>
        </p:nvSpPr>
        <p:spPr/>
        <p:txBody>
          <a:bodyPr/>
          <a:lstStyle/>
          <a:p>
            <a:fld id="{0EDB35FF-48FE-4539-886A-6B3E6CAB12DA}" type="slidenum">
              <a:rPr lang="de-DE" smtClean="0"/>
              <a:pPr/>
              <a:t>‹Nr.›</a:t>
            </a:fld>
            <a:endParaRPr lang="de-DE"/>
          </a:p>
        </p:txBody>
      </p:sp>
      <p:sp>
        <p:nvSpPr>
          <p:cNvPr id="15" name="Text-Platzhalter3">
            <a:extLst>
              <a:ext uri="{FF2B5EF4-FFF2-40B4-BE49-F238E27FC236}">
                <a16:creationId xmlns:a16="http://schemas.microsoft.com/office/drawing/2014/main" id="{5DE1E801-3817-583D-2850-C7AA058BA44D}"/>
              </a:ext>
            </a:extLst>
          </p:cNvPr>
          <p:cNvSpPr>
            <a:spLocks noGrp="1"/>
          </p:cNvSpPr>
          <p:nvPr>
            <p:ph type="body" sz="quarter" idx="31" hasCustomPrompt="1"/>
          </p:nvPr>
        </p:nvSpPr>
        <p:spPr>
          <a:xfrm>
            <a:off x="846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6" name="Bild-Unterschrift3">
            <a:extLst>
              <a:ext uri="{FF2B5EF4-FFF2-40B4-BE49-F238E27FC236}">
                <a16:creationId xmlns:a16="http://schemas.microsoft.com/office/drawing/2014/main" id="{240A1EEC-3AA5-5356-1274-290D97DF95EE}"/>
              </a:ext>
            </a:extLst>
          </p:cNvPr>
          <p:cNvSpPr>
            <a:spLocks noGrp="1"/>
          </p:cNvSpPr>
          <p:nvPr>
            <p:ph type="body" sz="quarter" idx="32" hasCustomPrompt="1"/>
          </p:nvPr>
        </p:nvSpPr>
        <p:spPr>
          <a:xfrm>
            <a:off x="846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3">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882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8" name="Text-Platzhalter2">
            <a:extLst>
              <a:ext uri="{FF2B5EF4-FFF2-40B4-BE49-F238E27FC236}">
                <a16:creationId xmlns:a16="http://schemas.microsoft.com/office/drawing/2014/main" id="{3E4A76AB-166B-C814-6E57-728032FA54AC}"/>
              </a:ext>
            </a:extLst>
          </p:cNvPr>
          <p:cNvSpPr>
            <a:spLocks noGrp="1"/>
          </p:cNvSpPr>
          <p:nvPr>
            <p:ph type="body" sz="quarter" idx="28" hasCustomPrompt="1"/>
          </p:nvPr>
        </p:nvSpPr>
        <p:spPr>
          <a:xfrm>
            <a:off x="450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3" name="Bild-Unterschrift2">
            <a:extLst>
              <a:ext uri="{FF2B5EF4-FFF2-40B4-BE49-F238E27FC236}">
                <a16:creationId xmlns:a16="http://schemas.microsoft.com/office/drawing/2014/main" id="{F9FC3F8E-3DCB-4CE3-5C46-9FD983EAC085}"/>
              </a:ext>
            </a:extLst>
          </p:cNvPr>
          <p:cNvSpPr>
            <a:spLocks noGrp="1"/>
          </p:cNvSpPr>
          <p:nvPr>
            <p:ph type="body" sz="quarter" idx="29" hasCustomPrompt="1"/>
          </p:nvPr>
        </p:nvSpPr>
        <p:spPr>
          <a:xfrm>
            <a:off x="450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2">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486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3240000" cy="1908000"/>
          </a:xfrm>
        </p:spPr>
        <p:txBody>
          <a:bodyPr>
            <a:noAutofit/>
          </a:bodyPr>
          <a:lstStyle>
            <a:lvl1pPr marL="0" indent="0" algn="ctr">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3240000" cy="360000"/>
          </a:xfrm>
        </p:spPr>
        <p:txBody>
          <a:bodyPr/>
          <a:lstStyle>
            <a:lvl1pPr marL="0" indent="0" algn="ctr">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90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3207942148"/>
      </p:ext>
    </p:extLst>
  </p:cSld>
  <p:clrMapOvr>
    <a:masterClrMapping/>
  </p:clrMapOvr>
  <p:extLst>
    <p:ext uri="{DCECCB84-F9BA-43D5-87BE-67443E8EF086}">
      <p15:sldGuideLst xmlns:p15="http://schemas.microsoft.com/office/powerpoint/2012/main"/>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415A437B-CA13-4499-8A9B-690A3AEFD0EA}"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19421901"/>
      </p:ext>
    </p:extLst>
  </p:cSld>
  <p:clrMapOvr>
    <a:masterClrMapping/>
  </p:clrMapOvr>
  <p:extLst>
    <p:ext uri="{DCECCB84-F9BA-43D5-87BE-67443E8EF086}">
      <p15:sldGuideLst xmlns:p15="http://schemas.microsoft.com/office/powerpoint/2012/main"/>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Pink-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AF74363-14EB-4DAA-A8BF-60C8F7C7FD9A}"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596016992"/>
      </p:ext>
    </p:extLst>
  </p:cSld>
  <p:clrMapOvr>
    <a:masterClrMapping/>
  </p:clrMapOvr>
  <p:extLst>
    <p:ext uri="{DCECCB84-F9BA-43D5-87BE-67443E8EF086}">
      <p15:sldGuideLst xmlns:p15="http://schemas.microsoft.com/office/powerpoint/2012/main"/>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4D34A74-8245-4CA0-A0B7-B91ABF4A81C9}"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40202073"/>
      </p:ext>
    </p:extLst>
  </p:cSld>
  <p:clrMapOvr>
    <a:masterClrMapping/>
  </p:clrMapOvr>
  <p:extLst>
    <p:ext uri="{DCECCB84-F9BA-43D5-87BE-67443E8EF086}">
      <p15:sldGuideLst xmlns:p15="http://schemas.microsoft.com/office/powerpoint/2012/main"/>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Türkis-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7" y="5814207"/>
            <a:ext cx="1367995"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01E12AAF-0AAB-4292-8734-5A0B414235F1}"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469481268"/>
      </p:ext>
    </p:extLst>
  </p:cSld>
  <p:clrMapOvr>
    <a:masterClrMapping/>
  </p:clrMapOvr>
  <p:extLst>
    <p:ext uri="{DCECCB84-F9BA-43D5-87BE-67443E8EF086}">
      <p15:sldGuideLst xmlns:p15="http://schemas.microsoft.com/office/powerpoint/2012/main"/>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5E6CB0A9-F2AA-424D-89E9-3E9CC16A3105}"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72401116"/>
      </p:ext>
    </p:extLst>
  </p:cSld>
  <p:clrMapOvr>
    <a:masterClrMapping/>
  </p:clrMapOvr>
  <p:extLst>
    <p:ext uri="{DCECCB84-F9BA-43D5-87BE-67443E8EF086}">
      <p15:sldGuideLst xmlns:p15="http://schemas.microsoft.com/office/powerpoint/2012/main"/>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Orange-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599"/>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28A64F1B-235D-4DE8-976F-ABE4FC29D0C8}"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395900152"/>
      </p:ext>
    </p:extLst>
  </p:cSld>
  <p:clrMapOvr>
    <a:masterClrMapping/>
  </p:clrMapOvr>
  <p:extLst>
    <p:ext uri="{DCECCB84-F9BA-43D5-87BE-67443E8EF086}">
      <p15:sldGuideLst xmlns:p15="http://schemas.microsoft.com/office/powerpoint/2012/main"/>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Dunkelblau">
    <p:bg>
      <p:bgPr>
        <a:solidFill>
          <a:srgbClr val="10065A"/>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A5D2281D-81A1-4D8A-83F0-D2BA9F33FF50}"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112929034"/>
      </p:ext>
    </p:extLst>
  </p:cSld>
  <p:clrMapOvr>
    <a:masterClrMapping/>
  </p:clrMapOvr>
  <p:extLst>
    <p:ext uri="{DCECCB84-F9BA-43D5-87BE-67443E8EF086}">
      <p15:sldGuideLst xmlns:p15="http://schemas.microsoft.com/office/powerpoint/2012/main"/>
    </p:ext>
  </p:extLst>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preserve="1" userDrawn="1">
  <p:cSld name="BILDER klein | 4er  / Grün-Blau">
    <p:bg>
      <p:bgPr>
        <a:solidFill>
          <a:srgbClr val="10069F"/>
        </a:solidFill>
        <a:effectLst/>
      </p:bgPr>
    </p:bg>
    <p:spTree>
      <p:nvGrpSpPr>
        <p:cNvPr id="1" name=""/>
        <p:cNvGrpSpPr/>
        <p:nvPr/>
      </p:nvGrpSpPr>
      <p:grpSpPr>
        <a:xfrm>
          <a:off x="0" y="0"/>
          <a:ext cx="0" cy="0"/>
          <a:chOff x="0" y="0"/>
          <a:chExt cx="0" cy="0"/>
        </a:xfrm>
      </p:grpSpPr>
      <p:pic>
        <p:nvPicPr>
          <p:cNvPr id="2" name="Logo">
            <a:extLst>
              <a:ext uri="{FF2B5EF4-FFF2-40B4-BE49-F238E27FC236}">
                <a16:creationId xmlns:a16="http://schemas.microsoft.com/office/drawing/2014/main" id="{E371AF68-714A-B209-80F0-873DAE9D1E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79546" y="5814207"/>
            <a:ext cx="1367997" cy="1042600"/>
          </a:xfrm>
          <a:prstGeom prst="rect">
            <a:avLst/>
          </a:prstGeom>
        </p:spPr>
      </p:pic>
      <p:sp>
        <p:nvSpPr>
          <p:cNvPr id="10" name="Foliennummer">
            <a:extLst>
              <a:ext uri="{FF2B5EF4-FFF2-40B4-BE49-F238E27FC236}">
                <a16:creationId xmlns:a16="http://schemas.microsoft.com/office/drawing/2014/main" id="{12BC47F1-35D2-7B49-52CC-5E6F011E1F98}"/>
              </a:ext>
            </a:extLst>
          </p:cNvPr>
          <p:cNvSpPr>
            <a:spLocks noGrp="1"/>
          </p:cNvSpPr>
          <p:nvPr>
            <p:ph type="sldNum" sz="quarter" idx="24"/>
          </p:nvPr>
        </p:nvSpPr>
        <p:spPr/>
        <p:txBody>
          <a:bodyPr/>
          <a:lstStyle>
            <a:lvl1pPr>
              <a:defRPr>
                <a:solidFill>
                  <a:srgbClr val="FFFFFF"/>
                </a:solidFill>
              </a:defRPr>
            </a:lvl1pPr>
          </a:lstStyle>
          <a:p>
            <a:fld id="{0EDB35FF-48FE-4539-886A-6B3E6CAB12DA}" type="slidenum">
              <a:rPr lang="de-DE" smtClean="0"/>
              <a:pPr/>
              <a:t>‹Nr.›</a:t>
            </a:fld>
            <a:endParaRPr lang="de-DE"/>
          </a:p>
        </p:txBody>
      </p:sp>
      <p:sp>
        <p:nvSpPr>
          <p:cNvPr id="9" name="Datum">
            <a:extLst>
              <a:ext uri="{FF2B5EF4-FFF2-40B4-BE49-F238E27FC236}">
                <a16:creationId xmlns:a16="http://schemas.microsoft.com/office/drawing/2014/main" id="{4BA09AC2-7C11-3A0E-0767-7944B4343448}"/>
              </a:ext>
            </a:extLst>
          </p:cNvPr>
          <p:cNvSpPr>
            <a:spLocks noGrp="1"/>
          </p:cNvSpPr>
          <p:nvPr>
            <p:ph type="dt" sz="half" idx="23"/>
          </p:nvPr>
        </p:nvSpPr>
        <p:spPr/>
        <p:txBody>
          <a:bodyPr/>
          <a:lstStyle>
            <a:lvl1pPr>
              <a:defRPr>
                <a:solidFill>
                  <a:srgbClr val="FFFFFF"/>
                </a:solidFill>
              </a:defRPr>
            </a:lvl1pPr>
          </a:lstStyle>
          <a:p>
            <a:fld id="{CCC80EF0-07EE-4BB8-BCB9-70EA2BAFF223}" type="datetime4">
              <a:rPr lang="de-DE" smtClean="0"/>
              <a:t>22. September 2026</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FFFFF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FFFFFF"/>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FFFFFF"/>
                </a:solidFill>
              </a:defRPr>
            </a:lvl1pPr>
          </a:lstStyle>
          <a:p>
            <a:r>
              <a:rPr lang="de-DE"/>
              <a:t>Titel der Folie</a:t>
            </a:r>
          </a:p>
        </p:txBody>
      </p:sp>
    </p:spTree>
    <p:extLst>
      <p:ext uri="{BB962C8B-B14F-4D97-AF65-F5344CB8AC3E}">
        <p14:creationId xmlns:p14="http://schemas.microsoft.com/office/powerpoint/2010/main" val="1683307859"/>
      </p:ext>
    </p:extLst>
  </p:cSld>
  <p:clrMapOvr>
    <a:masterClrMapping/>
  </p:clrMapOvr>
  <p:extLst>
    <p:ext uri="{DCECCB84-F9BA-43D5-87BE-67443E8EF086}">
      <p15:sldGuideLst xmlns:p15="http://schemas.microsoft.com/office/powerpoint/2012/main"/>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BILDER klein | 4er / Dunkel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5A"/>
                </a:solidFill>
              </a:defRPr>
            </a:lvl1pPr>
          </a:lstStyle>
          <a:p>
            <a:fld id="{0C0B0864-FC61-4327-A3A9-974423B16EB5}"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5A"/>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5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5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51255126"/>
      </p:ext>
    </p:extLst>
  </p:cSld>
  <p:clrMapOvr>
    <a:masterClrMapping/>
  </p:clrMapOvr>
  <p:extLst>
    <p:ext uri="{DCECCB84-F9BA-43D5-87BE-67443E8EF086}">
      <p15:sldGuideLst xmlns:p15="http://schemas.microsoft.com/office/powerpoint/2012/main"/>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BILDER klein | 4er / Blau-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lvl1pPr>
              <a:defRPr>
                <a:solidFill>
                  <a:srgbClr val="10069F"/>
                </a:solidFill>
              </a:defRPr>
            </a:lvl1pPr>
          </a:lstStyle>
          <a:p>
            <a:fld id="{C3EE26BD-02C1-4D65-8120-335A16A95605}"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lvl1pPr>
              <a:defRPr>
                <a:solidFill>
                  <a:srgbClr val="10069F"/>
                </a:solidFill>
              </a:defRPr>
            </a:lvl1p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9F"/>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06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06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9F"/>
                </a:solidFill>
              </a:defRPr>
            </a:lvl1pPr>
          </a:lstStyle>
          <a:p>
            <a:r>
              <a:rPr lang="de-DE"/>
              <a:t>Titel der Folie</a:t>
            </a:r>
          </a:p>
        </p:txBody>
      </p:sp>
    </p:spTree>
    <p:extLst>
      <p:ext uri="{BB962C8B-B14F-4D97-AF65-F5344CB8AC3E}">
        <p14:creationId xmlns:p14="http://schemas.microsoft.com/office/powerpoint/2010/main" val="378860983"/>
      </p:ext>
    </p:extLst>
  </p:cSld>
  <p:clrMapOvr>
    <a:masterClrMapping/>
  </p:clrMapOvr>
  <p:extLst>
    <p:ext uri="{DCECCB84-F9BA-43D5-87BE-67443E8EF086}">
      <p15:sldGuideLst xmlns:p15="http://schemas.microsoft.com/office/powerpoint/2012/main"/>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BILDER klein | 4er / Pink-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230BB945-ADB1-4AD6-930B-7C2802049A5E}"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3EB5"/>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3EB5"/>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8331421"/>
      </p:ext>
    </p:extLst>
  </p:cSld>
  <p:clrMapOvr>
    <a:masterClrMapping/>
  </p:clrMapOvr>
  <p:extLst>
    <p:ext uri="{DCECCB84-F9BA-43D5-87BE-67443E8EF086}">
      <p15:sldGuideLst xmlns:p15="http://schemas.microsoft.com/office/powerpoint/2012/main"/>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BILDER klein | 4er / Türkis-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68F9F602-A46E-4D27-A9DE-B2645DAF9322}"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AA"/>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AA"/>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966548600"/>
      </p:ext>
    </p:extLst>
  </p:cSld>
  <p:clrMapOvr>
    <a:masterClrMapping/>
  </p:clrMapOvr>
  <p:extLst>
    <p:ext uri="{DCECCB84-F9BA-43D5-87BE-67443E8EF086}">
      <p15:sldGuideLst xmlns:p15="http://schemas.microsoft.com/office/powerpoint/2012/main"/>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BILDER klein | 4er / Violett-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F189066F-B6D9-487F-BB5E-928578A5294D}"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8C3E9F"/>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8C3E9F"/>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1273916399"/>
      </p:ext>
    </p:extLst>
  </p:cSld>
  <p:clrMapOvr>
    <a:masterClrMapping/>
  </p:clrMapOvr>
  <p:extLst>
    <p:ext uri="{DCECCB84-F9BA-43D5-87BE-67443E8EF086}">
      <p15:sldGuideLst xmlns:p15="http://schemas.microsoft.com/office/powerpoint/2012/main"/>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BILDER klein | 4er / Orange-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74BF7B39-6966-468A-ABF5-E809E680FF4B}"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4414"/>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4414"/>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2531059432"/>
      </p:ext>
    </p:extLst>
  </p:cSld>
  <p:clrMapOvr>
    <a:masterClrMapping/>
  </p:clrMapOvr>
  <p:extLst>
    <p:ext uri="{DCECCB84-F9BA-43D5-87BE-67443E8EF086}">
      <p15:sldGuideLst xmlns:p15="http://schemas.microsoft.com/office/powerpoint/2012/main"/>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BILDER klein | 4er /  Gold-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A07BE2F6-5C83-431F-98FE-E934AC227B58}"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FF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FF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955752208"/>
      </p:ext>
    </p:extLst>
  </p:cSld>
  <p:clrMapOvr>
    <a:masterClrMapping/>
  </p:clrMapOvr>
  <p:extLst>
    <p:ext uri="{DCECCB84-F9BA-43D5-87BE-67443E8EF086}">
      <p15:sldGuideLst xmlns:p15="http://schemas.microsoft.com/office/powerpoint/2012/main"/>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BILDER klein | 4er / Grün-Weiß">
    <p:bg>
      <p:bgPr>
        <a:solidFill>
          <a:srgbClr val="FFFFFF"/>
        </a:solidFill>
        <a:effectLst/>
      </p:bgPr>
    </p:bg>
    <p:spTree>
      <p:nvGrpSpPr>
        <p:cNvPr id="1" name=""/>
        <p:cNvGrpSpPr/>
        <p:nvPr/>
      </p:nvGrpSpPr>
      <p:grpSpPr>
        <a:xfrm>
          <a:off x="0" y="0"/>
          <a:ext cx="0" cy="0"/>
          <a:chOff x="0" y="0"/>
          <a:chExt cx="0" cy="0"/>
        </a:xfrm>
      </p:grpSpPr>
      <p:sp>
        <p:nvSpPr>
          <p:cNvPr id="8" name="Datum">
            <a:extLst>
              <a:ext uri="{FF2B5EF4-FFF2-40B4-BE49-F238E27FC236}">
                <a16:creationId xmlns:a16="http://schemas.microsoft.com/office/drawing/2014/main" id="{E7B3EC3F-EA9D-9918-4B6D-D2F496884FC7}"/>
              </a:ext>
            </a:extLst>
          </p:cNvPr>
          <p:cNvSpPr>
            <a:spLocks noGrp="1"/>
          </p:cNvSpPr>
          <p:nvPr>
            <p:ph type="dt" sz="half" idx="40"/>
          </p:nvPr>
        </p:nvSpPr>
        <p:spPr/>
        <p:txBody>
          <a:bodyPr/>
          <a:lstStyle/>
          <a:p>
            <a:fld id="{D27F1A26-0B7B-4310-9BED-27907C21712B}" type="datetime4">
              <a:rPr lang="de-DE" smtClean="0"/>
              <a:t>22. September 2026</a:t>
            </a:fld>
            <a:endParaRPr lang="de-DE"/>
          </a:p>
        </p:txBody>
      </p:sp>
      <p:sp>
        <p:nvSpPr>
          <p:cNvPr id="13" name="Foliennummer">
            <a:extLst>
              <a:ext uri="{FF2B5EF4-FFF2-40B4-BE49-F238E27FC236}">
                <a16:creationId xmlns:a16="http://schemas.microsoft.com/office/drawing/2014/main" id="{D61E905C-EB5F-992D-BF1D-D02DD7FC313A}"/>
              </a:ext>
            </a:extLst>
          </p:cNvPr>
          <p:cNvSpPr>
            <a:spLocks noGrp="1"/>
          </p:cNvSpPr>
          <p:nvPr>
            <p:ph type="sldNum" sz="quarter" idx="41"/>
          </p:nvPr>
        </p:nvSpPr>
        <p:spPr/>
        <p:txBody>
          <a:bodyPr/>
          <a:lstStyle/>
          <a:p>
            <a:fld id="{0EDB35FF-48FE-4539-886A-6B3E6CAB12DA}" type="slidenum">
              <a:rPr lang="de-DE" smtClean="0"/>
              <a:pPr/>
              <a:t>‹Nr.›</a:t>
            </a:fld>
            <a:endParaRPr lang="de-DE"/>
          </a:p>
        </p:txBody>
      </p:sp>
      <p:sp>
        <p:nvSpPr>
          <p:cNvPr id="19" name="Text-Platzhalter4">
            <a:extLst>
              <a:ext uri="{FF2B5EF4-FFF2-40B4-BE49-F238E27FC236}">
                <a16:creationId xmlns:a16="http://schemas.microsoft.com/office/drawing/2014/main" id="{F906E824-E803-C3DB-227F-34A370CD61E4}"/>
              </a:ext>
            </a:extLst>
          </p:cNvPr>
          <p:cNvSpPr>
            <a:spLocks noGrp="1"/>
          </p:cNvSpPr>
          <p:nvPr>
            <p:ph type="body" sz="quarter" idx="38" hasCustomPrompt="1"/>
          </p:nvPr>
        </p:nvSpPr>
        <p:spPr>
          <a:xfrm>
            <a:off x="918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20" name="Bild-Unterschrift4">
            <a:extLst>
              <a:ext uri="{FF2B5EF4-FFF2-40B4-BE49-F238E27FC236}">
                <a16:creationId xmlns:a16="http://schemas.microsoft.com/office/drawing/2014/main" id="{76FBC499-CFDF-764A-7075-6A43D3ED1BF5}"/>
              </a:ext>
            </a:extLst>
          </p:cNvPr>
          <p:cNvSpPr>
            <a:spLocks noGrp="1"/>
          </p:cNvSpPr>
          <p:nvPr>
            <p:ph type="body" sz="quarter" idx="39" hasCustomPrompt="1"/>
          </p:nvPr>
        </p:nvSpPr>
        <p:spPr>
          <a:xfrm>
            <a:off x="918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4" name="Bild-Platzhalter4">
            <a:extLst>
              <a:ext uri="{FF2B5EF4-FFF2-40B4-BE49-F238E27FC236}">
                <a16:creationId xmlns:a16="http://schemas.microsoft.com/office/drawing/2014/main" id="{ECEC371A-89CF-3B8D-F696-DABD088B3DCE}"/>
              </a:ext>
            </a:extLst>
          </p:cNvPr>
          <p:cNvSpPr>
            <a:spLocks noGrp="1"/>
          </p:cNvSpPr>
          <p:nvPr>
            <p:ph type="pic" sz="quarter" idx="30" hasCustomPrompt="1"/>
          </p:nvPr>
        </p:nvSpPr>
        <p:spPr>
          <a:xfrm>
            <a:off x="9180000" y="1257901"/>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17" name="Text-Platzhalter3">
            <a:extLst>
              <a:ext uri="{FF2B5EF4-FFF2-40B4-BE49-F238E27FC236}">
                <a16:creationId xmlns:a16="http://schemas.microsoft.com/office/drawing/2014/main" id="{8A6BA438-FBCD-9BC7-AFFE-1778B1E87C8A}"/>
              </a:ext>
            </a:extLst>
          </p:cNvPr>
          <p:cNvSpPr>
            <a:spLocks noGrp="1"/>
          </p:cNvSpPr>
          <p:nvPr>
            <p:ph type="body" sz="quarter" idx="36" hasCustomPrompt="1"/>
          </p:nvPr>
        </p:nvSpPr>
        <p:spPr>
          <a:xfrm>
            <a:off x="630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8" name="Bild-Unterschrift3">
            <a:extLst>
              <a:ext uri="{FF2B5EF4-FFF2-40B4-BE49-F238E27FC236}">
                <a16:creationId xmlns:a16="http://schemas.microsoft.com/office/drawing/2014/main" id="{55BA685A-EE0D-0A90-6D94-54A8CBF2383F}"/>
              </a:ext>
            </a:extLst>
          </p:cNvPr>
          <p:cNvSpPr>
            <a:spLocks noGrp="1"/>
          </p:cNvSpPr>
          <p:nvPr>
            <p:ph type="body" sz="quarter" idx="37" hasCustomPrompt="1"/>
          </p:nvPr>
        </p:nvSpPr>
        <p:spPr>
          <a:xfrm>
            <a:off x="630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7" name="Bild-Platzhalter3">
            <a:extLst>
              <a:ext uri="{FF2B5EF4-FFF2-40B4-BE49-F238E27FC236}">
                <a16:creationId xmlns:a16="http://schemas.microsoft.com/office/drawing/2014/main" id="{A045EEA4-DC71-E69C-A5E3-888E4C002D3A}"/>
              </a:ext>
            </a:extLst>
          </p:cNvPr>
          <p:cNvSpPr>
            <a:spLocks noGrp="1"/>
          </p:cNvSpPr>
          <p:nvPr>
            <p:ph type="pic" sz="quarter" idx="27" hasCustomPrompt="1"/>
          </p:nvPr>
        </p:nvSpPr>
        <p:spPr>
          <a:xfrm>
            <a:off x="6303794"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5" name="Text-Platzhalter2">
            <a:extLst>
              <a:ext uri="{FF2B5EF4-FFF2-40B4-BE49-F238E27FC236}">
                <a16:creationId xmlns:a16="http://schemas.microsoft.com/office/drawing/2014/main" id="{2A146FCD-06F5-07EA-AEF1-420CC14844A9}"/>
              </a:ext>
            </a:extLst>
          </p:cNvPr>
          <p:cNvSpPr>
            <a:spLocks noGrp="1"/>
          </p:cNvSpPr>
          <p:nvPr>
            <p:ph type="body" sz="quarter" idx="34" hasCustomPrompt="1"/>
          </p:nvPr>
        </p:nvSpPr>
        <p:spPr>
          <a:xfrm>
            <a:off x="342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12" name="Bild-Unterschrift2">
            <a:extLst>
              <a:ext uri="{FF2B5EF4-FFF2-40B4-BE49-F238E27FC236}">
                <a16:creationId xmlns:a16="http://schemas.microsoft.com/office/drawing/2014/main" id="{1C10FC21-882B-C429-DA33-2739530363EF}"/>
              </a:ext>
            </a:extLst>
          </p:cNvPr>
          <p:cNvSpPr>
            <a:spLocks noGrp="1"/>
          </p:cNvSpPr>
          <p:nvPr>
            <p:ph type="body" sz="quarter" idx="35" hasCustomPrompt="1"/>
          </p:nvPr>
        </p:nvSpPr>
        <p:spPr>
          <a:xfrm>
            <a:off x="342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4" name="Bild-Platzhalter2">
            <a:extLst>
              <a:ext uri="{FF2B5EF4-FFF2-40B4-BE49-F238E27FC236}">
                <a16:creationId xmlns:a16="http://schemas.microsoft.com/office/drawing/2014/main" id="{8919E51D-414E-5A5D-7EEB-BF2EC93521D0}"/>
              </a:ext>
            </a:extLst>
          </p:cNvPr>
          <p:cNvSpPr>
            <a:spLocks noGrp="1"/>
          </p:cNvSpPr>
          <p:nvPr>
            <p:ph type="pic" sz="quarter" idx="33" hasCustomPrompt="1"/>
          </p:nvPr>
        </p:nvSpPr>
        <p:spPr>
          <a:xfrm>
            <a:off x="3427589"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28" name="Text-Platzhalter">
            <a:extLst>
              <a:ext uri="{FF2B5EF4-FFF2-40B4-BE49-F238E27FC236}">
                <a16:creationId xmlns:a16="http://schemas.microsoft.com/office/drawing/2014/main" id="{85C1B675-AECF-E649-8936-9A78BB90BA99}"/>
              </a:ext>
            </a:extLst>
          </p:cNvPr>
          <p:cNvSpPr>
            <a:spLocks noGrp="1"/>
          </p:cNvSpPr>
          <p:nvPr>
            <p:ph type="body" sz="quarter" idx="20" hasCustomPrompt="1"/>
          </p:nvPr>
        </p:nvSpPr>
        <p:spPr>
          <a:xfrm>
            <a:off x="540000" y="3888085"/>
            <a:ext cx="2520000" cy="1908000"/>
          </a:xfrm>
        </p:spPr>
        <p:txBody>
          <a:bodyPr>
            <a:noAutofit/>
          </a:bodyPr>
          <a:lstStyle>
            <a:lvl1pPr marL="0" indent="0" algn="l">
              <a:spcBef>
                <a:spcPts val="0"/>
              </a:spcBef>
              <a:buClr>
                <a:schemeClr val="bg1"/>
              </a:buClr>
              <a:buSzPct val="25000"/>
              <a:buFont typeface="Arial" panose="020B0604020202020204" pitchFamily="34" charset="0"/>
              <a:buNone/>
              <a:defRPr sz="2000" b="0" i="0">
                <a:solidFill>
                  <a:srgbClr val="10065A"/>
                </a:solidFill>
                <a:latin typeface="Source Sans Pro" panose="020B0503030403020204" pitchFamily="34" charset="0"/>
                <a:ea typeface="Source Sans Pro" panose="020B0503030403020204" pitchFamily="34" charset="0"/>
              </a:defRPr>
            </a:lvl1pPr>
            <a:lvl2pPr marL="0" indent="0" algn="ctr">
              <a:buClr>
                <a:schemeClr val="bg1"/>
              </a:buClr>
              <a:buSzPct val="25000"/>
              <a:buNone/>
              <a:defRPr sz="2000">
                <a:solidFill>
                  <a:srgbClr val="10065A"/>
                </a:solidFill>
              </a:defRPr>
            </a:lvl2pPr>
          </a:lstStyle>
          <a:p>
            <a:pPr lvl="0"/>
            <a:r>
              <a:rPr lang="de-DE"/>
              <a:t>Bild-Text</a:t>
            </a:r>
          </a:p>
        </p:txBody>
      </p:sp>
      <p:sp>
        <p:nvSpPr>
          <p:cNvPr id="6" name="Bild-Unterschrift">
            <a:extLst>
              <a:ext uri="{FF2B5EF4-FFF2-40B4-BE49-F238E27FC236}">
                <a16:creationId xmlns:a16="http://schemas.microsoft.com/office/drawing/2014/main" id="{3C231258-5652-C0D5-5346-409CA956069F}"/>
              </a:ext>
            </a:extLst>
          </p:cNvPr>
          <p:cNvSpPr>
            <a:spLocks noGrp="1"/>
          </p:cNvSpPr>
          <p:nvPr>
            <p:ph type="body" sz="quarter" idx="26" hasCustomPrompt="1"/>
          </p:nvPr>
        </p:nvSpPr>
        <p:spPr>
          <a:xfrm>
            <a:off x="540000" y="3469754"/>
            <a:ext cx="2520000" cy="360000"/>
          </a:xfrm>
        </p:spPr>
        <p:txBody>
          <a:bodyPr/>
          <a:lstStyle>
            <a:lvl1pPr marL="0" indent="0" algn="l">
              <a:buFontTx/>
              <a:buNone/>
              <a:defRPr sz="1800" b="1">
                <a:solidFill>
                  <a:srgbClr val="10AD00"/>
                </a:solidFill>
                <a:latin typeface="Montserrat" pitchFamily="2"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a:t>Bild-Unterschrift</a:t>
            </a:r>
          </a:p>
        </p:txBody>
      </p:sp>
      <p:sp>
        <p:nvSpPr>
          <p:cNvPr id="11" name="Bild-Platzhalter">
            <a:extLst>
              <a:ext uri="{FF2B5EF4-FFF2-40B4-BE49-F238E27FC236}">
                <a16:creationId xmlns:a16="http://schemas.microsoft.com/office/drawing/2014/main" id="{8457DDE8-8022-3947-A460-BE9D9CCEC0DE}"/>
              </a:ext>
            </a:extLst>
          </p:cNvPr>
          <p:cNvSpPr>
            <a:spLocks noGrp="1"/>
          </p:cNvSpPr>
          <p:nvPr>
            <p:ph type="pic" sz="quarter" idx="13" hasCustomPrompt="1"/>
          </p:nvPr>
        </p:nvSpPr>
        <p:spPr>
          <a:xfrm>
            <a:off x="540000" y="1268760"/>
            <a:ext cx="2520000" cy="1980000"/>
          </a:xfrm>
          <a:prstGeom prst="snip1Rect">
            <a:avLst/>
          </a:prstGeom>
          <a:solidFill>
            <a:srgbClr val="F0F3F7"/>
          </a:solidFill>
        </p:spPr>
        <p:txBody>
          <a:bodyPr tIns="0" bIns="0" anchor="t" anchorCtr="1"/>
          <a:lstStyle>
            <a:lvl1pPr marL="0" indent="0" algn="l">
              <a:buNone/>
              <a:defRPr b="1">
                <a:solidFill>
                  <a:srgbClr val="10AD00"/>
                </a:solidFill>
              </a:defRPr>
            </a:lvl1pPr>
          </a:lstStyle>
          <a:p>
            <a:r>
              <a:rPr lang="de-DE"/>
              <a:t>Hier Bild einfügen!</a:t>
            </a:r>
          </a:p>
        </p:txBody>
      </p:sp>
      <p:sp>
        <p:nvSpPr>
          <p:cNvPr id="3" name="Titel">
            <a:extLst>
              <a:ext uri="{FF2B5EF4-FFF2-40B4-BE49-F238E27FC236}">
                <a16:creationId xmlns:a16="http://schemas.microsoft.com/office/drawing/2014/main" id="{A9F47A74-1494-983E-D318-CC9379472870}"/>
              </a:ext>
            </a:extLst>
          </p:cNvPr>
          <p:cNvSpPr>
            <a:spLocks noGrp="1"/>
          </p:cNvSpPr>
          <p:nvPr>
            <p:ph type="title" hasCustomPrompt="1"/>
          </p:nvPr>
        </p:nvSpPr>
        <p:spPr>
          <a:xfrm>
            <a:off x="540000" y="136524"/>
            <a:ext cx="11160000" cy="900000"/>
          </a:xfrm>
        </p:spPr>
        <p:txBody>
          <a:bodyPr/>
          <a:lstStyle>
            <a:lvl1pPr>
              <a:defRPr>
                <a:solidFill>
                  <a:srgbClr val="10065A"/>
                </a:solidFill>
              </a:defRPr>
            </a:lvl1pPr>
          </a:lstStyle>
          <a:p>
            <a:r>
              <a:rPr lang="de-DE"/>
              <a:t>Titel der Folie</a:t>
            </a:r>
          </a:p>
        </p:txBody>
      </p:sp>
    </p:spTree>
    <p:extLst>
      <p:ext uri="{BB962C8B-B14F-4D97-AF65-F5344CB8AC3E}">
        <p14:creationId xmlns:p14="http://schemas.microsoft.com/office/powerpoint/2010/main" val="4195715364"/>
      </p:ext>
    </p:extLst>
  </p:cSld>
  <p:clrMapOvr>
    <a:masterClrMapping/>
  </p:clrMapOvr>
  <p:extLst>
    <p:ext uri="{DCECCB84-F9BA-43D5-87BE-67443E8EF086}">
      <p15:sldGuideLst xmlns:p15="http://schemas.microsoft.com/office/powerpoint/2012/main"/>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preserve="1" userDrawn="1">
  <p:cSld name="END-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Ende</a:t>
            </a:r>
          </a:p>
        </p:txBody>
      </p:sp>
    </p:spTree>
    <p:extLst>
      <p:ext uri="{BB962C8B-B14F-4D97-AF65-F5344CB8AC3E}">
        <p14:creationId xmlns:p14="http://schemas.microsoft.com/office/powerpoint/2010/main" val="1130511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Q+A | Orange-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53156815"/>
      </p:ext>
    </p:extLst>
  </p:cSld>
  <p:clrMapOvr>
    <a:masterClrMapping/>
  </p:clrMapOvr>
  <p:extLst>
    <p:ext uri="{DCECCB84-F9BA-43D5-87BE-67443E8EF086}">
      <p15:sldGuideLst xmlns:p15="http://schemas.microsoft.com/office/powerpoint/2012/main"/>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Q+A | Orange-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FF4414"/>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FF4414"/>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70524300"/>
      </p:ext>
    </p:extLst>
  </p:cSld>
  <p:clrMapOvr>
    <a:masterClrMapping/>
  </p:clrMapOvr>
  <p:extLst>
    <p:ext uri="{DCECCB84-F9BA-43D5-87BE-67443E8EF086}">
      <p15:sldGuideLst xmlns:p15="http://schemas.microsoft.com/office/powerpoint/2012/main"/>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Q+A | Türkis-Pink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535355181"/>
      </p:ext>
    </p:extLst>
  </p:cSld>
  <p:clrMapOvr>
    <a:masterClrMapping/>
  </p:clrMapOvr>
  <p:extLst>
    <p:ext uri="{DCECCB84-F9BA-43D5-87BE-67443E8EF086}">
      <p15:sldGuideLst xmlns:p15="http://schemas.microsoft.com/office/powerpoint/2012/main"/>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Q+A | Türkis-Pink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3EB5"/>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3EB5"/>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052461334"/>
      </p:ext>
    </p:extLst>
  </p:cSld>
  <p:clrMapOvr>
    <a:masterClrMapping/>
  </p:clrMapOvr>
  <p:extLst>
    <p:ext uri="{DCECCB84-F9BA-43D5-87BE-67443E8EF086}">
      <p15:sldGuideLst xmlns:p15="http://schemas.microsoft.com/office/powerpoint/2012/main"/>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Q+A | Türkis-Orange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035477505"/>
      </p:ext>
    </p:extLst>
  </p:cSld>
  <p:clrMapOvr>
    <a:masterClrMapping/>
  </p:clrMapOvr>
  <p:extLst>
    <p:ext uri="{DCECCB84-F9BA-43D5-87BE-67443E8EF086}">
      <p15:sldGuideLst xmlns:p15="http://schemas.microsoft.com/office/powerpoint/2012/main"/>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Q+A | Türkis-Orange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FF4414"/>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FF4414"/>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1733146711"/>
      </p:ext>
    </p:extLst>
  </p:cSld>
  <p:clrMapOvr>
    <a:masterClrMapping/>
  </p:clrMapOvr>
  <p:extLst>
    <p:ext uri="{DCECCB84-F9BA-43D5-87BE-67443E8EF086}">
      <p15:sldGuideLst xmlns:p15="http://schemas.microsoft.com/office/powerpoint/2012/main"/>
    </p:ext>
  </p:extLst>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preserve="1" userDrawn="1">
  <p:cSld name="Q+A | Türkis-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2007668027"/>
      </p:ext>
    </p:extLst>
  </p:cSld>
  <p:clrMapOvr>
    <a:masterClrMapping/>
  </p:clrMapOvr>
  <p:extLst>
    <p:ext uri="{DCECCB84-F9BA-43D5-87BE-67443E8EF086}">
      <p15:sldGuideLst xmlns:p15="http://schemas.microsoft.com/office/powerpoint/2012/main"/>
    </p:ext>
  </p:extLst>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preserve="1" userDrawn="1">
  <p:cSld name="Q+A | Türkis-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10ADAA"/>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10ADAA"/>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7"/>
            <a:ext cx="1800000" cy="1371847"/>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862533064"/>
      </p:ext>
    </p:extLst>
  </p:cSld>
  <p:clrMapOvr>
    <a:masterClrMapping/>
  </p:clrMapOvr>
  <p:extLst>
    <p:ext uri="{DCECCB84-F9BA-43D5-87BE-67443E8EF086}">
      <p15:sldGuideLst xmlns:p15="http://schemas.microsoft.com/office/powerpoint/2012/main"/>
    </p:ext>
  </p:extLst>
</p:sldLayout>
</file>

<file path=ppt/slideLayouts/slideLayout349.xml><?xml version="1.0" encoding="utf-8"?>
<p:sldLayout xmlns:a="http://schemas.openxmlformats.org/drawingml/2006/main" xmlns:r="http://schemas.openxmlformats.org/officeDocument/2006/relationships" xmlns:p="http://schemas.openxmlformats.org/presentationml/2006/main" showMasterSp="0" preserve="1" userDrawn="1">
  <p:cSld name="Q+A | Violett-Grün /Dunkelblau">
    <p:bg>
      <p:bgPr>
        <a:solidFill>
          <a:srgbClr val="10065A"/>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314392125"/>
      </p:ext>
    </p:extLst>
  </p:cSld>
  <p:clrMapOvr>
    <a:masterClrMapping/>
  </p:clrMapOvr>
  <p:extLst>
    <p:ext uri="{DCECCB84-F9BA-43D5-87BE-67443E8EF086}">
      <p15:sldGuideLst xmlns:p15="http://schemas.microsoft.com/office/powerpoint/2012/main"/>
    </p:ext>
  </p:extLst>
</p:sldLayout>
</file>

<file path=ppt/slideLayouts/slideLayout350.xml><?xml version="1.0" encoding="utf-8"?>
<p:sldLayout xmlns:a="http://schemas.openxmlformats.org/drawingml/2006/main" xmlns:r="http://schemas.openxmlformats.org/officeDocument/2006/relationships" xmlns:p="http://schemas.openxmlformats.org/presentationml/2006/main" showMasterSp="0" preserve="1" userDrawn="1">
  <p:cSld name="Q+A | Violett-Grün /Blau">
    <p:bg>
      <p:bgPr>
        <a:solidFill>
          <a:srgbClr val="10069F"/>
        </a:solidFill>
        <a:effectLst/>
      </p:bgPr>
    </p:bg>
    <p:spTree>
      <p:nvGrpSpPr>
        <p:cNvPr id="1" name=""/>
        <p:cNvGrpSpPr/>
        <p:nvPr/>
      </p:nvGrpSpPr>
      <p:grpSpPr>
        <a:xfrm>
          <a:off x="0" y="0"/>
          <a:ext cx="0" cy="0"/>
          <a:chOff x="0" y="0"/>
          <a:chExt cx="0" cy="0"/>
        </a:xfrm>
      </p:grpSpPr>
      <p:sp>
        <p:nvSpPr>
          <p:cNvPr id="27" name="SprechblaseA">
            <a:extLst>
              <a:ext uri="{FF2B5EF4-FFF2-40B4-BE49-F238E27FC236}">
                <a16:creationId xmlns:a16="http://schemas.microsoft.com/office/drawing/2014/main" id="{301FA1AE-E398-B611-BC9C-E041190F2BF7}"/>
              </a:ext>
            </a:extLst>
          </p:cNvPr>
          <p:cNvSpPr/>
          <p:nvPr userDrawn="1"/>
        </p:nvSpPr>
        <p:spPr>
          <a:xfrm>
            <a:off x="4086511" y="735564"/>
            <a:ext cx="4500000" cy="2952000"/>
          </a:xfrm>
          <a:prstGeom prst="wedgeRoundRectCallout">
            <a:avLst>
              <a:gd name="adj1" fmla="val -32990"/>
              <a:gd name="adj2" fmla="val 90273"/>
              <a:gd name="adj3" fmla="val 16667"/>
            </a:avLst>
          </a:prstGeom>
          <a:noFill/>
          <a:ln w="177800" cap="sq">
            <a:solidFill>
              <a:srgbClr val="10AD00"/>
            </a:solidFill>
            <a:miter lim="800000"/>
          </a:ln>
          <a:effectLst/>
        </p:spPr>
        <p:style>
          <a:lnRef idx="1">
            <a:schemeClr val="accent1"/>
          </a:lnRef>
          <a:fillRef idx="3">
            <a:schemeClr val="accent1"/>
          </a:fillRef>
          <a:effectRef idx="2">
            <a:schemeClr val="accent1"/>
          </a:effectRef>
          <a:fontRef idx="minor">
            <a:schemeClr val="lt1"/>
          </a:fontRef>
        </p:style>
        <p:txBody>
          <a:bodyPr lIns="0" tIns="0" rIns="360000" bIns="0" rtlCol="0" anchor="ctr"/>
          <a:lstStyle/>
          <a:p>
            <a:pPr algn="r"/>
            <a:r>
              <a:rPr lang="de-DE" sz="17000">
                <a:solidFill>
                  <a:srgbClr val="10AD00"/>
                </a:solidFill>
                <a:latin typeface="Montserrat Black" pitchFamily="2" charset="0"/>
              </a:rPr>
              <a:t>A</a:t>
            </a:r>
          </a:p>
        </p:txBody>
      </p:sp>
      <p:sp>
        <p:nvSpPr>
          <p:cNvPr id="28" name="Textfeld_Und">
            <a:extLst>
              <a:ext uri="{FF2B5EF4-FFF2-40B4-BE49-F238E27FC236}">
                <a16:creationId xmlns:a16="http://schemas.microsoft.com/office/drawing/2014/main" id="{C418D434-C90E-F0CD-7727-B00257471253}"/>
              </a:ext>
            </a:extLst>
          </p:cNvPr>
          <p:cNvSpPr txBox="1"/>
          <p:nvPr userDrawn="1"/>
        </p:nvSpPr>
        <p:spPr>
          <a:xfrm>
            <a:off x="4229586" y="1650066"/>
            <a:ext cx="997068" cy="1538883"/>
          </a:xfrm>
          <a:prstGeom prst="rect">
            <a:avLst/>
          </a:prstGeom>
          <a:noFill/>
        </p:spPr>
        <p:txBody>
          <a:bodyPr wrap="none" lIns="0" tIns="0" rIns="0" bIns="0" rtlCol="0">
            <a:spAutoFit/>
          </a:bodyPr>
          <a:lstStyle/>
          <a:p>
            <a:r>
              <a:rPr lang="de-DE" sz="10000">
                <a:solidFill>
                  <a:schemeClr val="bg1"/>
                </a:solidFill>
                <a:latin typeface="Montserrat Black" panose="00000A00000000000000" pitchFamily="50" charset="0"/>
              </a:rPr>
              <a:t>&amp;</a:t>
            </a:r>
          </a:p>
        </p:txBody>
      </p:sp>
      <p:sp>
        <p:nvSpPr>
          <p:cNvPr id="5" name="SprechblaseQ">
            <a:extLst>
              <a:ext uri="{FF2B5EF4-FFF2-40B4-BE49-F238E27FC236}">
                <a16:creationId xmlns:a16="http://schemas.microsoft.com/office/drawing/2014/main" id="{2A949F70-FAE0-5275-3FD3-C82B4B014CB7}"/>
              </a:ext>
            </a:extLst>
          </p:cNvPr>
          <p:cNvSpPr/>
          <p:nvPr userDrawn="1"/>
        </p:nvSpPr>
        <p:spPr>
          <a:xfrm>
            <a:off x="855843" y="1146010"/>
            <a:ext cx="4500000" cy="2952000"/>
          </a:xfrm>
          <a:prstGeom prst="wedgeRoundRectCallout">
            <a:avLst>
              <a:gd name="adj1" fmla="val 33862"/>
              <a:gd name="adj2" fmla="val 86054"/>
              <a:gd name="adj3" fmla="val 16667"/>
            </a:avLst>
          </a:prstGeom>
          <a:noFill/>
          <a:ln w="177800" cap="sq">
            <a:solidFill>
              <a:srgbClr val="8C3E9F"/>
            </a:solidFill>
            <a:prstDash val="solid"/>
            <a:miter lim="800000"/>
          </a:ln>
          <a:effectLst/>
        </p:spPr>
        <p:style>
          <a:lnRef idx="1">
            <a:schemeClr val="accent1"/>
          </a:lnRef>
          <a:fillRef idx="3">
            <a:schemeClr val="accent1"/>
          </a:fillRef>
          <a:effectRef idx="2">
            <a:schemeClr val="accent1"/>
          </a:effectRef>
          <a:fontRef idx="minor">
            <a:schemeClr val="lt1"/>
          </a:fontRef>
        </p:style>
        <p:txBody>
          <a:bodyPr wrap="none" lIns="360000" tIns="0" rIns="0" bIns="0" rtlCol="0" anchor="ctr"/>
          <a:lstStyle/>
          <a:p>
            <a:pPr algn="l"/>
            <a:r>
              <a:rPr lang="de-DE" sz="17000">
                <a:solidFill>
                  <a:srgbClr val="8C3E9F"/>
                </a:solidFill>
                <a:latin typeface="Montserrat Black" pitchFamily="2" charset="0"/>
              </a:rPr>
              <a:t>Q</a:t>
            </a:r>
          </a:p>
        </p:txBody>
      </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112938"/>
            <a:ext cx="1800000" cy="1371844"/>
          </a:xfrm>
          <a:prstGeom prst="rect">
            <a:avLst/>
          </a:prstGeom>
        </p:spPr>
      </p:pic>
      <p:sp>
        <p:nvSpPr>
          <p:cNvPr id="2" name="Titel">
            <a:extLst>
              <a:ext uri="{FF2B5EF4-FFF2-40B4-BE49-F238E27FC236}">
                <a16:creationId xmlns:a16="http://schemas.microsoft.com/office/drawing/2014/main" id="{D89D0931-B44C-059F-E360-40D52D495A07}"/>
              </a:ext>
            </a:extLst>
          </p:cNvPr>
          <p:cNvSpPr>
            <a:spLocks noGrp="1"/>
          </p:cNvSpPr>
          <p:nvPr>
            <p:ph type="title" hasCustomPrompt="1"/>
          </p:nvPr>
        </p:nvSpPr>
        <p:spPr>
          <a:xfrm>
            <a:off x="4727848" y="5409320"/>
            <a:ext cx="6643579" cy="900000"/>
          </a:xfrm>
        </p:spPr>
        <p:txBody>
          <a:bodyPr/>
          <a:lstStyle>
            <a:lvl1pPr algn="l">
              <a:defRPr sz="4800" spc="100" baseline="0">
                <a:solidFill>
                  <a:srgbClr val="FFFFFF"/>
                </a:solidFill>
              </a:defRPr>
            </a:lvl1pPr>
          </a:lstStyle>
          <a:p>
            <a:r>
              <a:rPr lang="de-DE"/>
              <a:t>Titel der Folie</a:t>
            </a:r>
          </a:p>
        </p:txBody>
      </p:sp>
    </p:spTree>
    <p:extLst>
      <p:ext uri="{BB962C8B-B14F-4D97-AF65-F5344CB8AC3E}">
        <p14:creationId xmlns:p14="http://schemas.microsoft.com/office/powerpoint/2010/main" val="4219096189"/>
      </p:ext>
    </p:extLst>
  </p:cSld>
  <p:clrMapOvr>
    <a:masterClrMapping/>
  </p:clrMapOvr>
  <p:extLst>
    <p:ext uri="{DCECCB84-F9BA-43D5-87BE-67443E8EF086}">
      <p15:sldGuideLst xmlns:p15="http://schemas.microsoft.com/office/powerpoint/2012/main"/>
    </p:ext>
  </p:extLst>
</p:sldLayout>
</file>

<file path=ppt/slideLayouts/slideLayout351.xml><?xml version="1.0" encoding="utf-8"?>
<p:sldLayout xmlns:a="http://schemas.openxmlformats.org/drawingml/2006/main" xmlns:r="http://schemas.openxmlformats.org/officeDocument/2006/relationships" xmlns:p="http://schemas.openxmlformats.org/presentationml/2006/main" showMasterSp="0" preserve="1" userDrawn="1">
  <p:cSld name="ABSCHIED | Pink /Dunkelblau">
    <p:bg>
      <p:bgPr>
        <a:solidFill>
          <a:srgbClr val="10065A"/>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597492046"/>
      </p:ext>
    </p:extLst>
  </p:cSld>
  <p:clrMapOvr>
    <a:masterClrMapping/>
  </p:clrMapOvr>
  <p:extLst>
    <p:ext uri="{DCECCB84-F9BA-43D5-87BE-67443E8EF086}">
      <p15:sldGuideLst xmlns:p15="http://schemas.microsoft.com/office/powerpoint/2012/main">
        <p15:guide id="1" orient="horz" pos="1888" userDrawn="1">
          <p15:clr>
            <a:srgbClr val="FBAE40"/>
          </p15:clr>
        </p15:guide>
        <p15:guide id="2" pos="393" userDrawn="1">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preserve="1" userDrawn="1">
  <p:cSld name="ABSCHIED | Pink /Blau">
    <p:bg>
      <p:bgPr>
        <a:solidFill>
          <a:srgbClr val="10069F"/>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E6CF24D7-8630-9B95-4F6A-3B8370F3916D}"/>
              </a:ext>
            </a:extLst>
          </p:cNvPr>
          <p:cNvGrpSpPr/>
          <p:nvPr userDrawn="1"/>
        </p:nvGrpSpPr>
        <p:grpSpPr>
          <a:xfrm>
            <a:off x="868708" y="555625"/>
            <a:ext cx="3260017" cy="5188869"/>
            <a:chOff x="868708" y="555625"/>
            <a:chExt cx="3260017" cy="5188869"/>
          </a:xfrm>
        </p:grpSpPr>
        <p:sp>
          <p:nvSpPr>
            <p:cNvPr id="3" name="Freihandform: Form 2">
              <a:extLst>
                <a:ext uri="{FF2B5EF4-FFF2-40B4-BE49-F238E27FC236}">
                  <a16:creationId xmlns:a16="http://schemas.microsoft.com/office/drawing/2014/main" id="{0528F933-E585-BB6F-598A-F0984D920F6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4" name="Textfeld 3">
              <a:extLst>
                <a:ext uri="{FF2B5EF4-FFF2-40B4-BE49-F238E27FC236}">
                  <a16:creationId xmlns:a16="http://schemas.microsoft.com/office/drawing/2014/main" id="{4FA59276-1670-CEB3-C16C-993BFBF301A5}"/>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3EB5"/>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5" name="Freihandform: Form 4">
              <a:extLst>
                <a:ext uri="{FF2B5EF4-FFF2-40B4-BE49-F238E27FC236}">
                  <a16:creationId xmlns:a16="http://schemas.microsoft.com/office/drawing/2014/main" id="{676D8394-D749-F15C-3082-AD6C937964B7}"/>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255623929"/>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preserve="1" userDrawn="1">
  <p:cSld name="ABSCHIED | Türkis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7753569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4.xml><?xml version="1.0" encoding="utf-8"?>
<p:sldLayout xmlns:a="http://schemas.openxmlformats.org/drawingml/2006/main" xmlns:r="http://schemas.openxmlformats.org/officeDocument/2006/relationships" xmlns:p="http://schemas.openxmlformats.org/presentationml/2006/main" showMasterSp="0" preserve="1" userDrawn="1">
  <p:cSld name="ABSCHIED | Türkis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FF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10ADAA"/>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4" y="5373217"/>
            <a:ext cx="1800000"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2980984970"/>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preserve="1" userDrawn="1">
  <p:cSld name="ABSCHIED | Orange /Dunkelblau">
    <p:bg>
      <p:bgPr>
        <a:solidFill>
          <a:srgbClr val="10065A"/>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3243969324"/>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preserve="1" userDrawn="1">
  <p:cSld name="ABSCHIED | Orange /Blau">
    <p:bg>
      <p:bgPr>
        <a:solidFill>
          <a:srgbClr val="10069F"/>
        </a:solidFill>
        <a:effectLst/>
      </p:bgPr>
    </p:bg>
    <p:spTree>
      <p:nvGrpSpPr>
        <p:cNvPr id="1" name=""/>
        <p:cNvGrpSpPr/>
        <p:nvPr/>
      </p:nvGrpSpPr>
      <p:grpSpPr>
        <a:xfrm>
          <a:off x="0" y="0"/>
          <a:ext cx="0" cy="0"/>
          <a:chOff x="0" y="0"/>
          <a:chExt cx="0" cy="0"/>
        </a:xfrm>
      </p:grpSpPr>
      <p:grpSp>
        <p:nvGrpSpPr>
          <p:cNvPr id="17" name="Gruppieren 16">
            <a:extLst>
              <a:ext uri="{FF2B5EF4-FFF2-40B4-BE49-F238E27FC236}">
                <a16:creationId xmlns:a16="http://schemas.microsoft.com/office/drawing/2014/main" id="{BFCD507F-A73F-C11B-91C5-76C79541A7CE}"/>
              </a:ext>
            </a:extLst>
          </p:cNvPr>
          <p:cNvGrpSpPr/>
          <p:nvPr userDrawn="1"/>
        </p:nvGrpSpPr>
        <p:grpSpPr>
          <a:xfrm>
            <a:off x="868708" y="555625"/>
            <a:ext cx="3260017" cy="5188869"/>
            <a:chOff x="868708" y="555625"/>
            <a:chExt cx="3260017" cy="5188869"/>
          </a:xfrm>
        </p:grpSpPr>
        <p:sp>
          <p:nvSpPr>
            <p:cNvPr id="16" name="Freihandform: Form 15">
              <a:extLst>
                <a:ext uri="{FF2B5EF4-FFF2-40B4-BE49-F238E27FC236}">
                  <a16:creationId xmlns:a16="http://schemas.microsoft.com/office/drawing/2014/main" id="{AF348D40-7903-0FA1-FF0D-88EF1728ADA2}"/>
                </a:ext>
              </a:extLst>
            </p:cNvPr>
            <p:cNvSpPr/>
            <p:nvPr userDrawn="1"/>
          </p:nvSpPr>
          <p:spPr>
            <a:xfrm>
              <a:off x="873868" y="555625"/>
              <a:ext cx="612000" cy="2987126"/>
            </a:xfrm>
            <a:custGeom>
              <a:avLst/>
              <a:gdLst>
                <a:gd name="connsiteX0" fmla="*/ 612000 w 612000"/>
                <a:gd name="connsiteY0" fmla="*/ 0 h 2987126"/>
                <a:gd name="connsiteX1" fmla="*/ 612000 w 612000"/>
                <a:gd name="connsiteY1" fmla="*/ 2548798 h 2987126"/>
                <a:gd name="connsiteX2" fmla="*/ 640 w 612000"/>
                <a:gd name="connsiteY2" fmla="*/ 2987126 h 2987126"/>
                <a:gd name="connsiteX3" fmla="*/ 0 w 612000"/>
                <a:gd name="connsiteY3" fmla="*/ 2986677 h 2987126"/>
                <a:gd name="connsiteX4" fmla="*/ 0 w 612000"/>
                <a:gd name="connsiteY4" fmla="*/ 539021 h 2987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000" h="2987126">
                  <a:moveTo>
                    <a:pt x="612000" y="0"/>
                  </a:moveTo>
                  <a:lnTo>
                    <a:pt x="612000" y="2548798"/>
                  </a:lnTo>
                  <a:lnTo>
                    <a:pt x="640" y="2987126"/>
                  </a:lnTo>
                  <a:lnTo>
                    <a:pt x="0" y="2986677"/>
                  </a:lnTo>
                  <a:lnTo>
                    <a:pt x="0" y="539021"/>
                  </a:lnTo>
                  <a:close/>
                </a:path>
              </a:pathLst>
            </a:cu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5" name="Textfeld 4">
              <a:extLst>
                <a:ext uri="{FF2B5EF4-FFF2-40B4-BE49-F238E27FC236}">
                  <a16:creationId xmlns:a16="http://schemas.microsoft.com/office/drawing/2014/main" id="{D038A837-3CC8-5B8C-A6F3-06392B83AAC9}"/>
                </a:ext>
              </a:extLst>
            </p:cNvPr>
            <p:cNvSpPr txBox="1"/>
            <p:nvPr userDrawn="1"/>
          </p:nvSpPr>
          <p:spPr>
            <a:xfrm>
              <a:off x="1482725" y="555626"/>
              <a:ext cx="2646000" cy="2549339"/>
            </a:xfrm>
            <a:custGeom>
              <a:avLst/>
              <a:gdLst>
                <a:gd name="connsiteX0" fmla="*/ 0 w 2646000"/>
                <a:gd name="connsiteY0" fmla="*/ 0 h 2549339"/>
                <a:gd name="connsiteX1" fmla="*/ 2646000 w 2646000"/>
                <a:gd name="connsiteY1" fmla="*/ 0 h 2549339"/>
                <a:gd name="connsiteX2" fmla="*/ 2646000 w 2646000"/>
                <a:gd name="connsiteY2" fmla="*/ 2175380 h 2549339"/>
                <a:gd name="connsiteX3" fmla="*/ 1966075 w 2646000"/>
                <a:gd name="connsiteY3" fmla="*/ 2549339 h 2549339"/>
                <a:gd name="connsiteX4" fmla="*/ 0 w 2646000"/>
                <a:gd name="connsiteY4" fmla="*/ 2549339 h 25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000" h="2549339">
                  <a:moveTo>
                    <a:pt x="0" y="0"/>
                  </a:moveTo>
                  <a:lnTo>
                    <a:pt x="2646000" y="0"/>
                  </a:lnTo>
                  <a:lnTo>
                    <a:pt x="2646000" y="2175380"/>
                  </a:lnTo>
                  <a:lnTo>
                    <a:pt x="1966075" y="2549339"/>
                  </a:lnTo>
                  <a:lnTo>
                    <a:pt x="0" y="2549339"/>
                  </a:lnTo>
                  <a:close/>
                </a:path>
              </a:pathLst>
            </a:custGeom>
            <a:solidFill>
              <a:srgbClr val="FF4414"/>
            </a:solidFill>
          </p:spPr>
          <p:txBody>
            <a:bodyPr wrap="square" lIns="252000" tIns="252000" rtlCol="0">
              <a:noAutofit/>
            </a:bodyPr>
            <a:lstStyle/>
            <a:p>
              <a:pPr>
                <a:lnSpc>
                  <a:spcPct val="70000"/>
                </a:lnSpc>
              </a:pPr>
              <a:r>
                <a:rPr lang="de-DE" sz="5600">
                  <a:solidFill>
                    <a:srgbClr val="FFFFFF"/>
                  </a:solidFill>
                  <a:latin typeface="Gotham Black" panose="02000603040000020004" pitchFamily="2" charset="0"/>
                </a:rPr>
                <a:t>ERST</a:t>
              </a:r>
            </a:p>
            <a:p>
              <a:pPr>
                <a:lnSpc>
                  <a:spcPct val="70000"/>
                </a:lnSpc>
              </a:pPr>
              <a:r>
                <a:rPr lang="de-DE" sz="5600">
                  <a:solidFill>
                    <a:srgbClr val="FFFFFF"/>
                  </a:solidFill>
                  <a:latin typeface="Gotham Black" panose="02000603040000020004" pitchFamily="2" charset="0"/>
                </a:rPr>
                <a:t>MIT </a:t>
              </a:r>
            </a:p>
            <a:p>
              <a:pPr>
                <a:lnSpc>
                  <a:spcPct val="70000"/>
                </a:lnSpc>
              </a:pPr>
              <a:r>
                <a:rPr lang="de-DE" sz="5600">
                  <a:solidFill>
                    <a:srgbClr val="FFFFFF"/>
                  </a:solidFill>
                  <a:latin typeface="Gotham Black" panose="02000603040000020004" pitchFamily="2" charset="0"/>
                </a:rPr>
                <a:t>UNS</a:t>
              </a:r>
            </a:p>
            <a:p>
              <a:pPr>
                <a:lnSpc>
                  <a:spcPct val="70000"/>
                </a:lnSpc>
              </a:pPr>
              <a:r>
                <a:rPr lang="de-DE" sz="1400">
                  <a:solidFill>
                    <a:srgbClr val="FFFFFF"/>
                  </a:solidFill>
                  <a:latin typeface="Gotham Black" panose="02000603040000020004" pitchFamily="2" charset="0"/>
                </a:rPr>
                <a:t>STIMMT DIE CHEMIE</a:t>
              </a:r>
            </a:p>
            <a:p>
              <a:pPr>
                <a:lnSpc>
                  <a:spcPct val="75000"/>
                </a:lnSpc>
              </a:pPr>
              <a:r>
                <a:rPr lang="de-DE" sz="1400">
                  <a:solidFill>
                    <a:srgbClr val="FFFFFF"/>
                  </a:solidFill>
                  <a:latin typeface="Gotham Black" panose="02000603040000020004" pitchFamily="2" charset="0"/>
                </a:rPr>
                <a:t>AM STANDORT</a:t>
              </a:r>
            </a:p>
          </p:txBody>
        </p:sp>
        <p:sp>
          <p:nvSpPr>
            <p:cNvPr id="12" name="Freihandform: Form 11">
              <a:extLst>
                <a:ext uri="{FF2B5EF4-FFF2-40B4-BE49-F238E27FC236}">
                  <a16:creationId xmlns:a16="http://schemas.microsoft.com/office/drawing/2014/main" id="{434A4BB9-94D2-E312-47F4-7343046D23DA}"/>
                </a:ext>
              </a:extLst>
            </p:cNvPr>
            <p:cNvSpPr/>
            <p:nvPr userDrawn="1"/>
          </p:nvSpPr>
          <p:spPr>
            <a:xfrm rot="10800000">
              <a:off x="868708" y="3104965"/>
              <a:ext cx="3068811" cy="2639529"/>
            </a:xfrm>
            <a:custGeom>
              <a:avLst/>
              <a:gdLst>
                <a:gd name="connsiteX0" fmla="*/ 18153 w 3068811"/>
                <a:gd name="connsiteY0" fmla="*/ 3586 h 2639529"/>
                <a:gd name="connsiteX1" fmla="*/ 13384 w 3068811"/>
                <a:gd name="connsiteY1" fmla="*/ 1398 h 2639529"/>
                <a:gd name="connsiteX2" fmla="*/ 13133 w 3068811"/>
                <a:gd name="connsiteY2" fmla="*/ 0 h 2639529"/>
                <a:gd name="connsiteX3" fmla="*/ 11907 w 3068811"/>
                <a:gd name="connsiteY3" fmla="*/ 2639529 h 2639529"/>
                <a:gd name="connsiteX4" fmla="*/ 0 w 3068811"/>
                <a:gd name="connsiteY4" fmla="*/ 2639529 h 2639529"/>
                <a:gd name="connsiteX5" fmla="*/ 0 w 3068811"/>
                <a:gd name="connsiteY5" fmla="*/ 2637474 h 2639529"/>
                <a:gd name="connsiteX6" fmla="*/ 2453574 w 3068811"/>
                <a:gd name="connsiteY6" fmla="*/ 2639529 h 2639529"/>
                <a:gd name="connsiteX7" fmla="*/ 487535 w 3068811"/>
                <a:gd name="connsiteY7" fmla="*/ 2639529 h 2639529"/>
                <a:gd name="connsiteX8" fmla="*/ 21129 w 3068811"/>
                <a:gd name="connsiteY8" fmla="*/ 44489 h 2639529"/>
                <a:gd name="connsiteX9" fmla="*/ 3068811 w 3068811"/>
                <a:gd name="connsiteY9" fmla="*/ 2198423 h 263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8811" h="2639529">
                  <a:moveTo>
                    <a:pt x="18153" y="3586"/>
                  </a:moveTo>
                  <a:lnTo>
                    <a:pt x="13384" y="1398"/>
                  </a:lnTo>
                  <a:lnTo>
                    <a:pt x="13133" y="0"/>
                  </a:lnTo>
                  <a:close/>
                  <a:moveTo>
                    <a:pt x="11907" y="2639529"/>
                  </a:moveTo>
                  <a:lnTo>
                    <a:pt x="0" y="2639529"/>
                  </a:lnTo>
                  <a:lnTo>
                    <a:pt x="0" y="2637474"/>
                  </a:lnTo>
                  <a:close/>
                  <a:moveTo>
                    <a:pt x="2453574" y="2639529"/>
                  </a:moveTo>
                  <a:lnTo>
                    <a:pt x="487535" y="2639529"/>
                  </a:lnTo>
                  <a:lnTo>
                    <a:pt x="21129" y="44489"/>
                  </a:lnTo>
                  <a:lnTo>
                    <a:pt x="3068811" y="2198423"/>
                  </a:lnTo>
                  <a:close/>
                </a:path>
              </a:pathLst>
            </a:cu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grpSp>
      <p:pic>
        <p:nvPicPr>
          <p:cNvPr id="30" name="Logo">
            <a:extLst>
              <a:ext uri="{FF2B5EF4-FFF2-40B4-BE49-F238E27FC236}">
                <a16:creationId xmlns:a16="http://schemas.microsoft.com/office/drawing/2014/main" id="{F89112BE-5D98-498A-0750-BDA14064BD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72465" y="5373217"/>
            <a:ext cx="1799998" cy="1371844"/>
          </a:xfrm>
          <a:prstGeom prst="rect">
            <a:avLst/>
          </a:prstGeom>
        </p:spPr>
      </p:pic>
      <p:sp>
        <p:nvSpPr>
          <p:cNvPr id="38" name="Titel">
            <a:extLst>
              <a:ext uri="{FF2B5EF4-FFF2-40B4-BE49-F238E27FC236}">
                <a16:creationId xmlns:a16="http://schemas.microsoft.com/office/drawing/2014/main" id="{D04DF204-D32D-AB2A-F250-3B915846C972}"/>
              </a:ext>
            </a:extLst>
          </p:cNvPr>
          <p:cNvSpPr>
            <a:spLocks noGrp="1"/>
          </p:cNvSpPr>
          <p:nvPr>
            <p:ph type="title" hasCustomPrompt="1"/>
          </p:nvPr>
        </p:nvSpPr>
        <p:spPr>
          <a:xfrm>
            <a:off x="4295800" y="2593479"/>
            <a:ext cx="7272808" cy="2883101"/>
          </a:xfrm>
        </p:spPr>
        <p:txBody>
          <a:bodyPr tIns="0" bIns="0" anchor="t" anchorCtr="0"/>
          <a:lstStyle>
            <a:lvl1pPr>
              <a:lnSpc>
                <a:spcPct val="110000"/>
              </a:lnSpc>
              <a:defRPr sz="4000" spc="50" baseline="0">
                <a:solidFill>
                  <a:srgbClr val="FFFFFF"/>
                </a:solidFill>
              </a:defRPr>
            </a:lvl1pPr>
          </a:lstStyle>
          <a:p>
            <a:r>
              <a:rPr lang="de-DE"/>
              <a:t>Danke- / </a:t>
            </a:r>
            <a:br>
              <a:rPr lang="de-DE"/>
            </a:br>
            <a:r>
              <a:rPr lang="de-DE"/>
              <a:t>Abschied-Text</a:t>
            </a:r>
          </a:p>
        </p:txBody>
      </p:sp>
    </p:spTree>
    <p:extLst>
      <p:ext uri="{BB962C8B-B14F-4D97-AF65-F5344CB8AC3E}">
        <p14:creationId xmlns:p14="http://schemas.microsoft.com/office/powerpoint/2010/main" val="1000854713"/>
      </p:ext>
    </p:extLst>
  </p:cSld>
  <p:clrMapOvr>
    <a:masterClrMapping/>
  </p:clrMapOvr>
  <p:extLst>
    <p:ext uri="{DCECCB84-F9BA-43D5-87BE-67443E8EF086}">
      <p15:sldGuideLst xmlns:p15="http://schemas.microsoft.com/office/powerpoint/2012/main">
        <p15:guide id="1" orient="horz" pos="1888">
          <p15:clr>
            <a:srgbClr val="FBAE40"/>
          </p15:clr>
        </p15:guide>
        <p15:guide id="2" pos="393">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preserve="1" userDrawn="1">
  <p:cSld name="KONTAKT | Pink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187855607"/>
      </p:ext>
    </p:extLst>
  </p:cSld>
  <p:clrMapOvr>
    <a:masterClrMapping/>
  </p:clrMapOvr>
  <p:extLst>
    <p:ext uri="{DCECCB84-F9BA-43D5-87BE-67443E8EF086}">
      <p15:sldGuideLst xmlns:p15="http://schemas.microsoft.com/office/powerpoint/2012/main"/>
    </p:ext>
  </p:extLs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preserve="1" userDrawn="1">
  <p:cSld name="KONTAKT | Türkis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231223585"/>
      </p:ext>
    </p:extLst>
  </p:cSld>
  <p:clrMapOvr>
    <a:masterClrMapping/>
  </p:clrMapOvr>
  <p:extLst>
    <p:ext uri="{DCECCB84-F9BA-43D5-87BE-67443E8EF086}">
      <p15:sldGuideLst xmlns:p15="http://schemas.microsoft.com/office/powerpoint/2012/main"/>
    </p:ext>
  </p:extLst>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preserve="1" userDrawn="1">
  <p:cSld name="KONTAKT | Violett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3234908013"/>
      </p:ext>
    </p:extLst>
  </p:cSld>
  <p:clrMapOvr>
    <a:masterClrMapping/>
  </p:clrMapOvr>
  <p:extLst>
    <p:ext uri="{DCECCB84-F9BA-43D5-87BE-67443E8EF086}">
      <p15:sldGuideLst xmlns:p15="http://schemas.microsoft.com/office/powerpoint/2012/main"/>
    </p:ext>
  </p:extLst>
</p:sldLayout>
</file>

<file path=ppt/slideLayouts/slideLayout360.xml><?xml version="1.0" encoding="utf-8"?>
<p:sldLayout xmlns:a="http://schemas.openxmlformats.org/drawingml/2006/main" xmlns:r="http://schemas.openxmlformats.org/officeDocument/2006/relationships" xmlns:p="http://schemas.openxmlformats.org/presentationml/2006/main" showMasterSp="0" preserve="1" userDrawn="1">
  <p:cSld name="KONTAKT | Orange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4294722698"/>
      </p:ext>
    </p:extLst>
  </p:cSld>
  <p:clrMapOvr>
    <a:masterClrMapping/>
  </p:clrMapOvr>
  <p:extLst>
    <p:ext uri="{DCECCB84-F9BA-43D5-87BE-67443E8EF086}">
      <p15:sldGuideLst xmlns:p15="http://schemas.microsoft.com/office/powerpoint/2012/main"/>
    </p:ext>
  </p:extLst>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preserve="1" userDrawn="1">
  <p:cSld name="KONTAKT | Grün /Dunkelblau">
    <p:bg>
      <p:bgPr>
        <a:solidFill>
          <a:srgbClr val="10065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2582"/>
            <a:ext cx="12187438" cy="6855418"/>
            <a:chOff x="4563" y="2582"/>
            <a:chExt cx="12187438" cy="6855418"/>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1" y="2005490"/>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281555"/>
            <a:ext cx="8651244" cy="369332"/>
          </a:xfrm>
          <a:prstGeom prst="rect">
            <a:avLst/>
          </a:prstGeom>
          <a:noFill/>
        </p:spPr>
        <p:txBody>
          <a:bodyPr wrap="square" lIns="0" tIns="0" rIns="0" bIns="0">
            <a:spAutoFit/>
          </a:bodyPr>
          <a:lstStyle/>
          <a:p>
            <a:pPr algn="l"/>
            <a:r>
              <a:rPr lang="de-DE" sz="2400" b="1"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FFF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47566"/>
            <a:ext cx="6444716" cy="738664"/>
          </a:xfrm>
          <a:prstGeom prst="rect">
            <a:avLst/>
          </a:prstGeom>
          <a:noFill/>
        </p:spPr>
        <p:txBody>
          <a:bodyPr wrap="square" lIns="0" tIns="0" rIns="0" bIns="0">
            <a:spAutoFit/>
          </a:bodyPr>
          <a:lstStyle/>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rgbClr val="FFFFFF"/>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46965"/>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3711868084"/>
      </p:ext>
    </p:extLst>
  </p:cSld>
  <p:clrMapOvr>
    <a:masterClrMapping/>
  </p:clrMapOvr>
  <p:extLst>
    <p:ext uri="{DCECCB84-F9BA-43D5-87BE-67443E8EF086}">
      <p15:sldGuideLst xmlns:p15="http://schemas.microsoft.com/office/powerpoint/2012/main"/>
    </p:ext>
  </p:extLst>
</p:sldLayout>
</file>

<file path=ppt/slideLayouts/slideLayout362.xml><?xml version="1.0" encoding="utf-8"?>
<p:sldLayout xmlns:a="http://schemas.openxmlformats.org/drawingml/2006/main" xmlns:r="http://schemas.openxmlformats.org/officeDocument/2006/relationships" xmlns:p="http://schemas.openxmlformats.org/presentationml/2006/main" showMasterSp="0" preserve="1" userDrawn="1">
  <p:cSld name="KONTAKT | Pink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solidFill>
              <a:srgbClr val="10065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3EB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3EB5"/>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3EB5"/>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6000" cy="2771126"/>
          </a:xfrm>
          <a:prstGeom prst="rect">
            <a:avLst/>
          </a:prstGeom>
        </p:spPr>
      </p:pic>
    </p:spTree>
    <p:extLst>
      <p:ext uri="{BB962C8B-B14F-4D97-AF65-F5344CB8AC3E}">
        <p14:creationId xmlns:p14="http://schemas.microsoft.com/office/powerpoint/2010/main" val="7006604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3.xml><?xml version="1.0" encoding="utf-8"?>
<p:sldLayout xmlns:a="http://schemas.openxmlformats.org/drawingml/2006/main" xmlns:r="http://schemas.openxmlformats.org/officeDocument/2006/relationships" xmlns:p="http://schemas.openxmlformats.org/presentationml/2006/main" showMasterSp="0" preserve="1" userDrawn="1">
  <p:cSld name="KONTAKT | Türkis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AA"/>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AA"/>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6"/>
          </a:xfrm>
          <a:prstGeom prst="rect">
            <a:avLst/>
          </a:prstGeom>
        </p:spPr>
      </p:pic>
    </p:spTree>
    <p:extLst>
      <p:ext uri="{BB962C8B-B14F-4D97-AF65-F5344CB8AC3E}">
        <p14:creationId xmlns:p14="http://schemas.microsoft.com/office/powerpoint/2010/main" val="19474671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preserve="1" userDrawn="1">
  <p:cSld name="KONTAKT | Violett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8C3E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8C3E9F"/>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8C3E9F"/>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2" y="96988"/>
            <a:ext cx="3635999" cy="2771125"/>
          </a:xfrm>
          <a:prstGeom prst="rect">
            <a:avLst/>
          </a:prstGeom>
        </p:spPr>
      </p:pic>
    </p:spTree>
    <p:extLst>
      <p:ext uri="{BB962C8B-B14F-4D97-AF65-F5344CB8AC3E}">
        <p14:creationId xmlns:p14="http://schemas.microsoft.com/office/powerpoint/2010/main" val="23502392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5.xml><?xml version="1.0" encoding="utf-8"?>
<p:sldLayout xmlns:a="http://schemas.openxmlformats.org/drawingml/2006/main" xmlns:r="http://schemas.openxmlformats.org/officeDocument/2006/relationships" xmlns:p="http://schemas.openxmlformats.org/presentationml/2006/main" showMasterSp="0" preserve="1" userDrawn="1">
  <p:cSld name="KONTAKT | Orange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FF44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FF4414"/>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FF4414"/>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53598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preserve="1" userDrawn="1">
  <p:cSld name="KONTAKT | Grün /Blaugrau">
    <p:bg>
      <p:bgPr>
        <a:solidFill>
          <a:srgbClr val="F0F3F7"/>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167B9777-628C-43D9-A774-20F73607AFF9}"/>
              </a:ext>
            </a:extLst>
          </p:cNvPr>
          <p:cNvGrpSpPr/>
          <p:nvPr userDrawn="1"/>
        </p:nvGrpSpPr>
        <p:grpSpPr>
          <a:xfrm>
            <a:off x="4563" y="0"/>
            <a:ext cx="12187437" cy="6858000"/>
            <a:chOff x="4563" y="2582"/>
            <a:chExt cx="12187437" cy="6858000"/>
          </a:xfrm>
          <a:solidFill>
            <a:srgbClr val="10065A"/>
          </a:solidFill>
        </p:grpSpPr>
        <p:sp>
          <p:nvSpPr>
            <p:cNvPr id="32" name="Rechteck 31">
              <a:extLst>
                <a:ext uri="{FF2B5EF4-FFF2-40B4-BE49-F238E27FC236}">
                  <a16:creationId xmlns:a16="http://schemas.microsoft.com/office/drawing/2014/main" id="{409115DD-ECC0-5097-8F9B-571B46FD1CA9}"/>
                </a:ext>
              </a:extLst>
            </p:cNvPr>
            <p:cNvSpPr/>
            <p:nvPr userDrawn="1"/>
          </p:nvSpPr>
          <p:spPr>
            <a:xfrm>
              <a:off x="4563" y="2582"/>
              <a:ext cx="12187437" cy="410102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tabLst>
                  <a:tab pos="180340" algn="l"/>
                </a:tabLst>
              </a:pPr>
              <a:endParaRPr lang="de-DE" sz="1800" kern="900">
                <a:solidFill>
                  <a:srgbClr val="FFFFFF"/>
                </a:solidFill>
                <a:effectLst/>
                <a:latin typeface="+mn-lt"/>
                <a:ea typeface="Times New Roman" panose="02020603050405020304" pitchFamily="18" charset="0"/>
                <a:cs typeface="Arial" panose="020B0604020202020204" pitchFamily="34" charset="0"/>
              </a:endParaRPr>
            </a:p>
          </p:txBody>
        </p:sp>
        <p:sp>
          <p:nvSpPr>
            <p:cNvPr id="27" name="Rechtwinkliges Dreieck 26">
              <a:extLst>
                <a:ext uri="{FF2B5EF4-FFF2-40B4-BE49-F238E27FC236}">
                  <a16:creationId xmlns:a16="http://schemas.microsoft.com/office/drawing/2014/main" id="{547EB0EF-B5EE-A7CA-902A-54EB9DCDD264}"/>
                </a:ext>
              </a:extLst>
            </p:cNvPr>
            <p:cNvSpPr/>
            <p:nvPr userDrawn="1"/>
          </p:nvSpPr>
          <p:spPr>
            <a:xfrm rot="16200000">
              <a:off x="7339490" y="2008072"/>
              <a:ext cx="3609020" cy="6096000"/>
            </a:xfrm>
            <a:prstGeom prst="rtTriangle">
              <a:avLst/>
            </a:prstGeom>
            <a:solidFill>
              <a:srgbClr val="10A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sp>
        <p:nvSpPr>
          <p:cNvPr id="63" name="Freihandform: Form 62">
            <a:extLst>
              <a:ext uri="{FF2B5EF4-FFF2-40B4-BE49-F238E27FC236}">
                <a16:creationId xmlns:a16="http://schemas.microsoft.com/office/drawing/2014/main" id="{457FE716-33F8-8C1E-0459-37ED19EAB889}"/>
              </a:ext>
            </a:extLst>
          </p:cNvPr>
          <p:cNvSpPr/>
          <p:nvPr userDrawn="1"/>
        </p:nvSpPr>
        <p:spPr>
          <a:xfrm>
            <a:off x="9111944" y="5656100"/>
            <a:ext cx="17145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9503436D-BFF1-887B-781E-840EACF6C1B9}"/>
              </a:ext>
            </a:extLst>
          </p:cNvPr>
          <p:cNvSpPr txBox="1"/>
          <p:nvPr userDrawn="1"/>
        </p:nvSpPr>
        <p:spPr>
          <a:xfrm>
            <a:off x="793128" y="4305619"/>
            <a:ext cx="8651244" cy="369332"/>
          </a:xfrm>
          <a:prstGeom prst="rect">
            <a:avLst/>
          </a:prstGeom>
          <a:noFill/>
        </p:spPr>
        <p:txBody>
          <a:bodyPr wrap="square" lIns="0" tIns="0" rIns="0" bIns="0">
            <a:spAutoFit/>
          </a:bodyPr>
          <a:lstStyle/>
          <a:p>
            <a:pPr algn="l"/>
            <a:r>
              <a:rPr lang="de-DE" sz="2400" b="1"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rPr>
              <a:t>Verband der Chemischen Industrie e.V.</a:t>
            </a:r>
            <a:endParaRPr lang="de-DE" sz="2400" kern="900" cap="all" spc="40" baseline="0">
              <a:solidFill>
                <a:srgbClr val="10AD00"/>
              </a:solidFill>
              <a:effectLst/>
              <a:latin typeface="Montserrat Black" pitchFamily="2" charset="0"/>
              <a:ea typeface="Times New Roman" panose="02020603050405020304" pitchFamily="18" charset="0"/>
              <a:cs typeface="Arial" panose="020B0604020202020204" pitchFamily="34" charset="0"/>
            </a:endParaRPr>
          </a:p>
        </p:txBody>
      </p:sp>
      <p:sp>
        <p:nvSpPr>
          <p:cNvPr id="14" name="Textfeld 13">
            <a:extLst>
              <a:ext uri="{FF2B5EF4-FFF2-40B4-BE49-F238E27FC236}">
                <a16:creationId xmlns:a16="http://schemas.microsoft.com/office/drawing/2014/main" id="{930BA91C-05C0-373A-E4A7-278808A5B929}"/>
              </a:ext>
            </a:extLst>
          </p:cNvPr>
          <p:cNvSpPr txBox="1"/>
          <p:nvPr userDrawn="1"/>
        </p:nvSpPr>
        <p:spPr>
          <a:xfrm>
            <a:off x="793128" y="4771630"/>
            <a:ext cx="6444716" cy="738664"/>
          </a:xfrm>
          <a:prstGeom prst="rect">
            <a:avLst/>
          </a:prstGeom>
          <a:noFill/>
        </p:spPr>
        <p:txBody>
          <a:bodyPr wrap="square" lIns="0" tIns="0" rIns="0" bIns="0">
            <a:spAutoFit/>
          </a:bodyPr>
          <a:lstStyle/>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Mainzer Landstraße 55 </a:t>
            </a:r>
          </a:p>
          <a:p>
            <a:pPr algn="l">
              <a:tabLst>
                <a:tab pos="180340" algn="l"/>
              </a:tabLst>
            </a:pPr>
            <a:r>
              <a:rPr lang="de-DE" sz="2400" kern="900">
                <a:solidFill>
                  <a:schemeClr val="tx2"/>
                </a:solidFill>
                <a:effectLst/>
                <a:latin typeface="+mn-lt"/>
                <a:ea typeface="Times New Roman" panose="02020603050405020304" pitchFamily="18" charset="0"/>
                <a:cs typeface="Arial" panose="020B0604020202020204" pitchFamily="34" charset="0"/>
              </a:rPr>
              <a:t>60329 Frankfurt am Main</a:t>
            </a:r>
          </a:p>
        </p:txBody>
      </p:sp>
      <p:sp>
        <p:nvSpPr>
          <p:cNvPr id="15" name="Textfeld 14">
            <a:extLst>
              <a:ext uri="{FF2B5EF4-FFF2-40B4-BE49-F238E27FC236}">
                <a16:creationId xmlns:a16="http://schemas.microsoft.com/office/drawing/2014/main" id="{177917AF-9D52-7267-D25D-9326E705CC00}"/>
              </a:ext>
            </a:extLst>
          </p:cNvPr>
          <p:cNvSpPr txBox="1"/>
          <p:nvPr userDrawn="1"/>
        </p:nvSpPr>
        <p:spPr>
          <a:xfrm>
            <a:off x="793128" y="5771029"/>
            <a:ext cx="6444716" cy="430887"/>
          </a:xfrm>
          <a:prstGeom prst="rect">
            <a:avLst/>
          </a:prstGeom>
          <a:noFill/>
        </p:spPr>
        <p:txBody>
          <a:bodyPr wrap="square" lIns="0" tIns="0" rIns="0" bIns="0">
            <a:spAutoFit/>
          </a:bodyPr>
          <a:lstStyle/>
          <a:p>
            <a:pPr algn="l"/>
            <a:r>
              <a:rPr lang="de-DE" sz="2800" b="1" u="sng" kern="900">
                <a:solidFill>
                  <a:srgbClr val="10AD00"/>
                </a:solidFill>
                <a:effectLst/>
                <a:latin typeface="+mn-lt"/>
                <a:ea typeface="Times New Roman" panose="02020603050405020304" pitchFamily="18" charset="0"/>
                <a:cs typeface="Arial" panose="020B0604020202020204" pitchFamily="34" charset="0"/>
              </a:rPr>
              <a:t>www.vci.de</a:t>
            </a:r>
          </a:p>
        </p:txBody>
      </p:sp>
      <p:sp>
        <p:nvSpPr>
          <p:cNvPr id="17" name="Titel 16">
            <a:extLst>
              <a:ext uri="{FF2B5EF4-FFF2-40B4-BE49-F238E27FC236}">
                <a16:creationId xmlns:a16="http://schemas.microsoft.com/office/drawing/2014/main" id="{DACD2C60-F32F-310E-E4FD-3B32B5D40967}"/>
              </a:ext>
            </a:extLst>
          </p:cNvPr>
          <p:cNvSpPr>
            <a:spLocks noGrp="1"/>
          </p:cNvSpPr>
          <p:nvPr>
            <p:ph type="title" hasCustomPrompt="1"/>
          </p:nvPr>
        </p:nvSpPr>
        <p:spPr>
          <a:xfrm>
            <a:off x="793128" y="509982"/>
            <a:ext cx="7535120" cy="900000"/>
          </a:xfrm>
        </p:spPr>
        <p:txBody>
          <a:bodyPr/>
          <a:lstStyle>
            <a:lvl1pPr>
              <a:defRPr sz="3200">
                <a:solidFill>
                  <a:srgbClr val="FFFFFF"/>
                </a:solidFill>
              </a:defRPr>
            </a:lvl1pPr>
          </a:lstStyle>
          <a:p>
            <a:r>
              <a:rPr lang="de-DE"/>
              <a:t>Titel der Kontakt-Folie</a:t>
            </a:r>
          </a:p>
        </p:txBody>
      </p:sp>
      <p:sp>
        <p:nvSpPr>
          <p:cNvPr id="24" name="Textplatzhalter 23">
            <a:extLst>
              <a:ext uri="{FF2B5EF4-FFF2-40B4-BE49-F238E27FC236}">
                <a16:creationId xmlns:a16="http://schemas.microsoft.com/office/drawing/2014/main" id="{DEE69585-943E-2B3E-3673-6387884C0D0F}"/>
              </a:ext>
            </a:extLst>
          </p:cNvPr>
          <p:cNvSpPr>
            <a:spLocks noGrp="1"/>
          </p:cNvSpPr>
          <p:nvPr>
            <p:ph type="body" sz="quarter" idx="10" hasCustomPrompt="1"/>
          </p:nvPr>
        </p:nvSpPr>
        <p:spPr>
          <a:xfrm>
            <a:off x="793750" y="1557338"/>
            <a:ext cx="7534443" cy="369332"/>
          </a:xfrm>
          <a:noFill/>
        </p:spPr>
        <p:txBody>
          <a:bodyPr wrap="square" lIns="0" tIns="0" rIns="0" bIns="0">
            <a:spAutoFit/>
          </a:bodyPr>
          <a:lstStyle>
            <a:lvl1pPr marL="0" indent="0">
              <a:buFontTx/>
              <a:buNone/>
              <a:defRPr lang="de-DE" sz="2400" b="1" kern="900" cap="all"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Kontakt-Person</a:t>
            </a:r>
          </a:p>
        </p:txBody>
      </p:sp>
      <p:sp>
        <p:nvSpPr>
          <p:cNvPr id="25" name="Textplatzhalter 23">
            <a:extLst>
              <a:ext uri="{FF2B5EF4-FFF2-40B4-BE49-F238E27FC236}">
                <a16:creationId xmlns:a16="http://schemas.microsoft.com/office/drawing/2014/main" id="{BBA35E93-401B-9E4F-B4E1-8A0738AEB09C}"/>
              </a:ext>
            </a:extLst>
          </p:cNvPr>
          <p:cNvSpPr>
            <a:spLocks noGrp="1"/>
          </p:cNvSpPr>
          <p:nvPr>
            <p:ph type="body" sz="quarter" idx="11" hasCustomPrompt="1"/>
          </p:nvPr>
        </p:nvSpPr>
        <p:spPr>
          <a:xfrm>
            <a:off x="796987" y="2103031"/>
            <a:ext cx="7534443" cy="1758017"/>
          </a:xfrm>
          <a:noFill/>
        </p:spPr>
        <p:txBody>
          <a:bodyPr wrap="square" lIns="0" tIns="0" rIns="0" bIns="0">
            <a:noAutofit/>
          </a:bodyPr>
          <a:lstStyle>
            <a:lvl1pPr marL="0" indent="0">
              <a:buFontTx/>
              <a:buNone/>
              <a:defRPr lang="de-DE" sz="2400" b="0" kern="900" cap="none" baseline="0" dirty="0" smtClean="0">
                <a:solidFill>
                  <a:srgbClr val="FFFFFF"/>
                </a:solidFill>
                <a:effectLst/>
                <a:latin typeface="+mn-lt"/>
                <a:ea typeface="Times New Roman" panose="02020603050405020304" pitchFamily="18" charset="0"/>
                <a:cs typeface="Arial" panose="020B0604020202020204" pitchFamily="34" charset="0"/>
              </a:defRPr>
            </a:lvl1pPr>
            <a:lvl2pPr marL="25400" indent="0">
              <a:buFontTx/>
              <a:buNone/>
              <a:defRPr lang="de-DE" sz="1800" dirty="0" smtClean="0">
                <a:solidFill>
                  <a:schemeClr val="tx1"/>
                </a:solidFill>
                <a:latin typeface="+mn-lt"/>
              </a:defRPr>
            </a:lvl2pPr>
            <a:lvl3pPr marL="473075" indent="0">
              <a:buFontTx/>
              <a:buNone/>
              <a:defRPr lang="de-DE" sz="1800" dirty="0" smtClean="0">
                <a:solidFill>
                  <a:schemeClr val="tx1"/>
                </a:solidFill>
                <a:latin typeface="+mn-lt"/>
              </a:defRPr>
            </a:lvl3pPr>
            <a:lvl4pPr marL="919162" indent="0">
              <a:buFontTx/>
              <a:buNone/>
              <a:defRPr lang="de-DE" sz="1800" dirty="0" smtClean="0">
                <a:solidFill>
                  <a:schemeClr val="tx1"/>
                </a:solidFill>
                <a:latin typeface="+mn-lt"/>
              </a:defRPr>
            </a:lvl4pPr>
            <a:lvl5pPr marL="1382712" indent="0">
              <a:buFontTx/>
              <a:buNone/>
              <a:defRPr lang="de-DE" sz="1800" dirty="0">
                <a:latin typeface="+mn-lt"/>
              </a:defRPr>
            </a:lvl5pPr>
          </a:lstStyle>
          <a:p>
            <a:pPr marL="0" lvl="0"/>
            <a:r>
              <a:rPr lang="de-DE"/>
              <a:t>Funktion und Kontaktdaten</a:t>
            </a:r>
          </a:p>
        </p:txBody>
      </p:sp>
      <p:pic>
        <p:nvPicPr>
          <p:cNvPr id="6" name="Grafik 5">
            <a:extLst>
              <a:ext uri="{FF2B5EF4-FFF2-40B4-BE49-F238E27FC236}">
                <a16:creationId xmlns:a16="http://schemas.microsoft.com/office/drawing/2014/main" id="{732C02CC-1C6D-5782-9417-177305188C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1563" y="96988"/>
            <a:ext cx="3635997" cy="2771125"/>
          </a:xfrm>
          <a:prstGeom prst="rect">
            <a:avLst/>
          </a:prstGeom>
        </p:spPr>
      </p:pic>
    </p:spTree>
    <p:extLst>
      <p:ext uri="{BB962C8B-B14F-4D97-AF65-F5344CB8AC3E}">
        <p14:creationId xmlns:p14="http://schemas.microsoft.com/office/powerpoint/2010/main" val="33179624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VCI-Daten | Dunkelblau">
    <p:bg>
      <p:bgPr>
        <a:solidFill>
          <a:srgbClr val="10065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8057291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preserve="1" userDrawn="1">
  <p:cSld name="VCI-Daten | Blau">
    <p:bg>
      <p:bgPr>
        <a:solidFill>
          <a:srgbClr val="1006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38" y="5340054"/>
            <a:ext cx="3833986"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44092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preserve="1" userDrawn="1">
  <p:cSld name="VCI-Daten | Pink">
    <p:bg>
      <p:bgPr>
        <a:solidFill>
          <a:srgbClr val="FF3EB5"/>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110185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userDrawn="1">
  <p:cSld name="VCI-Daten | Türkis">
    <p:bg>
      <p:bgPr>
        <a:solidFill>
          <a:srgbClr val="10ADAA"/>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8114003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VCI-Daten | Violett">
    <p:bg>
      <p:bgPr>
        <a:solidFill>
          <a:srgbClr val="8C3E9F"/>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C000"/>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AD00"/>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0495380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reserve="1" userDrawn="1">
  <p:cSld name="VCI-Daten | Orange">
    <p:bg>
      <p:bgPr>
        <a:solidFill>
          <a:srgbClr val="FF4414"/>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10069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1028824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VCI-Daten | Gold">
    <p:bg>
      <p:bgPr>
        <a:solidFill>
          <a:srgbClr val="FF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1"/>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8C3E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chemeClr val="bg1"/>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chemeClr val="bg1"/>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chemeClr val="bg1"/>
                </a:solidFill>
              </a:rPr>
              <a:t>T</a:t>
            </a:r>
            <a:r>
              <a:rPr lang="de-DE" sz="2000">
                <a:solidFill>
                  <a:schemeClr val="bg1"/>
                </a:solidFill>
              </a:rPr>
              <a:t>	+49 (69) 2556-0</a:t>
            </a:r>
          </a:p>
          <a:p>
            <a:pPr lvl="0">
              <a:tabLst>
                <a:tab pos="444500" algn="l"/>
              </a:tabLst>
            </a:pPr>
            <a:r>
              <a:rPr lang="de-DE" sz="2000" b="1">
                <a:solidFill>
                  <a:schemeClr val="bg1"/>
                </a:solidFill>
              </a:rPr>
              <a:t>E</a:t>
            </a:r>
            <a:r>
              <a:rPr lang="de-DE" sz="2000">
                <a:solidFill>
                  <a:schemeClr val="bg1"/>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7931334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VCI-Daten | Grün">
    <p:bg>
      <p:bgPr>
        <a:solidFill>
          <a:srgbClr val="10AD00"/>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140" y="5340054"/>
            <a:ext cx="3833982" cy="1508422"/>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FFFFFF"/>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FFFF"/>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FFFFFF"/>
                </a:solidFill>
              </a:rPr>
              <a:t>T</a:t>
            </a:r>
            <a:r>
              <a:rPr lang="de-DE" sz="2000">
                <a:solidFill>
                  <a:srgbClr val="FFFFFF"/>
                </a:solidFill>
              </a:rPr>
              <a:t>	+49 (69) 2556-0</a:t>
            </a:r>
          </a:p>
          <a:p>
            <a:pPr lvl="0">
              <a:tabLst>
                <a:tab pos="444500" algn="l"/>
              </a:tabLst>
            </a:pPr>
            <a:r>
              <a:rPr lang="de-DE" sz="2000" b="1">
                <a:solidFill>
                  <a:srgbClr val="FFFFFF"/>
                </a:solidFill>
              </a:rPr>
              <a:t>E</a:t>
            </a:r>
            <a:r>
              <a:rPr lang="de-DE" sz="2000">
                <a:solidFill>
                  <a:srgbClr val="FFFFF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19046594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VCI-Daten | Blaugrau/Dunkel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0594" y="5340412"/>
            <a:ext cx="3833073"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5A"/>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3317" t="4433" r="32017" b="6530"/>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5A"/>
                </a:solidFill>
              </a:rPr>
              <a:t>T </a:t>
            </a:r>
            <a:r>
              <a:rPr lang="de-DE" sz="2000">
                <a:solidFill>
                  <a:srgbClr val="10065A"/>
                </a:solidFill>
              </a:rPr>
              <a:t>	+49 (69) 2556-0</a:t>
            </a:r>
          </a:p>
          <a:p>
            <a:pPr lvl="0">
              <a:tabLst>
                <a:tab pos="444500" algn="l"/>
              </a:tabLst>
            </a:pPr>
            <a:r>
              <a:rPr lang="de-DE" sz="2000" b="1">
                <a:solidFill>
                  <a:srgbClr val="10065A"/>
                </a:solidFill>
              </a:rPr>
              <a:t>E</a:t>
            </a:r>
            <a:r>
              <a:rPr lang="de-DE" sz="2000">
                <a:solidFill>
                  <a:srgbClr val="10065A"/>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25174244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VCI-Daten | Blaugrau/Blau">
    <p:bg>
      <p:bgPr>
        <a:solidFill>
          <a:srgbClr val="F0F3F7"/>
        </a:solidFill>
        <a:effectLst/>
      </p:bgPr>
    </p:bg>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890693D4-A196-5978-FDC2-3C00CE250D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51049" y="5340412"/>
            <a:ext cx="3832162" cy="1507706"/>
          </a:xfrm>
          <a:prstGeom prst="rect">
            <a:avLst/>
          </a:prstGeom>
        </p:spPr>
      </p:pic>
      <p:sp>
        <p:nvSpPr>
          <p:cNvPr id="6" name="Textfeld 5">
            <a:extLst>
              <a:ext uri="{FF2B5EF4-FFF2-40B4-BE49-F238E27FC236}">
                <a16:creationId xmlns:a16="http://schemas.microsoft.com/office/drawing/2014/main" id="{88D3C0DA-A817-A754-0A4F-2EFE562946C4}"/>
              </a:ext>
            </a:extLst>
          </p:cNvPr>
          <p:cNvSpPr txBox="1"/>
          <p:nvPr userDrawn="1"/>
        </p:nvSpPr>
        <p:spPr>
          <a:xfrm>
            <a:off x="5340644" y="4077072"/>
            <a:ext cx="6552000" cy="369332"/>
          </a:xfrm>
          <a:prstGeom prst="rect">
            <a:avLst/>
          </a:prstGeom>
          <a:noFill/>
        </p:spPr>
        <p:txBody>
          <a:bodyPr wrap="square" lIns="0" tIns="0" rIns="0" bIns="0">
            <a:spAutoFit/>
          </a:bodyPr>
          <a:lstStyle/>
          <a:p>
            <a:pPr algn="l"/>
            <a:r>
              <a:rPr lang="de-DE" sz="2400" b="1" u="sng" kern="900">
                <a:solidFill>
                  <a:srgbClr val="FF3EB5"/>
                </a:solidFill>
                <a:effectLst/>
                <a:latin typeface="Source Sans Pro" panose="020B0503030403020204" pitchFamily="34" charset="0"/>
                <a:ea typeface="Times New Roman" panose="02020603050405020304" pitchFamily="18" charset="0"/>
                <a:cs typeface="Arial" panose="020B0604020202020204" pitchFamily="34" charset="0"/>
              </a:rPr>
              <a:t>www.vci.de</a:t>
            </a:r>
          </a:p>
        </p:txBody>
      </p:sp>
      <p:sp>
        <p:nvSpPr>
          <p:cNvPr id="8" name="Freihandform: Form 7">
            <a:extLst>
              <a:ext uri="{FF2B5EF4-FFF2-40B4-BE49-F238E27FC236}">
                <a16:creationId xmlns:a16="http://schemas.microsoft.com/office/drawing/2014/main" id="{51BD952C-9325-6D29-107A-1D50FB69F750}"/>
              </a:ext>
            </a:extLst>
          </p:cNvPr>
          <p:cNvSpPr/>
          <p:nvPr userDrawn="1"/>
        </p:nvSpPr>
        <p:spPr>
          <a:xfrm>
            <a:off x="5340644" y="3604171"/>
            <a:ext cx="6552000" cy="54769"/>
          </a:xfrm>
          <a:custGeom>
            <a:avLst/>
            <a:gdLst>
              <a:gd name="connsiteX0" fmla="*/ 0 w 171450"/>
              <a:gd name="connsiteY0" fmla="*/ 54769 h 54769"/>
              <a:gd name="connsiteX1" fmla="*/ 171450 w 171450"/>
              <a:gd name="connsiteY1" fmla="*/ 0 h 54769"/>
              <a:gd name="connsiteX2" fmla="*/ 0 w 171450"/>
              <a:gd name="connsiteY2" fmla="*/ 54769 h 54769"/>
            </a:gdLst>
            <a:ahLst/>
            <a:cxnLst>
              <a:cxn ang="0">
                <a:pos x="connsiteX0" y="connsiteY0"/>
              </a:cxn>
              <a:cxn ang="0">
                <a:pos x="connsiteX1" y="connsiteY1"/>
              </a:cxn>
              <a:cxn ang="0">
                <a:pos x="connsiteX2" y="connsiteY2"/>
              </a:cxn>
            </a:cxnLst>
            <a:rect l="l" t="t" r="r" b="b"/>
            <a:pathLst>
              <a:path w="171450" h="54769">
                <a:moveTo>
                  <a:pt x="0" y="54769"/>
                </a:moveTo>
                <a:lnTo>
                  <a:pt x="171450" y="0"/>
                </a:lnTo>
                <a:lnTo>
                  <a:pt x="0" y="54769"/>
                </a:lnTo>
                <a:close/>
              </a:path>
            </a:pathLst>
          </a:custGeom>
          <a:solidFill>
            <a:srgbClr val="1006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10065A"/>
              </a:solidFill>
            </a:endParaRPr>
          </a:p>
        </p:txBody>
      </p:sp>
      <p:sp>
        <p:nvSpPr>
          <p:cNvPr id="9" name="Textfeld 8">
            <a:extLst>
              <a:ext uri="{FF2B5EF4-FFF2-40B4-BE49-F238E27FC236}">
                <a16:creationId xmlns:a16="http://schemas.microsoft.com/office/drawing/2014/main" id="{C53369EF-0E54-A6CC-C74F-5C8D586FEF0B}"/>
              </a:ext>
            </a:extLst>
          </p:cNvPr>
          <p:cNvSpPr txBox="1"/>
          <p:nvPr userDrawn="1"/>
        </p:nvSpPr>
        <p:spPr>
          <a:xfrm>
            <a:off x="5340644" y="1487201"/>
            <a:ext cx="6552000" cy="307777"/>
          </a:xfrm>
          <a:prstGeom prst="rect">
            <a:avLst/>
          </a:prstGeom>
          <a:noFill/>
        </p:spPr>
        <p:txBody>
          <a:bodyPr wrap="square" lIns="0" tIns="0" rIns="0" bIns="0">
            <a:spAutoFit/>
          </a:bodyPr>
          <a:lstStyle/>
          <a:p>
            <a:pPr algn="l"/>
            <a:r>
              <a:rPr lang="de-DE" sz="2000" b="1" kern="900" cap="all" spc="50" baseline="0">
                <a:solidFill>
                  <a:srgbClr val="FF3EB5"/>
                </a:solidFill>
                <a:effectLst/>
                <a:latin typeface="Montserrat Black" panose="00000A00000000000000" pitchFamily="50" charset="0"/>
                <a:ea typeface="Times New Roman" panose="02020603050405020304" pitchFamily="18" charset="0"/>
                <a:cs typeface="Arial" panose="020B0604020202020204" pitchFamily="34" charset="0"/>
              </a:rPr>
              <a:t>Verband der Chemischen Industrie e.V.</a:t>
            </a:r>
          </a:p>
        </p:txBody>
      </p:sp>
      <p:sp>
        <p:nvSpPr>
          <p:cNvPr id="10" name="Textfeld 9">
            <a:extLst>
              <a:ext uri="{FF2B5EF4-FFF2-40B4-BE49-F238E27FC236}">
                <a16:creationId xmlns:a16="http://schemas.microsoft.com/office/drawing/2014/main" id="{18DEB2C2-673B-FE58-20E7-9740781B8452}"/>
              </a:ext>
            </a:extLst>
          </p:cNvPr>
          <p:cNvSpPr txBox="1"/>
          <p:nvPr userDrawn="1"/>
        </p:nvSpPr>
        <p:spPr>
          <a:xfrm>
            <a:off x="5340644" y="2060853"/>
            <a:ext cx="6552000" cy="615553"/>
          </a:xfrm>
          <a:prstGeom prst="rect">
            <a:avLst/>
          </a:prstGeom>
          <a:noFill/>
        </p:spPr>
        <p:txBody>
          <a:bodyPr wrap="square" lIns="0" tIns="0" rIns="0" bIns="0">
            <a:spAutoFit/>
          </a:bodyPr>
          <a:lstStyle/>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Mainzer Landstraße 55 </a:t>
            </a:r>
          </a:p>
          <a:p>
            <a:pPr algn="l">
              <a:tabLst>
                <a:tab pos="180340" algn="l"/>
              </a:tabLst>
            </a:pPr>
            <a:r>
              <a:rPr lang="de-DE" sz="2000" kern="900">
                <a:solidFill>
                  <a:srgbClr val="10069F"/>
                </a:solidFill>
                <a:effectLst/>
                <a:latin typeface="Source Sans Pro" panose="020B0503030403020204" pitchFamily="34" charset="0"/>
                <a:ea typeface="Times New Roman" panose="02020603050405020304" pitchFamily="18" charset="0"/>
                <a:cs typeface="Arial" panose="020B0604020202020204" pitchFamily="34" charset="0"/>
              </a:rPr>
              <a:t>60329 Frankfurt am Main</a:t>
            </a:r>
          </a:p>
        </p:txBody>
      </p:sp>
      <p:pic>
        <p:nvPicPr>
          <p:cNvPr id="20" name="Grafik 19">
            <a:extLst>
              <a:ext uri="{FF2B5EF4-FFF2-40B4-BE49-F238E27FC236}">
                <a16:creationId xmlns:a16="http://schemas.microsoft.com/office/drawing/2014/main" id="{0289D15B-B4F7-0106-41A7-F445E62BE837}"/>
              </a:ext>
            </a:extLst>
          </p:cNvPr>
          <p:cNvPicPr>
            <a:picLocks noChangeAspect="1"/>
          </p:cNvPicPr>
          <p:nvPr userDrawn="1"/>
        </p:nvPicPr>
        <p:blipFill>
          <a:blip r:embed="rId3">
            <a:extLst>
              <a:ext uri="{28A0092B-C50C-407E-A947-70E740481C1C}">
                <a14:useLocalDpi xmlns:a14="http://schemas.microsoft.com/office/drawing/2010/main" val="0"/>
              </a:ext>
            </a:extLst>
          </a:blip>
          <a:srcRect l="21581" t="10655" r="33753" b="308"/>
          <a:stretch/>
        </p:blipFill>
        <p:spPr>
          <a:xfrm>
            <a:off x="0" y="-9525"/>
            <a:ext cx="4907868" cy="6867525"/>
          </a:xfrm>
          <a:custGeom>
            <a:avLst/>
            <a:gdLst>
              <a:gd name="connsiteX0" fmla="*/ 0 w 4907868"/>
              <a:gd name="connsiteY0" fmla="*/ 0 h 6858001"/>
              <a:gd name="connsiteX1" fmla="*/ 4907868 w 4907868"/>
              <a:gd name="connsiteY1" fmla="*/ 0 h 6858001"/>
              <a:gd name="connsiteX2" fmla="*/ 4907868 w 4907868"/>
              <a:gd name="connsiteY2" fmla="*/ 5999571 h 6858001"/>
              <a:gd name="connsiteX3" fmla="*/ 3412293 w 4907868"/>
              <a:gd name="connsiteY3" fmla="*/ 6858001 h 6858001"/>
              <a:gd name="connsiteX4" fmla="*/ 0 w 4907868"/>
              <a:gd name="connsiteY4" fmla="*/ 6858001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868" h="6858001">
                <a:moveTo>
                  <a:pt x="0" y="0"/>
                </a:moveTo>
                <a:lnTo>
                  <a:pt x="4907868" y="0"/>
                </a:lnTo>
                <a:lnTo>
                  <a:pt x="4907868" y="5999571"/>
                </a:lnTo>
                <a:lnTo>
                  <a:pt x="3412293" y="6858001"/>
                </a:lnTo>
                <a:lnTo>
                  <a:pt x="0" y="6858001"/>
                </a:lnTo>
                <a:close/>
              </a:path>
            </a:pathLst>
          </a:custGeom>
        </p:spPr>
      </p:pic>
      <p:sp>
        <p:nvSpPr>
          <p:cNvPr id="18" name="Textfeld 17">
            <a:extLst>
              <a:ext uri="{FF2B5EF4-FFF2-40B4-BE49-F238E27FC236}">
                <a16:creationId xmlns:a16="http://schemas.microsoft.com/office/drawing/2014/main" id="{AFF9371D-D89F-15C0-439D-0339F0B1CBA5}"/>
              </a:ext>
            </a:extLst>
          </p:cNvPr>
          <p:cNvSpPr txBox="1"/>
          <p:nvPr userDrawn="1"/>
        </p:nvSpPr>
        <p:spPr>
          <a:xfrm>
            <a:off x="5340644" y="3020948"/>
            <a:ext cx="6552000" cy="615553"/>
          </a:xfrm>
          <a:prstGeom prst="rect">
            <a:avLst/>
          </a:prstGeom>
          <a:noFill/>
        </p:spPr>
        <p:txBody>
          <a:bodyPr wrap="square" lIns="0" tIns="0" rIns="0" bIns="0">
            <a:spAutoFit/>
          </a:bodyPr>
          <a:lstStyle>
            <a:defPPr>
              <a:defRPr lang="de-DE"/>
            </a:defPPr>
            <a:lvl1pPr>
              <a:tabLst>
                <a:tab pos="180340" algn="l"/>
              </a:tabLst>
              <a:defRPr sz="2400" kern="900">
                <a:solidFill>
                  <a:srgbClr val="FFFFFF"/>
                </a:solidFill>
                <a:effectLst/>
                <a:latin typeface="Source Sans Pro" panose="020B0503030403020204" pitchFamily="34" charset="0"/>
                <a:ea typeface="Times New Roman" panose="02020603050405020304" pitchFamily="18" charset="0"/>
                <a:cs typeface="Arial" panose="020B0604020202020204" pitchFamily="34" charset="0"/>
              </a:defRPr>
            </a:lvl1pPr>
          </a:lstStyle>
          <a:p>
            <a:pPr lvl="0">
              <a:tabLst>
                <a:tab pos="444500" algn="l"/>
              </a:tabLst>
            </a:pPr>
            <a:r>
              <a:rPr lang="de-DE" sz="2000" b="1">
                <a:solidFill>
                  <a:srgbClr val="10069F"/>
                </a:solidFill>
              </a:rPr>
              <a:t>T </a:t>
            </a:r>
            <a:r>
              <a:rPr lang="de-DE" sz="2000">
                <a:solidFill>
                  <a:srgbClr val="10069F"/>
                </a:solidFill>
              </a:rPr>
              <a:t>	+49 (69) 2556-0</a:t>
            </a:r>
          </a:p>
          <a:p>
            <a:pPr lvl="0">
              <a:tabLst>
                <a:tab pos="444500" algn="l"/>
              </a:tabLst>
            </a:pPr>
            <a:r>
              <a:rPr lang="de-DE" sz="2000" b="1">
                <a:solidFill>
                  <a:srgbClr val="10069F"/>
                </a:solidFill>
              </a:rPr>
              <a:t>E</a:t>
            </a:r>
            <a:r>
              <a:rPr lang="de-DE" sz="2000">
                <a:solidFill>
                  <a:srgbClr val="10069F"/>
                </a:solidFill>
              </a:rPr>
              <a:t>	vci@vci.de</a:t>
            </a:r>
          </a:p>
        </p:txBody>
      </p:sp>
      <p:sp>
        <p:nvSpPr>
          <p:cNvPr id="21" name="Textfeld 20">
            <a:extLst>
              <a:ext uri="{FF2B5EF4-FFF2-40B4-BE49-F238E27FC236}">
                <a16:creationId xmlns:a16="http://schemas.microsoft.com/office/drawing/2014/main" id="{5E35BE14-FFDD-A78B-CFA3-5D83394FD4D3}"/>
              </a:ext>
            </a:extLst>
          </p:cNvPr>
          <p:cNvSpPr txBox="1"/>
          <p:nvPr userDrawn="1"/>
        </p:nvSpPr>
        <p:spPr>
          <a:xfrm>
            <a:off x="35124" y="6681888"/>
            <a:ext cx="3600000" cy="153888"/>
          </a:xfrm>
          <a:prstGeom prst="rect">
            <a:avLst/>
          </a:prstGeom>
        </p:spPr>
        <p:txBody>
          <a:bodyPr vert="horz" lIns="0" tIns="0" rIns="0" bIns="0" rtlCol="0" anchor="t" anchorCtr="0">
            <a:noAutofit/>
          </a:bodyPr>
          <a:lstStyle>
            <a:lvl1pPr lvl="0" indent="0">
              <a:lnSpc>
                <a:spcPct val="100000"/>
              </a:lnSpc>
              <a:spcBef>
                <a:spcPts val="1000"/>
              </a:spcBef>
              <a:spcAft>
                <a:spcPts val="0"/>
              </a:spcAft>
              <a:buClr>
                <a:srgbClr val="10065A"/>
              </a:buClr>
              <a:buFontTx/>
              <a:buNone/>
              <a:defRPr sz="1000">
                <a:solidFill>
                  <a:schemeClr val="bg1"/>
                </a:solidFill>
                <a:latin typeface="Source Sans Pro" panose="020B0503030403020204" pitchFamily="34" charset="0"/>
              </a:defRPr>
            </a:lvl1pPr>
            <a:lvl2pPr marL="719138" indent="-431800">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2pPr>
            <a:lvl3pPr marL="1160463" indent="-441325">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3pPr>
            <a:lvl4pPr marL="1612900" indent="-452438">
              <a:lnSpc>
                <a:spcPct val="100000"/>
              </a:lnSpc>
              <a:spcBef>
                <a:spcPts val="500"/>
              </a:spcBef>
              <a:buClr>
                <a:srgbClr val="10065A"/>
              </a:buClr>
              <a:buFont typeface="VCI_Symbole" panose="02000503000000000000" pitchFamily="2" charset="2"/>
              <a:buChar char=""/>
              <a:defRPr lang="de-DE" sz="800" dirty="0">
                <a:solidFill>
                  <a:schemeClr val="tx1">
                    <a:lumMod val="60000"/>
                    <a:lumOff val="40000"/>
                  </a:schemeClr>
                </a:solidFill>
                <a:latin typeface="Source Sans Pro" panose="020B0503030403020204" pitchFamily="34" charset="0"/>
              </a:defRPr>
            </a:lvl4pPr>
            <a:lvl5pPr marL="0" indent="0">
              <a:lnSpc>
                <a:spcPct val="90000"/>
              </a:lnSpc>
              <a:spcBef>
                <a:spcPts val="500"/>
              </a:spcBef>
              <a:buClr>
                <a:srgbClr val="10065A"/>
              </a:buClr>
              <a:buFontTx/>
              <a:buNone/>
              <a:defRPr lang="de-DE" sz="800" dirty="0">
                <a:solidFill>
                  <a:schemeClr val="tx1">
                    <a:lumMod val="60000"/>
                    <a:lumOff val="40000"/>
                  </a:schemeClr>
                </a:solidFill>
                <a:latin typeface="Source Sans Pro" panose="020B0503030403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de-DE"/>
              <a:t> © VCI </a:t>
            </a:r>
          </a:p>
        </p:txBody>
      </p:sp>
    </p:spTree>
    <p:extLst>
      <p:ext uri="{BB962C8B-B14F-4D97-AF65-F5344CB8AC3E}">
        <p14:creationId xmlns:p14="http://schemas.microsoft.com/office/powerpoint/2010/main" val="42645332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LEERe Folien">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97731A11-C713-C88D-BB91-277E0545AB4F}"/>
              </a:ext>
            </a:extLst>
          </p:cNvPr>
          <p:cNvSpPr txBox="1"/>
          <p:nvPr userDrawn="1"/>
        </p:nvSpPr>
        <p:spPr>
          <a:xfrm>
            <a:off x="0" y="0"/>
            <a:ext cx="12192000" cy="6858000"/>
          </a:xfrm>
          <a:prstGeom prst="rect">
            <a:avLst/>
          </a:prstGeom>
          <a:solidFill>
            <a:srgbClr val="10065A"/>
          </a:solidFill>
        </p:spPr>
        <p:txBody>
          <a:bodyPr wrap="square" rtlCol="0" anchor="ctr" anchorCtr="1">
            <a:noAutofit/>
          </a:bodyPr>
          <a:lstStyle/>
          <a:p>
            <a:r>
              <a:rPr lang="de-DE" sz="16600" cap="all" baseline="0">
                <a:solidFill>
                  <a:srgbClr val="FF3EB5"/>
                </a:solidFill>
                <a:latin typeface="Montserrat Black" pitchFamily="2" charset="0"/>
              </a:rPr>
              <a:t>Leer</a:t>
            </a:r>
          </a:p>
        </p:txBody>
      </p:sp>
    </p:spTree>
    <p:extLst>
      <p:ext uri="{BB962C8B-B14F-4D97-AF65-F5344CB8AC3E}">
        <p14:creationId xmlns:p14="http://schemas.microsoft.com/office/powerpoint/2010/main" val="2207014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preserve="1" userDrawn="1">
  <p:cSld name="nur BILD">
    <p:spTree>
      <p:nvGrpSpPr>
        <p:cNvPr id="1" name=""/>
        <p:cNvGrpSpPr/>
        <p:nvPr/>
      </p:nvGrpSpPr>
      <p:grpSpPr>
        <a:xfrm>
          <a:off x="0" y="0"/>
          <a:ext cx="0" cy="0"/>
          <a:chOff x="0" y="0"/>
          <a:chExt cx="0" cy="0"/>
        </a:xfrm>
      </p:grpSpPr>
      <p:sp>
        <p:nvSpPr>
          <p:cNvPr id="13" name="Bild-Platzhalter">
            <a:extLst>
              <a:ext uri="{FF2B5EF4-FFF2-40B4-BE49-F238E27FC236}">
                <a16:creationId xmlns:a16="http://schemas.microsoft.com/office/drawing/2014/main" id="{38E0543A-AF4D-F247-9026-B182A82D5223}"/>
              </a:ext>
            </a:extLst>
          </p:cNvPr>
          <p:cNvSpPr>
            <a:spLocks noGrp="1"/>
          </p:cNvSpPr>
          <p:nvPr>
            <p:ph type="pic" sz="quarter" idx="15" hasCustomPrompt="1"/>
          </p:nvPr>
        </p:nvSpPr>
        <p:spPr>
          <a:xfrm>
            <a:off x="-12188" y="0"/>
            <a:ext cx="12192000" cy="6858000"/>
          </a:xfrm>
          <a:solidFill>
            <a:srgbClr val="F0F3F7"/>
          </a:solidFill>
        </p:spPr>
        <p:txBody>
          <a:bodyPr bIns="1476000" anchor="ctr" anchorCtr="0"/>
          <a:lstStyle>
            <a:lvl1pPr marL="0" indent="0" algn="ctr">
              <a:buNone/>
              <a:defRPr>
                <a:solidFill>
                  <a:srgbClr val="FF4414"/>
                </a:solidFill>
              </a:defRPr>
            </a:lvl1pPr>
          </a:lstStyle>
          <a:p>
            <a:r>
              <a:rPr lang="de-DE"/>
              <a:t>Bild durch Klicken auf Symbol hinzufügen!</a:t>
            </a:r>
          </a:p>
        </p:txBody>
      </p:sp>
    </p:spTree>
    <p:extLst>
      <p:ext uri="{BB962C8B-B14F-4D97-AF65-F5344CB8AC3E}">
        <p14:creationId xmlns:p14="http://schemas.microsoft.com/office/powerpoint/2010/main" val="18551236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nur TITEL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4D9CDEC1-9A28-4994-9202-21E4469653EC}" type="datetime4">
              <a:rPr lang="de-DE" smtClean="0"/>
              <a:t>22. September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2" name="Titel">
            <a:extLst>
              <a:ext uri="{FF2B5EF4-FFF2-40B4-BE49-F238E27FC236}">
                <a16:creationId xmlns:a16="http://schemas.microsoft.com/office/drawing/2014/main" id="{8DA576E7-D5ED-1D28-7F8C-FACBAF6F20A4}"/>
              </a:ext>
            </a:extLst>
          </p:cNvPr>
          <p:cNvSpPr>
            <a:spLocks noGrp="1"/>
          </p:cNvSpPr>
          <p:nvPr>
            <p:ph type="title" hasCustomPrompt="1"/>
          </p:nvPr>
        </p:nvSpPr>
        <p:spPr/>
        <p:txBody>
          <a:bodyPr/>
          <a:lstStyle/>
          <a:p>
            <a:r>
              <a:rPr lang="de-DE"/>
              <a:t>Titel der Folie</a:t>
            </a:r>
          </a:p>
        </p:txBody>
      </p:sp>
    </p:spTree>
    <p:extLst>
      <p:ext uri="{BB962C8B-B14F-4D97-AF65-F5344CB8AC3E}">
        <p14:creationId xmlns:p14="http://schemas.microsoft.com/office/powerpoint/2010/main" val="3551326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Leer | mit Fußzeile">
    <p:spTree>
      <p:nvGrpSpPr>
        <p:cNvPr id="1" name=""/>
        <p:cNvGrpSpPr/>
        <p:nvPr/>
      </p:nvGrpSpPr>
      <p:grpSpPr>
        <a:xfrm>
          <a:off x="0" y="0"/>
          <a:ext cx="0" cy="0"/>
          <a:chOff x="0" y="0"/>
          <a:chExt cx="0" cy="0"/>
        </a:xfrm>
      </p:grpSpPr>
      <p:sp>
        <p:nvSpPr>
          <p:cNvPr id="4" name="Datum">
            <a:extLst>
              <a:ext uri="{FF2B5EF4-FFF2-40B4-BE49-F238E27FC236}">
                <a16:creationId xmlns:a16="http://schemas.microsoft.com/office/drawing/2014/main" id="{F3BE353D-C093-FBCF-8A2F-73D463CF0733}"/>
              </a:ext>
            </a:extLst>
          </p:cNvPr>
          <p:cNvSpPr>
            <a:spLocks noGrp="1"/>
          </p:cNvSpPr>
          <p:nvPr>
            <p:ph type="dt" sz="half" idx="11"/>
          </p:nvPr>
        </p:nvSpPr>
        <p:spPr/>
        <p:txBody>
          <a:bodyPr/>
          <a:lstStyle/>
          <a:p>
            <a:fld id="{AA91FF57-5380-43CF-B627-001C0F77A648}" type="datetime4">
              <a:rPr lang="de-DE" smtClean="0"/>
              <a:t>22. September 2026</a:t>
            </a:fld>
            <a:endParaRPr lang="de-DE"/>
          </a:p>
        </p:txBody>
      </p:sp>
      <p:sp>
        <p:nvSpPr>
          <p:cNvPr id="3" name="Foliennummer">
            <a:extLst>
              <a:ext uri="{FF2B5EF4-FFF2-40B4-BE49-F238E27FC236}">
                <a16:creationId xmlns:a16="http://schemas.microsoft.com/office/drawing/2014/main" id="{1738FA93-643E-4715-070B-47FAD19C899B}"/>
              </a:ext>
            </a:extLst>
          </p:cNvPr>
          <p:cNvSpPr>
            <a:spLocks noGrp="1"/>
          </p:cNvSpPr>
          <p:nvPr>
            <p:ph type="sldNum" sz="quarter" idx="10"/>
          </p:nvPr>
        </p:nvSpPr>
        <p:spPr/>
        <p:txBody>
          <a:bodyPr/>
          <a:lstStyle/>
          <a:p>
            <a:fld id="{0EDB35FF-48FE-4539-886A-6B3E6CAB12DA}" type="slidenum">
              <a:rPr lang="de-DE" smtClean="0"/>
              <a:pPr/>
              <a:t>‹Nr.›</a:t>
            </a:fld>
            <a:endParaRPr lang="de-DE"/>
          </a:p>
        </p:txBody>
      </p:sp>
    </p:spTree>
    <p:extLst>
      <p:ext uri="{BB962C8B-B14F-4D97-AF65-F5344CB8AC3E}">
        <p14:creationId xmlns:p14="http://schemas.microsoft.com/office/powerpoint/2010/main" val="2026474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109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2.xml><?xml version="1.0" encoding="utf-8"?>
<p:sldLayout xmlns:a="http://schemas.openxmlformats.org/drawingml/2006/main" xmlns:r="http://schemas.openxmlformats.org/officeDocument/2006/relationships" xmlns:p="http://schemas.openxmlformats.org/presentationml/2006/main" showMasterSp="0" userDrawn="1">
  <p:cSld name="TITEL m. Bild  | 1 Z. kurz / Blau">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4FA16399-DDD0-204E-9315-7387DD1CEF9A}"/>
              </a:ext>
            </a:extLst>
          </p:cNvPr>
          <p:cNvSpPr>
            <a:spLocks noGrp="1"/>
          </p:cNvSpPr>
          <p:nvPr>
            <p:ph type="pic" sz="quarter" idx="16" hasCustomPrompt="1"/>
          </p:nvPr>
        </p:nvSpPr>
        <p:spPr>
          <a:xfrm>
            <a:off x="9525" y="0"/>
            <a:ext cx="12172950" cy="5476875"/>
          </a:xfrm>
        </p:spPr>
        <p:txBody>
          <a:bodyPr lIns="720000" tIns="540000" rIns="0" anchor="t" anchorCtr="1"/>
          <a:lstStyle>
            <a:lvl1pPr marL="0" indent="0">
              <a:buNone/>
              <a:defRPr>
                <a:solidFill>
                  <a:srgbClr val="FF0000"/>
                </a:solidFill>
              </a:defRPr>
            </a:lvl1pPr>
          </a:lstStyle>
          <a:p>
            <a:pPr marL="0" marR="0" lvl="0" indent="0" algn="l" defTabSz="914400" rtl="0" eaLnBrk="1" fontAlgn="auto" latinLnBrk="0" hangingPunct="1">
              <a:lnSpc>
                <a:spcPts val="2400"/>
              </a:lnSpc>
              <a:spcBef>
                <a:spcPts val="1000"/>
              </a:spcBef>
              <a:spcAft>
                <a:spcPts val="0"/>
              </a:spcAft>
              <a:buClr>
                <a:schemeClr val="accent1"/>
              </a:buClr>
              <a:buSzPct val="90000"/>
              <a:buFont typeface="STIXGeneral-Regular" pitchFamily="2" charset="2"/>
              <a:buNone/>
              <a:tabLst/>
              <a:defRPr/>
            </a:pPr>
            <a:r>
              <a:rPr lang="de-DE"/>
              <a:t>Hintergrund-Bild einfügen!</a:t>
            </a:r>
            <a:br>
              <a:rPr lang="de-DE"/>
            </a:br>
            <a:endParaRPr lang="de-DE"/>
          </a:p>
        </p:txBody>
      </p:sp>
      <p:sp>
        <p:nvSpPr>
          <p:cNvPr id="14" name="Textplatzhalter 9">
            <a:extLst>
              <a:ext uri="{FF2B5EF4-FFF2-40B4-BE49-F238E27FC236}">
                <a16:creationId xmlns:a16="http://schemas.microsoft.com/office/drawing/2014/main" id="{73ED2C95-E28C-D84C-9596-F2F94584E9D2}"/>
              </a:ext>
            </a:extLst>
          </p:cNvPr>
          <p:cNvSpPr>
            <a:spLocks noGrp="1"/>
          </p:cNvSpPr>
          <p:nvPr>
            <p:ph type="body" sz="quarter" idx="19"/>
          </p:nvPr>
        </p:nvSpPr>
        <p:spPr>
          <a:xfrm>
            <a:off x="0" y="1"/>
            <a:ext cx="4926592" cy="5467248"/>
          </a:xfrm>
          <a:gradFill>
            <a:gsLst>
              <a:gs pos="3000">
                <a:schemeClr val="accent1"/>
              </a:gs>
              <a:gs pos="100000">
                <a:schemeClr val="bg1">
                  <a:alpha val="0"/>
                </a:schemeClr>
              </a:gs>
            </a:gsLst>
            <a:lin ang="0" scaled="0"/>
          </a:gradFill>
        </p:spPr>
        <p:txBody>
          <a:bodyPr/>
          <a:lstStyle>
            <a:lvl1pPr marL="0" indent="0">
              <a:buNone/>
              <a:defRPr>
                <a:solidFill>
                  <a:schemeClr val="accent4">
                    <a:alpha val="0"/>
                  </a:schemeClr>
                </a:solidFill>
              </a:defRPr>
            </a:lvl1pPr>
          </a:lstStyle>
          <a:p>
            <a:pPr lvl="0"/>
            <a:r>
              <a:rPr lang="de-DE"/>
              <a:t>Mastertextformat bearbeiten</a:t>
            </a:r>
          </a:p>
        </p:txBody>
      </p:sp>
      <p:sp>
        <p:nvSpPr>
          <p:cNvPr id="12" name="Textplatzhalter 6">
            <a:extLst>
              <a:ext uri="{FF2B5EF4-FFF2-40B4-BE49-F238E27FC236}">
                <a16:creationId xmlns:a16="http://schemas.microsoft.com/office/drawing/2014/main" id="{892E89F1-D3ED-0D42-B43F-1CAC7028A8F0}"/>
              </a:ext>
            </a:extLst>
          </p:cNvPr>
          <p:cNvSpPr>
            <a:spLocks noGrp="1"/>
          </p:cNvSpPr>
          <p:nvPr>
            <p:ph type="body" sz="quarter" idx="18"/>
          </p:nvPr>
        </p:nvSpPr>
        <p:spPr>
          <a:xfrm rot="951772">
            <a:off x="380775" y="271843"/>
            <a:ext cx="5650664" cy="4928038"/>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pic>
        <p:nvPicPr>
          <p:cNvPr id="13" name="Grafik 12">
            <a:extLst>
              <a:ext uri="{FF2B5EF4-FFF2-40B4-BE49-F238E27FC236}">
                <a16:creationId xmlns:a16="http://schemas.microsoft.com/office/drawing/2014/main" id="{9337AECF-A4A2-AF49-8922-1F58D939328D}"/>
              </a:ext>
            </a:extLst>
          </p:cNvPr>
          <p:cNvPicPr>
            <a:picLocks noChangeAspect="1"/>
          </p:cNvPicPr>
          <p:nvPr/>
        </p:nvPicPr>
        <p:blipFill>
          <a:blip r:embed="rId2"/>
          <a:srcRect/>
          <a:stretch/>
        </p:blipFill>
        <p:spPr>
          <a:xfrm>
            <a:off x="9267281" y="5657850"/>
            <a:ext cx="2914650" cy="1200150"/>
          </a:xfrm>
          <a:prstGeom prst="rect">
            <a:avLst/>
          </a:prstGeom>
        </p:spPr>
      </p:pic>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356021" y="2377667"/>
            <a:ext cx="4159687" cy="739085"/>
          </a:xfrm>
        </p:spPr>
        <p:txBody>
          <a:bodyPr lIns="0" anchor="t" anchorCtr="0">
            <a:noAutofit/>
          </a:bodyPr>
          <a:lstStyle>
            <a:lvl1pPr marL="0" indent="0" algn="l">
              <a:lnSpc>
                <a:spcPts val="5000"/>
              </a:lnSpc>
              <a:buClr>
                <a:schemeClr val="bg1"/>
              </a:buClr>
              <a:buSzPct val="65000"/>
              <a:buFontTx/>
              <a:buNone/>
              <a:defRPr sz="5000" b="0" i="0" baseline="0">
                <a:solidFill>
                  <a:schemeClr val="bg1"/>
                </a:solidFill>
                <a:latin typeface="Georgia" panose="02040502050405020303" pitchFamily="18" charset="0"/>
              </a:defRPr>
            </a:lvl1pPr>
          </a:lstStyle>
          <a:p>
            <a:r>
              <a:rPr lang="de-DE" noProof="0"/>
              <a:t>Titel | 1-zeilig</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356020" y="2115189"/>
            <a:ext cx="4095211" cy="256348"/>
          </a:xfrm>
        </p:spPr>
        <p:txBody>
          <a:bodyPr>
            <a:noAutofit/>
          </a:bodyPr>
          <a:lstStyle>
            <a:lvl1pPr marL="0" indent="0" algn="l">
              <a:lnSpc>
                <a:spcPts val="1500"/>
              </a:lnSpc>
              <a:spcBef>
                <a:spcPts val="0"/>
              </a:spcBef>
              <a:buSzPct val="150000"/>
              <a:buFontTx/>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1500"/>
              </a:lnSpc>
              <a:spcBef>
                <a:spcPts val="0"/>
              </a:spcBef>
              <a:spcAft>
                <a:spcPts val="0"/>
              </a:spcAft>
              <a:buClr>
                <a:schemeClr val="accent1"/>
              </a:buClr>
              <a:buSzPct val="150000"/>
              <a:buFontTx/>
              <a:buNone/>
              <a:tabLst/>
              <a:defRPr/>
            </a:pPr>
            <a:r>
              <a:rPr lang="de-DE"/>
              <a:t>Dachzeile (innerhalb 6Eck)</a:t>
            </a:r>
          </a:p>
        </p:txBody>
      </p:sp>
      <p:sp>
        <p:nvSpPr>
          <p:cNvPr id="15" name="Textplatzhalter 6">
            <a:extLst>
              <a:ext uri="{FF2B5EF4-FFF2-40B4-BE49-F238E27FC236}">
                <a16:creationId xmlns:a16="http://schemas.microsoft.com/office/drawing/2014/main" id="{37CEAFD9-CCB4-1146-ADD1-1609E8B3FC60}"/>
              </a:ext>
            </a:extLst>
          </p:cNvPr>
          <p:cNvSpPr>
            <a:spLocks noGrp="1"/>
          </p:cNvSpPr>
          <p:nvPr>
            <p:ph type="body" sz="quarter" idx="21"/>
          </p:nvPr>
        </p:nvSpPr>
        <p:spPr>
          <a:xfrm>
            <a:off x="924923" y="2060848"/>
            <a:ext cx="224367" cy="923547"/>
          </a:xfrm>
          <a:gradFill>
            <a:gsLst>
              <a:gs pos="89000">
                <a:schemeClr val="accent5">
                  <a:alpha val="0"/>
                </a:schemeClr>
              </a:gs>
              <a:gs pos="92000">
                <a:schemeClr val="bg1"/>
              </a:gs>
              <a:gs pos="0">
                <a:schemeClr val="accent5">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62D45093-1B8B-D54E-A112-90AEE7F49C0F}"/>
              </a:ext>
            </a:extLst>
          </p:cNvPr>
          <p:cNvPicPr>
            <a:picLocks noChangeAspect="1"/>
          </p:cNvPicPr>
          <p:nvPr userDrawn="1"/>
        </p:nvPicPr>
        <p:blipFill>
          <a:blip r:embed="rId2"/>
          <a:srcRect/>
          <a:stretch/>
        </p:blipFill>
        <p:spPr>
          <a:xfrm>
            <a:off x="9267281" y="5657850"/>
            <a:ext cx="2914650" cy="1200150"/>
          </a:xfrm>
          <a:prstGeom prst="rect">
            <a:avLst/>
          </a:prstGeom>
        </p:spPr>
      </p:pic>
      <p:sp>
        <p:nvSpPr>
          <p:cNvPr id="16" name="Datumsplatzhalter 3">
            <a:extLst>
              <a:ext uri="{FF2B5EF4-FFF2-40B4-BE49-F238E27FC236}">
                <a16:creationId xmlns:a16="http://schemas.microsoft.com/office/drawing/2014/main" id="{FD3E1C6A-9645-B844-8F42-10BCDC638012}"/>
              </a:ext>
            </a:extLst>
          </p:cNvPr>
          <p:cNvSpPr>
            <a:spLocks noGrp="1"/>
          </p:cNvSpPr>
          <p:nvPr>
            <p:ph type="dt" sz="half" idx="2"/>
          </p:nvPr>
        </p:nvSpPr>
        <p:spPr>
          <a:xfrm>
            <a:off x="318785" y="6299473"/>
            <a:ext cx="4572629" cy="365777"/>
          </a:xfrm>
          <a:prstGeom prst="rect">
            <a:avLst/>
          </a:prstGeom>
        </p:spPr>
        <p:txBody>
          <a:bodyPr vert="horz" lIns="0" tIns="0" rIns="0" bIns="0" rtlCol="0" anchor="t" anchorCtr="0"/>
          <a:lstStyle>
            <a:lvl1pPr algn="l">
              <a:defRPr sz="2200" b="0" i="0">
                <a:solidFill>
                  <a:schemeClr val="tx1"/>
                </a:solidFill>
                <a:latin typeface="Source Sans Pro" panose="020B0503030403020204" pitchFamily="34" charset="0"/>
              </a:defRPr>
            </a:lvl1pPr>
          </a:lstStyle>
          <a:p>
            <a:fld id="{D6D6B369-BA86-4F0A-8A65-1311ED369C34}" type="datetime4">
              <a:rPr lang="de-DE" smtClean="0"/>
              <a:t>22. September 2026</a:t>
            </a:fld>
            <a:endParaRPr lang="de-DE"/>
          </a:p>
        </p:txBody>
      </p:sp>
      <p:sp>
        <p:nvSpPr>
          <p:cNvPr id="18" name="Textplatzhalter 7">
            <a:extLst>
              <a:ext uri="{FF2B5EF4-FFF2-40B4-BE49-F238E27FC236}">
                <a16:creationId xmlns:a16="http://schemas.microsoft.com/office/drawing/2014/main" id="{DAE216C7-CAB2-4E37-A477-C7E8DB763D48}"/>
              </a:ext>
            </a:extLst>
          </p:cNvPr>
          <p:cNvSpPr>
            <a:spLocks noGrp="1"/>
          </p:cNvSpPr>
          <p:nvPr>
            <p:ph type="body" sz="quarter" idx="24" hasCustomPrompt="1"/>
          </p:nvPr>
        </p:nvSpPr>
        <p:spPr>
          <a:xfrm>
            <a:off x="318785" y="5933393"/>
            <a:ext cx="8672815" cy="349250"/>
          </a:xfrm>
        </p:spPr>
        <p:txBody>
          <a:bodyPr lIns="0" tIns="0" rIns="0" bIns="0" anchor="t" anchorCtr="0">
            <a:noAutofit/>
          </a:bodyPr>
          <a:lstStyle>
            <a:lvl1pPr marL="0" indent="0">
              <a:buNone/>
              <a:defRPr lang="de-DE" b="1" dirty="0">
                <a:solidFill>
                  <a:schemeClr val="tx1"/>
                </a:solidFill>
                <a:ea typeface="Source Sans Pro" panose="020B0503030403020204" pitchFamily="34" charset="0"/>
              </a:defRPr>
            </a:lvl1pPr>
          </a:lstStyle>
          <a:p>
            <a:pPr marL="0" lvl="0"/>
            <a:r>
              <a:rPr lang="de-DE"/>
              <a:t>ggf. Zusatz-Text</a:t>
            </a:r>
          </a:p>
        </p:txBody>
      </p:sp>
      <p:sp>
        <p:nvSpPr>
          <p:cNvPr id="5" name="Textplatzhalter 4">
            <a:extLst>
              <a:ext uri="{FF2B5EF4-FFF2-40B4-BE49-F238E27FC236}">
                <a16:creationId xmlns:a16="http://schemas.microsoft.com/office/drawing/2014/main" id="{A79392D9-5830-44A2-BBFE-93FBC6F5F7AA}"/>
              </a:ext>
            </a:extLst>
          </p:cNvPr>
          <p:cNvSpPr>
            <a:spLocks noGrp="1"/>
          </p:cNvSpPr>
          <p:nvPr>
            <p:ph type="body" sz="quarter" idx="27" hasCustomPrompt="1"/>
          </p:nvPr>
        </p:nvSpPr>
        <p:spPr>
          <a:xfrm>
            <a:off x="7559890" y="5298701"/>
            <a:ext cx="4609767" cy="153626"/>
          </a:xfrm>
        </p:spPr>
        <p:txBody>
          <a:bodyPr anchor="b" anchorCtr="0"/>
          <a:lstStyle>
            <a:lvl1pPr marL="0" indent="0" algn="r">
              <a:buFontTx/>
              <a:buNone/>
              <a:defRPr sz="1000">
                <a:solidFill>
                  <a:schemeClr val="tx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 Bildnachweis hier eingeben!</a:t>
            </a:r>
          </a:p>
        </p:txBody>
      </p:sp>
    </p:spTree>
    <p:extLst>
      <p:ext uri="{BB962C8B-B14F-4D97-AF65-F5344CB8AC3E}">
        <p14:creationId xmlns:p14="http://schemas.microsoft.com/office/powerpoint/2010/main" val="113598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userDrawn="1">
  <p:cSld name="INHALT | 1er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lvl1pPr>
              <a:defRPr/>
            </a:lvl1pPr>
          </a:lstStyle>
          <a:p>
            <a:r>
              <a:rPr lang="de-DE"/>
              <a:t>Folien-Titel</a:t>
            </a:r>
          </a:p>
        </p:txBody>
      </p:sp>
      <p:sp>
        <p:nvSpPr>
          <p:cNvPr id="5" name="Datumsplatzhalter 4">
            <a:extLst>
              <a:ext uri="{FF2B5EF4-FFF2-40B4-BE49-F238E27FC236}">
                <a16:creationId xmlns:a16="http://schemas.microsoft.com/office/drawing/2014/main" id="{E3652882-A86A-4CBD-89C0-44DE92F1021D}"/>
              </a:ext>
            </a:extLst>
          </p:cNvPr>
          <p:cNvSpPr>
            <a:spLocks noGrp="1"/>
          </p:cNvSpPr>
          <p:nvPr>
            <p:ph type="dt" sz="half" idx="10"/>
          </p:nvPr>
        </p:nvSpPr>
        <p:spPr/>
        <p:txBody>
          <a:bodyPr/>
          <a:lstStyle/>
          <a:p>
            <a:fld id="{54E9A4BA-B57D-4EB4-A4DA-F0005E09E6A6}" type="datetime4">
              <a:rPr lang="de-DE" smtClean="0"/>
              <a:t>22. September 2026</a:t>
            </a:fld>
            <a:endParaRPr lang="de-DE"/>
          </a:p>
        </p:txBody>
      </p:sp>
      <p:sp>
        <p:nvSpPr>
          <p:cNvPr id="11" name="Foliennummernplatzhalter 10">
            <a:extLst>
              <a:ext uri="{FF2B5EF4-FFF2-40B4-BE49-F238E27FC236}">
                <a16:creationId xmlns:a16="http://schemas.microsoft.com/office/drawing/2014/main" id="{E840FFA9-9F48-4B1C-8D7A-8B1A677E1017}"/>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6" name="Content 1">
            <a:extLst>
              <a:ext uri="{FF2B5EF4-FFF2-40B4-BE49-F238E27FC236}">
                <a16:creationId xmlns:a16="http://schemas.microsoft.com/office/drawing/2014/main" id="{F37D6CF9-5CCA-46E8-B490-2F46DAFCAEF6}"/>
              </a:ext>
            </a:extLst>
          </p:cNvPr>
          <p:cNvSpPr>
            <a:spLocks noGrp="1"/>
          </p:cNvSpPr>
          <p:nvPr>
            <p:ph sz="half" idx="1" hasCustomPrompt="1"/>
          </p:nvPr>
        </p:nvSpPr>
        <p:spPr>
          <a:xfrm>
            <a:off x="522074" y="1059575"/>
            <a:ext cx="11160126" cy="4860000"/>
          </a:xfrm>
          <a:prstGeom prst="rect">
            <a:avLst/>
          </a:prstGeom>
        </p:spPr>
        <p:txBody>
          <a:bodyPr vert="horz" lIns="0" tIns="0" rIns="0" bIns="0" rtlCol="0">
            <a:noAutofit/>
          </a:bodyPr>
          <a:lstStyle>
            <a:lvl1pPr>
              <a:spcBef>
                <a:spcPts val="1000"/>
              </a:spcBef>
              <a:spcAft>
                <a:spcPts val="0"/>
              </a:spcAft>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346020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showMasterSp="0" userDrawn="1">
  <p:cSld name="ZWISCHEN-Titel | Blau">
    <p:bg>
      <p:bgPr>
        <a:gradFill>
          <a:gsLst>
            <a:gs pos="0">
              <a:schemeClr val="bg1"/>
            </a:gs>
            <a:gs pos="0">
              <a:srgbClr val="F0F5F3"/>
            </a:gs>
            <a:gs pos="11000">
              <a:srgbClr val="DDE8E5"/>
            </a:gs>
            <a:gs pos="96000">
              <a:schemeClr val="accent1"/>
            </a:gs>
          </a:gsLst>
          <a:lin ang="0" scaled="0"/>
        </a:gradFill>
        <a:effectLst/>
      </p:bgPr>
    </p:bg>
    <p:spTree>
      <p:nvGrpSpPr>
        <p:cNvPr id="1" name=""/>
        <p:cNvGrpSpPr/>
        <p:nvPr/>
      </p:nvGrpSpPr>
      <p:grpSpPr>
        <a:xfrm>
          <a:off x="0" y="0"/>
          <a:ext cx="0" cy="0"/>
          <a:chOff x="0" y="0"/>
          <a:chExt cx="0" cy="0"/>
        </a:xfrm>
      </p:grpSpPr>
      <p:sp>
        <p:nvSpPr>
          <p:cNvPr id="9" name="Textplatzhalter 6">
            <a:extLst>
              <a:ext uri="{FF2B5EF4-FFF2-40B4-BE49-F238E27FC236}">
                <a16:creationId xmlns:a16="http://schemas.microsoft.com/office/drawing/2014/main" id="{67161E27-0D7F-8943-A581-0CA2773F24EF}"/>
              </a:ext>
            </a:extLst>
          </p:cNvPr>
          <p:cNvSpPr>
            <a:spLocks noGrp="1"/>
          </p:cNvSpPr>
          <p:nvPr>
            <p:ph type="body" sz="quarter" idx="17"/>
          </p:nvPr>
        </p:nvSpPr>
        <p:spPr>
          <a:xfrm rot="18932162">
            <a:off x="951887" y="654636"/>
            <a:ext cx="6377395" cy="5561832"/>
          </a:xfrm>
          <a:custGeom>
            <a:avLst/>
            <a:gdLst>
              <a:gd name="connsiteX0" fmla="*/ 0 w 5775320"/>
              <a:gd name="connsiteY0" fmla="*/ 2492144 h 4984287"/>
              <a:gd name="connsiteX1" fmla="*/ 1246072 w 5775320"/>
              <a:gd name="connsiteY1" fmla="*/ 1 h 4984287"/>
              <a:gd name="connsiteX2" fmla="*/ 4529248 w 5775320"/>
              <a:gd name="connsiteY2" fmla="*/ 1 h 4984287"/>
              <a:gd name="connsiteX3" fmla="*/ 5775320 w 5775320"/>
              <a:gd name="connsiteY3" fmla="*/ 2492144 h 4984287"/>
              <a:gd name="connsiteX4" fmla="*/ 4529248 w 5775320"/>
              <a:gd name="connsiteY4" fmla="*/ 4984286 h 4984287"/>
              <a:gd name="connsiteX5" fmla="*/ 1246072 w 5775320"/>
              <a:gd name="connsiteY5" fmla="*/ 4984286 h 4984287"/>
              <a:gd name="connsiteX6" fmla="*/ 0 w 5775320"/>
              <a:gd name="connsiteY6" fmla="*/ 2492144 h 4984287"/>
              <a:gd name="connsiteX0" fmla="*/ 0 w 5775320"/>
              <a:gd name="connsiteY0" fmla="*/ 2492143 h 4984285"/>
              <a:gd name="connsiteX1" fmla="*/ 1246072 w 5775320"/>
              <a:gd name="connsiteY1" fmla="*/ 0 h 4984285"/>
              <a:gd name="connsiteX2" fmla="*/ 4529248 w 5775320"/>
              <a:gd name="connsiteY2" fmla="*/ 0 h 4984285"/>
              <a:gd name="connsiteX3" fmla="*/ 5775320 w 5775320"/>
              <a:gd name="connsiteY3" fmla="*/ 2492143 h 4984285"/>
              <a:gd name="connsiteX4" fmla="*/ 4529248 w 5775320"/>
              <a:gd name="connsiteY4" fmla="*/ 4984285 h 4984285"/>
              <a:gd name="connsiteX5" fmla="*/ 1537834 w 5775320"/>
              <a:gd name="connsiteY5" fmla="*/ 4973933 h 4984285"/>
              <a:gd name="connsiteX6" fmla="*/ 0 w 5775320"/>
              <a:gd name="connsiteY6" fmla="*/ 2492143 h 4984285"/>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529248 w 5775320"/>
              <a:gd name="connsiteY4" fmla="*/ 4984285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38109 w 5775320"/>
              <a:gd name="connsiteY4" fmla="*/ 4846107 h 5007876"/>
              <a:gd name="connsiteX5" fmla="*/ 1467541 w 5775320"/>
              <a:gd name="connsiteY5" fmla="*/ 5007876 h 5007876"/>
              <a:gd name="connsiteX6" fmla="*/ 0 w 5775320"/>
              <a:gd name="connsiteY6" fmla="*/ 2492143 h 5007876"/>
              <a:gd name="connsiteX0" fmla="*/ 0 w 5775320"/>
              <a:gd name="connsiteY0" fmla="*/ 2492143 h 5007876"/>
              <a:gd name="connsiteX1" fmla="*/ 1246072 w 5775320"/>
              <a:gd name="connsiteY1" fmla="*/ 0 h 5007876"/>
              <a:gd name="connsiteX2" fmla="*/ 4529248 w 5775320"/>
              <a:gd name="connsiteY2" fmla="*/ 0 h 5007876"/>
              <a:gd name="connsiteX3" fmla="*/ 5775320 w 5775320"/>
              <a:gd name="connsiteY3" fmla="*/ 2492143 h 5007876"/>
              <a:gd name="connsiteX4" fmla="*/ 4342202 w 5775320"/>
              <a:gd name="connsiteY4" fmla="*/ 4996080 h 5007876"/>
              <a:gd name="connsiteX5" fmla="*/ 1467541 w 5775320"/>
              <a:gd name="connsiteY5" fmla="*/ 5007876 h 5007876"/>
              <a:gd name="connsiteX6" fmla="*/ 0 w 5775320"/>
              <a:gd name="connsiteY6" fmla="*/ 2492143 h 5007876"/>
              <a:gd name="connsiteX0" fmla="*/ 0 w 5466225"/>
              <a:gd name="connsiteY0" fmla="*/ 2492143 h 5007876"/>
              <a:gd name="connsiteX1" fmla="*/ 1246072 w 5466225"/>
              <a:gd name="connsiteY1" fmla="*/ 0 h 5007876"/>
              <a:gd name="connsiteX2" fmla="*/ 4529248 w 5466225"/>
              <a:gd name="connsiteY2" fmla="*/ 0 h 5007876"/>
              <a:gd name="connsiteX3" fmla="*/ 5466225 w 5466225"/>
              <a:gd name="connsiteY3" fmla="*/ 2567974 h 5007876"/>
              <a:gd name="connsiteX4" fmla="*/ 4342202 w 5466225"/>
              <a:gd name="connsiteY4" fmla="*/ 4996080 h 5007876"/>
              <a:gd name="connsiteX5" fmla="*/ 1467541 w 5466225"/>
              <a:gd name="connsiteY5" fmla="*/ 5007876 h 5007876"/>
              <a:gd name="connsiteX6" fmla="*/ 0 w 5466225"/>
              <a:gd name="connsiteY6" fmla="*/ 2492143 h 5007876"/>
              <a:gd name="connsiteX0" fmla="*/ 0 w 5806374"/>
              <a:gd name="connsiteY0" fmla="*/ 2492143 h 5007876"/>
              <a:gd name="connsiteX1" fmla="*/ 1246072 w 5806374"/>
              <a:gd name="connsiteY1" fmla="*/ 0 h 5007876"/>
              <a:gd name="connsiteX2" fmla="*/ 4529248 w 5806374"/>
              <a:gd name="connsiteY2" fmla="*/ 0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492143 h 5007876"/>
              <a:gd name="connsiteX1" fmla="*/ 1246072 w 5806374"/>
              <a:gd name="connsiteY1" fmla="*/ 0 h 5007876"/>
              <a:gd name="connsiteX2" fmla="*/ 5206905 w 5806374"/>
              <a:gd name="connsiteY2" fmla="*/ 1344225 h 5007876"/>
              <a:gd name="connsiteX3" fmla="*/ 5806374 w 5806374"/>
              <a:gd name="connsiteY3" fmla="*/ 2474089 h 5007876"/>
              <a:gd name="connsiteX4" fmla="*/ 4342202 w 5806374"/>
              <a:gd name="connsiteY4" fmla="*/ 4996080 h 5007876"/>
              <a:gd name="connsiteX5" fmla="*/ 1467541 w 5806374"/>
              <a:gd name="connsiteY5" fmla="*/ 5007876 h 5007876"/>
              <a:gd name="connsiteX6" fmla="*/ 0 w 5806374"/>
              <a:gd name="connsiteY6" fmla="*/ 2492143 h 5007876"/>
              <a:gd name="connsiteX0" fmla="*/ 0 w 5806374"/>
              <a:gd name="connsiteY0" fmla="*/ 2243230 h 4758963"/>
              <a:gd name="connsiteX1" fmla="*/ 1127635 w 5806374"/>
              <a:gd name="connsiteY1" fmla="*/ 0 h 4758963"/>
              <a:gd name="connsiteX2" fmla="*/ 5206905 w 5806374"/>
              <a:gd name="connsiteY2" fmla="*/ 1095312 h 4758963"/>
              <a:gd name="connsiteX3" fmla="*/ 5806374 w 5806374"/>
              <a:gd name="connsiteY3" fmla="*/ 2225176 h 4758963"/>
              <a:gd name="connsiteX4" fmla="*/ 4342202 w 5806374"/>
              <a:gd name="connsiteY4" fmla="*/ 4747167 h 4758963"/>
              <a:gd name="connsiteX5" fmla="*/ 1467541 w 5806374"/>
              <a:gd name="connsiteY5" fmla="*/ 4758963 h 4758963"/>
              <a:gd name="connsiteX6" fmla="*/ 0 w 5806374"/>
              <a:gd name="connsiteY6" fmla="*/ 2243230 h 4758963"/>
              <a:gd name="connsiteX0" fmla="*/ 0 w 5806374"/>
              <a:gd name="connsiteY0" fmla="*/ 2226861 h 4742594"/>
              <a:gd name="connsiteX1" fmla="*/ 1123303 w 5806374"/>
              <a:gd name="connsiteY1" fmla="*/ 0 h 4742594"/>
              <a:gd name="connsiteX2" fmla="*/ 5206905 w 5806374"/>
              <a:gd name="connsiteY2" fmla="*/ 1078943 h 4742594"/>
              <a:gd name="connsiteX3" fmla="*/ 5806374 w 5806374"/>
              <a:gd name="connsiteY3" fmla="*/ 2208807 h 4742594"/>
              <a:gd name="connsiteX4" fmla="*/ 4342202 w 5806374"/>
              <a:gd name="connsiteY4" fmla="*/ 4730798 h 4742594"/>
              <a:gd name="connsiteX5" fmla="*/ 1467541 w 5806374"/>
              <a:gd name="connsiteY5" fmla="*/ 4742594 h 4742594"/>
              <a:gd name="connsiteX6" fmla="*/ 0 w 5806374"/>
              <a:gd name="connsiteY6" fmla="*/ 2226861 h 4742594"/>
              <a:gd name="connsiteX0" fmla="*/ 0 w 5806374"/>
              <a:gd name="connsiteY0" fmla="*/ 2194364 h 4710097"/>
              <a:gd name="connsiteX1" fmla="*/ 1246075 w 5806374"/>
              <a:gd name="connsiteY1" fmla="*/ 0 h 4710097"/>
              <a:gd name="connsiteX2" fmla="*/ 5206905 w 5806374"/>
              <a:gd name="connsiteY2" fmla="*/ 1046446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5806374"/>
              <a:gd name="connsiteY0" fmla="*/ 2194364 h 4710097"/>
              <a:gd name="connsiteX1" fmla="*/ 1246075 w 5806374"/>
              <a:gd name="connsiteY1" fmla="*/ 0 h 4710097"/>
              <a:gd name="connsiteX2" fmla="*/ 5141427 w 5806374"/>
              <a:gd name="connsiteY2" fmla="*/ 1029115 h 4710097"/>
              <a:gd name="connsiteX3" fmla="*/ 5806374 w 5806374"/>
              <a:gd name="connsiteY3" fmla="*/ 2176310 h 4710097"/>
              <a:gd name="connsiteX4" fmla="*/ 4342202 w 5806374"/>
              <a:gd name="connsiteY4" fmla="*/ 4698301 h 4710097"/>
              <a:gd name="connsiteX5" fmla="*/ 1467541 w 5806374"/>
              <a:gd name="connsiteY5" fmla="*/ 4710097 h 4710097"/>
              <a:gd name="connsiteX6" fmla="*/ 0 w 5806374"/>
              <a:gd name="connsiteY6" fmla="*/ 2194364 h 4710097"/>
              <a:gd name="connsiteX0" fmla="*/ 0 w 6281226"/>
              <a:gd name="connsiteY0" fmla="*/ 1984998 h 4710097"/>
              <a:gd name="connsiteX1" fmla="*/ 1720927 w 6281226"/>
              <a:gd name="connsiteY1" fmla="*/ 0 h 4710097"/>
              <a:gd name="connsiteX2" fmla="*/ 5616279 w 6281226"/>
              <a:gd name="connsiteY2" fmla="*/ 1029115 h 4710097"/>
              <a:gd name="connsiteX3" fmla="*/ 6281226 w 6281226"/>
              <a:gd name="connsiteY3" fmla="*/ 2176310 h 4710097"/>
              <a:gd name="connsiteX4" fmla="*/ 4817054 w 6281226"/>
              <a:gd name="connsiteY4" fmla="*/ 4698301 h 4710097"/>
              <a:gd name="connsiteX5" fmla="*/ 1942393 w 6281226"/>
              <a:gd name="connsiteY5" fmla="*/ 4710097 h 4710097"/>
              <a:gd name="connsiteX6" fmla="*/ 0 w 6281226"/>
              <a:gd name="connsiteY6" fmla="*/ 1984998 h 4710097"/>
              <a:gd name="connsiteX0" fmla="*/ 0 w 6281226"/>
              <a:gd name="connsiteY0" fmla="*/ 1984998 h 4743469"/>
              <a:gd name="connsiteX1" fmla="*/ 1720927 w 6281226"/>
              <a:gd name="connsiteY1" fmla="*/ 0 h 4743469"/>
              <a:gd name="connsiteX2" fmla="*/ 5616279 w 6281226"/>
              <a:gd name="connsiteY2" fmla="*/ 1029115 h 4743469"/>
              <a:gd name="connsiteX3" fmla="*/ 6281226 w 6281226"/>
              <a:gd name="connsiteY3" fmla="*/ 2176310 h 4743469"/>
              <a:gd name="connsiteX4" fmla="*/ 4817054 w 6281226"/>
              <a:gd name="connsiteY4" fmla="*/ 4698301 h 4743469"/>
              <a:gd name="connsiteX5" fmla="*/ 1622284 w 6281226"/>
              <a:gd name="connsiteY5" fmla="*/ 4743469 h 4743469"/>
              <a:gd name="connsiteX6" fmla="*/ 0 w 6281226"/>
              <a:gd name="connsiteY6" fmla="*/ 1984998 h 4743469"/>
              <a:gd name="connsiteX0" fmla="*/ 0 w 6377395"/>
              <a:gd name="connsiteY0" fmla="*/ 1984998 h 4743469"/>
              <a:gd name="connsiteX1" fmla="*/ 1720927 w 6377395"/>
              <a:gd name="connsiteY1" fmla="*/ 0 h 4743469"/>
              <a:gd name="connsiteX2" fmla="*/ 5616279 w 6377395"/>
              <a:gd name="connsiteY2" fmla="*/ 1029115 h 4743469"/>
              <a:gd name="connsiteX3" fmla="*/ 6377395 w 6377395"/>
              <a:gd name="connsiteY3" fmla="*/ 1919505 h 4743469"/>
              <a:gd name="connsiteX4" fmla="*/ 4817054 w 6377395"/>
              <a:gd name="connsiteY4" fmla="*/ 4698301 h 4743469"/>
              <a:gd name="connsiteX5" fmla="*/ 1622284 w 6377395"/>
              <a:gd name="connsiteY5" fmla="*/ 4743469 h 4743469"/>
              <a:gd name="connsiteX6" fmla="*/ 0 w 6377395"/>
              <a:gd name="connsiteY6" fmla="*/ 1984998 h 4743469"/>
              <a:gd name="connsiteX0" fmla="*/ 0 w 6377395"/>
              <a:gd name="connsiteY0" fmla="*/ 2803361 h 5561832"/>
              <a:gd name="connsiteX1" fmla="*/ 1720927 w 6377395"/>
              <a:gd name="connsiteY1" fmla="*/ 818363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 name="connsiteX0" fmla="*/ 0 w 6377395"/>
              <a:gd name="connsiteY0" fmla="*/ 2803361 h 5561832"/>
              <a:gd name="connsiteX1" fmla="*/ 1562999 w 6377395"/>
              <a:gd name="connsiteY1" fmla="*/ 29550 h 5561832"/>
              <a:gd name="connsiteX2" fmla="*/ 4752757 w 6377395"/>
              <a:gd name="connsiteY2" fmla="*/ 0 h 5561832"/>
              <a:gd name="connsiteX3" fmla="*/ 6377395 w 6377395"/>
              <a:gd name="connsiteY3" fmla="*/ 2737868 h 5561832"/>
              <a:gd name="connsiteX4" fmla="*/ 4817054 w 6377395"/>
              <a:gd name="connsiteY4" fmla="*/ 5516664 h 5561832"/>
              <a:gd name="connsiteX5" fmla="*/ 1622284 w 6377395"/>
              <a:gd name="connsiteY5" fmla="*/ 5561832 h 5561832"/>
              <a:gd name="connsiteX6" fmla="*/ 0 w 6377395"/>
              <a:gd name="connsiteY6" fmla="*/ 2803361 h 5561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395" h="5561832">
                <a:moveTo>
                  <a:pt x="0" y="2803361"/>
                </a:moveTo>
                <a:lnTo>
                  <a:pt x="1562999" y="29550"/>
                </a:lnTo>
                <a:lnTo>
                  <a:pt x="4752757" y="0"/>
                </a:lnTo>
                <a:lnTo>
                  <a:pt x="6377395" y="2737868"/>
                </a:lnTo>
                <a:lnTo>
                  <a:pt x="4817054" y="5516664"/>
                </a:lnTo>
                <a:lnTo>
                  <a:pt x="1622284" y="5561832"/>
                </a:lnTo>
                <a:lnTo>
                  <a:pt x="0" y="2803361"/>
                </a:lnTo>
                <a:close/>
              </a:path>
            </a:pathLst>
          </a:custGeom>
          <a:solidFill>
            <a:schemeClr val="accent1"/>
          </a:solidFill>
        </p:spPr>
        <p:txBody>
          <a:bodyPr anchor="ctr" anchorCtr="1"/>
          <a:lstStyle>
            <a:lvl1pPr marL="0" indent="0">
              <a:buNone/>
              <a:defRPr>
                <a:solidFill>
                  <a:schemeClr val="accent4">
                    <a:alpha val="0"/>
                  </a:schemeClr>
                </a:solidFill>
              </a:defRPr>
            </a:lvl1pPr>
          </a:lstStyle>
          <a:p>
            <a:pPr lvl="0"/>
            <a:r>
              <a:rPr lang="de-DE"/>
              <a:t>Mastertextformat bearbeiten</a:t>
            </a:r>
          </a:p>
        </p:txBody>
      </p:sp>
      <p:sp>
        <p:nvSpPr>
          <p:cNvPr id="2" name="Titel 1">
            <a:extLst>
              <a:ext uri="{FF2B5EF4-FFF2-40B4-BE49-F238E27FC236}">
                <a16:creationId xmlns:a16="http://schemas.microsoft.com/office/drawing/2014/main" id="{A7D9B3D1-DE90-7744-99AF-5412759BAFD9}"/>
              </a:ext>
            </a:extLst>
          </p:cNvPr>
          <p:cNvSpPr>
            <a:spLocks noGrp="1"/>
          </p:cNvSpPr>
          <p:nvPr>
            <p:ph type="ctrTitle" hasCustomPrompt="1"/>
          </p:nvPr>
        </p:nvSpPr>
        <p:spPr>
          <a:xfrm>
            <a:off x="1965619" y="3328768"/>
            <a:ext cx="4847364" cy="826167"/>
          </a:xfrm>
        </p:spPr>
        <p:txBody>
          <a:bodyPr lIns="0" anchor="t" anchorCtr="0">
            <a:noAutofit/>
          </a:bodyPr>
          <a:lstStyle>
            <a:lvl1pPr marL="0" indent="0" algn="l">
              <a:lnSpc>
                <a:spcPts val="5000"/>
              </a:lnSpc>
              <a:buClr>
                <a:schemeClr val="bg1"/>
              </a:buClr>
              <a:buSzPct val="65000"/>
              <a:buFont typeface="Arial" panose="020B0604020202020204" pitchFamily="34" charset="0"/>
              <a:buNone/>
              <a:defRPr sz="5000" b="0" i="0" baseline="0">
                <a:solidFill>
                  <a:schemeClr val="bg1"/>
                </a:solidFill>
                <a:latin typeface="Georgia" panose="02040502050405020303" pitchFamily="18" charset="0"/>
              </a:defRPr>
            </a:lvl1pPr>
          </a:lstStyle>
          <a:p>
            <a:r>
              <a:rPr lang="de-DE" noProof="0"/>
              <a:t>Zwischentitel</a:t>
            </a:r>
            <a:endParaRPr lang="de-DE"/>
          </a:p>
        </p:txBody>
      </p:sp>
      <p:sp>
        <p:nvSpPr>
          <p:cNvPr id="3" name="Untertitel 2">
            <a:extLst>
              <a:ext uri="{FF2B5EF4-FFF2-40B4-BE49-F238E27FC236}">
                <a16:creationId xmlns:a16="http://schemas.microsoft.com/office/drawing/2014/main" id="{1D54F4FA-03D7-0341-B563-3A30A9142722}"/>
              </a:ext>
            </a:extLst>
          </p:cNvPr>
          <p:cNvSpPr>
            <a:spLocks noGrp="1"/>
          </p:cNvSpPr>
          <p:nvPr>
            <p:ph type="subTitle" idx="1" hasCustomPrompt="1"/>
          </p:nvPr>
        </p:nvSpPr>
        <p:spPr>
          <a:xfrm>
            <a:off x="1965618" y="2985429"/>
            <a:ext cx="4847364" cy="337210"/>
          </a:xfrm>
        </p:spPr>
        <p:txBody>
          <a:bodyPr>
            <a:noAutofit/>
          </a:bodyPr>
          <a:lstStyle>
            <a:lvl1pPr marL="0" indent="0" algn="l">
              <a:lnSpc>
                <a:spcPts val="1500"/>
              </a:lnSpc>
              <a:spcBef>
                <a:spcPts val="0"/>
              </a:spcBef>
              <a:buSzPct val="150000"/>
              <a:buFont typeface="Arial" panose="020B0604020202020204" pitchFamily="34" charset="0"/>
              <a:buNone/>
              <a:defRPr sz="1500" cap="all"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Dachzeile</a:t>
            </a:r>
          </a:p>
        </p:txBody>
      </p:sp>
      <p:sp>
        <p:nvSpPr>
          <p:cNvPr id="10" name="Textplatzhalter 6">
            <a:extLst>
              <a:ext uri="{FF2B5EF4-FFF2-40B4-BE49-F238E27FC236}">
                <a16:creationId xmlns:a16="http://schemas.microsoft.com/office/drawing/2014/main" id="{607278C6-A559-DE40-B6F8-EA4C1A78378D}"/>
              </a:ext>
            </a:extLst>
          </p:cNvPr>
          <p:cNvSpPr>
            <a:spLocks noGrp="1"/>
          </p:cNvSpPr>
          <p:nvPr>
            <p:ph type="body" sz="quarter" idx="21"/>
          </p:nvPr>
        </p:nvSpPr>
        <p:spPr>
          <a:xfrm>
            <a:off x="1522592" y="2880949"/>
            <a:ext cx="224367" cy="1116001"/>
          </a:xfrm>
          <a:gradFill>
            <a:gsLst>
              <a:gs pos="89000">
                <a:schemeClr val="accent4">
                  <a:alpha val="0"/>
                </a:schemeClr>
              </a:gs>
              <a:gs pos="92000">
                <a:schemeClr val="bg1"/>
              </a:gs>
              <a:gs pos="0">
                <a:schemeClr val="accent4">
                  <a:alpha val="0"/>
                </a:schemeClr>
              </a:gs>
              <a:gs pos="100000">
                <a:schemeClr val="bg1"/>
              </a:gs>
            </a:gsLst>
            <a:lin ang="0" scaled="0"/>
          </a:gradFill>
        </p:spPr>
        <p:txBody>
          <a:bodyPr anchor="ctr" anchorCtr="0"/>
          <a:lstStyle>
            <a:lvl1pPr marL="0" indent="0">
              <a:buNone/>
              <a:defRPr>
                <a:solidFill>
                  <a:schemeClr val="tx2">
                    <a:alpha val="0"/>
                  </a:schemeClr>
                </a:solidFill>
              </a:defRPr>
            </a:lvl1pPr>
          </a:lstStyle>
          <a:p>
            <a:pPr lvl="0"/>
            <a:r>
              <a:rPr lang="de-DE"/>
              <a:t>Mastertextformat bearbeiten</a:t>
            </a:r>
          </a:p>
        </p:txBody>
      </p:sp>
      <p:pic>
        <p:nvPicPr>
          <p:cNvPr id="11" name="Grafik 10">
            <a:extLst>
              <a:ext uri="{FF2B5EF4-FFF2-40B4-BE49-F238E27FC236}">
                <a16:creationId xmlns:a16="http://schemas.microsoft.com/office/drawing/2014/main" id="{0ED1E8D8-83CE-984E-B652-2E0A8D008FFF}"/>
              </a:ext>
            </a:extLst>
          </p:cNvPr>
          <p:cNvPicPr>
            <a:picLocks noChangeAspect="1"/>
          </p:cNvPicPr>
          <p:nvPr userDrawn="1"/>
        </p:nvPicPr>
        <p:blipFill>
          <a:blip r:embed="rId2"/>
          <a:srcRect/>
          <a:stretch/>
        </p:blipFill>
        <p:spPr>
          <a:xfrm>
            <a:off x="10900456" y="5833241"/>
            <a:ext cx="1279356" cy="1024757"/>
          </a:xfrm>
          <a:prstGeom prst="rect">
            <a:avLst/>
          </a:prstGeom>
        </p:spPr>
      </p:pic>
    </p:spTree>
    <p:extLst>
      <p:ext uri="{BB962C8B-B14F-4D97-AF65-F5344CB8AC3E}">
        <p14:creationId xmlns:p14="http://schemas.microsoft.com/office/powerpoint/2010/main" val="372798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userDrawn="1">
  <p:cSld name="DIAGRAMM | 2 Sp. , Inhalt rechts 2: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2" name="Textplatzhalter 5"/>
          <p:cNvSpPr>
            <a:spLocks noGrp="1"/>
          </p:cNvSpPr>
          <p:nvPr>
            <p:ph idx="18" hasCustomPrompt="1"/>
          </p:nvPr>
        </p:nvSpPr>
        <p:spPr>
          <a:xfrm>
            <a:off x="8079734" y="1742882"/>
            <a:ext cx="3600000" cy="4170556"/>
          </a:xfrm>
          <a:prstGeom prst="rect">
            <a:avLst/>
          </a:prstGeom>
        </p:spPr>
        <p:txBody>
          <a:bodyPr vert="horz" lIns="0" tIns="0" rIns="0" bIns="0" rtlCol="0">
            <a:noAutofit/>
          </a:bodyPr>
          <a:lstStyle>
            <a:lvl1pPr>
              <a:defRPr lang="de-DE" dirty="0" smtClean="0"/>
            </a:lvl1pPr>
            <a:lvl2pPr>
              <a:defRPr lang="de-DE" dirty="0" smtClean="0"/>
            </a:lvl2pPr>
            <a:lvl3pPr>
              <a:defRPr lang="de-DE" dirty="0" smtClean="0"/>
            </a:lvl3pPr>
            <a:lvl4pP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5" name="Diagrammplatzhalter 7"/>
          <p:cNvSpPr>
            <a:spLocks noGrp="1"/>
          </p:cNvSpPr>
          <p:nvPr>
            <p:ph type="chart" sz="quarter" idx="19" hasCustomPrompt="1"/>
          </p:nvPr>
        </p:nvSpPr>
        <p:spPr>
          <a:xfrm>
            <a:off x="521656" y="1742882"/>
            <a:ext cx="7200000" cy="4170556"/>
          </a:xfrm>
        </p:spPr>
        <p:txBody>
          <a:bodyPr vert="horz" lIns="0" tIns="0" rIns="0" bIns="0" rtlCol="0">
            <a:noAutofit/>
          </a:bodyPr>
          <a:lstStyle>
            <a:lvl1pPr marL="0" indent="0">
              <a:buNone/>
              <a:defRPr lang="de-DE" sz="1800" dirty="0">
                <a:solidFill>
                  <a:srgbClr val="FF0000"/>
                </a:solidFill>
              </a:defRPr>
            </a:lvl1pPr>
          </a:lstStyle>
          <a:p>
            <a:pPr marL="324000" lvl="0" indent="-324000"/>
            <a:r>
              <a:rPr lang="de-DE" noProof="0"/>
              <a:t>Diagramm</a:t>
            </a:r>
            <a:r>
              <a:rPr lang="de-DE"/>
              <a:t>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5" name="Subline"/>
          <p:cNvSpPr>
            <a:spLocks noGrp="1"/>
          </p:cNvSpPr>
          <p:nvPr>
            <p:ph type="body" sz="quarter" idx="20"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D186D5EC-1679-476F-A130-5411EB6C42BD}"/>
              </a:ext>
            </a:extLst>
          </p:cNvPr>
          <p:cNvSpPr>
            <a:spLocks noGrp="1"/>
          </p:cNvSpPr>
          <p:nvPr>
            <p:ph type="dt" sz="half" idx="42"/>
          </p:nvPr>
        </p:nvSpPr>
        <p:spPr/>
        <p:txBody>
          <a:bodyPr/>
          <a:lstStyle/>
          <a:p>
            <a:fld id="{044AB5E6-1F27-4F54-A078-61BC5175E00D}" type="datetime4">
              <a:rPr lang="de-DE" smtClean="0"/>
              <a:t>22. September 2026</a:t>
            </a:fld>
            <a:endParaRPr lang="de-DE"/>
          </a:p>
        </p:txBody>
      </p:sp>
      <p:sp>
        <p:nvSpPr>
          <p:cNvPr id="6" name="Foliennummernplatzhalter 5">
            <a:extLst>
              <a:ext uri="{FF2B5EF4-FFF2-40B4-BE49-F238E27FC236}">
                <a16:creationId xmlns:a16="http://schemas.microsoft.com/office/drawing/2014/main" id="{A5BFC5F7-9EEE-4EB3-A4A5-A0591D746D09}"/>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3" name="Textplatzhalter 3">
            <a:extLst>
              <a:ext uri="{FF2B5EF4-FFF2-40B4-BE49-F238E27FC236}">
                <a16:creationId xmlns:a16="http://schemas.microsoft.com/office/drawing/2014/main" id="{0E23B225-9CDA-4890-BD4F-51906AE9A378}"/>
              </a:ext>
            </a:extLst>
          </p:cNvPr>
          <p:cNvSpPr>
            <a:spLocks noGrp="1"/>
          </p:cNvSpPr>
          <p:nvPr>
            <p:ph type="body" sz="quarter" idx="40" hasCustomPrompt="1"/>
          </p:nvPr>
        </p:nvSpPr>
        <p:spPr>
          <a:xfrm>
            <a:off x="540069" y="5977438"/>
            <a:ext cx="7181587" cy="140686"/>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1" name="Textplatzhalter 3">
            <a:extLst>
              <a:ext uri="{FF2B5EF4-FFF2-40B4-BE49-F238E27FC236}">
                <a16:creationId xmlns:a16="http://schemas.microsoft.com/office/drawing/2014/main" id="{620A0B31-48BA-4AF7-8A60-C4DCC3CD7637}"/>
              </a:ext>
            </a:extLst>
          </p:cNvPr>
          <p:cNvSpPr>
            <a:spLocks noGrp="1"/>
          </p:cNvSpPr>
          <p:nvPr>
            <p:ph type="body" sz="quarter" idx="41" hasCustomPrompt="1"/>
          </p:nvPr>
        </p:nvSpPr>
        <p:spPr>
          <a:xfrm>
            <a:off x="8079734" y="5977438"/>
            <a:ext cx="2808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287157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userDrawn="1">
  <p:cSld name="INHALT | 2 Sp. + 1 Text / Hellblau">
    <p:spTree>
      <p:nvGrpSpPr>
        <p:cNvPr id="1" name=""/>
        <p:cNvGrpSpPr/>
        <p:nvPr/>
      </p:nvGrpSpPr>
      <p:grpSpPr>
        <a:xfrm>
          <a:off x="0" y="0"/>
          <a:ext cx="0" cy="0"/>
          <a:chOff x="0" y="0"/>
          <a:chExt cx="0" cy="0"/>
        </a:xfrm>
      </p:grpSpPr>
      <p:sp>
        <p:nvSpPr>
          <p:cNvPr id="12" name="Content 1"/>
          <p:cNvSpPr>
            <a:spLocks noGrp="1"/>
          </p:cNvSpPr>
          <p:nvPr>
            <p:ph sz="half" idx="1" hasCustomPrompt="1"/>
          </p:nvPr>
        </p:nvSpPr>
        <p:spPr>
          <a:xfrm>
            <a:off x="522075" y="1063106"/>
            <a:ext cx="5400674" cy="3301898"/>
          </a:xfrm>
          <a:prstGeom prst="rect">
            <a:avLst/>
          </a:prstGeom>
        </p:spPr>
        <p:txBody>
          <a:bodyPr vert="horz" lIns="0" tIns="0" rIns="0" bIns="0" rtlCol="0">
            <a:noAutofit/>
          </a:bodyPr>
          <a:lstStyle>
            <a:lvl1pPr>
              <a:buClr>
                <a:srgbClr val="3080B2"/>
              </a:buClr>
              <a:defRPr lang="de-DE" dirty="0" smtClean="0"/>
            </a:lvl1pPr>
            <a:lvl2pPr>
              <a:buClr>
                <a:srgbClr val="D6E6F0"/>
              </a:buClr>
              <a:defRPr lang="de-DE" dirty="0" smtClean="0"/>
            </a:lvl2pPr>
            <a:lvl3pPr>
              <a:buClr>
                <a:srgbClr val="D6E6F0"/>
              </a:buClr>
              <a:defRPr lang="de-DE" dirty="0" smtClean="0"/>
            </a:lvl3pPr>
            <a:lvl4pPr>
              <a:buClr>
                <a:srgbClr val="D6E6F0"/>
              </a:buClr>
              <a:defRPr lang="de-DE" dirty="0" smtClean="0"/>
            </a:lvl4pPr>
            <a:lvl5pPr>
              <a:defRPr lang="de-DE" dirty="0"/>
            </a:lvl5pPr>
            <a:lvl6pPr>
              <a:defRPr lang="de-DE" dirty="0" smtClean="0"/>
            </a:lvl6pPr>
            <a:lvl7pPr>
              <a:defRPr lang="de-DE" dirty="0" smtClean="0"/>
            </a:lvl7pPr>
            <a:lvl8pPr>
              <a:defRPr lang="de-DE" dirty="0" smtClean="0"/>
            </a:lvl8pPr>
          </a:lstStyle>
          <a:p>
            <a:pPr lvl="0"/>
            <a:r>
              <a:rPr lang="de-DE"/>
              <a:t>Text – erste Ebene</a:t>
            </a:r>
          </a:p>
          <a:p>
            <a:pPr lvl="1"/>
            <a:r>
              <a:rPr lang="de-DE"/>
              <a:t>Zweite Ebene</a:t>
            </a:r>
          </a:p>
          <a:p>
            <a:pPr lvl="2"/>
            <a:r>
              <a:rPr lang="de-DE"/>
              <a:t>Dritte Ebene</a:t>
            </a:r>
          </a:p>
          <a:p>
            <a:pPr lvl="3"/>
            <a:r>
              <a:rPr lang="de-DE"/>
              <a:t>Vierte Ebene</a:t>
            </a:r>
          </a:p>
        </p:txBody>
      </p:sp>
      <p:sp>
        <p:nvSpPr>
          <p:cNvPr id="14" name="Content 2"/>
          <p:cNvSpPr>
            <a:spLocks noGrp="1"/>
          </p:cNvSpPr>
          <p:nvPr>
            <p:ph sz="half" idx="2" hasCustomPrompt="1"/>
          </p:nvPr>
        </p:nvSpPr>
        <p:spPr>
          <a:xfrm>
            <a:off x="6275388" y="1063106"/>
            <a:ext cx="5400674" cy="3311735"/>
          </a:xfrm>
          <a:prstGeom prst="rect">
            <a:avLst/>
          </a:prstGeom>
        </p:spPr>
        <p:txBody>
          <a:bodyPr vert="horz" lIns="0" tIns="0" rIns="0" bIns="0" rtlCol="0">
            <a:noAutofit/>
          </a:bodyPr>
          <a:lstStyle>
            <a:lvl1pPr>
              <a:defRPr lang="de-DE" dirty="0" smtClean="0"/>
            </a:lvl1pPr>
            <a:lvl2pPr>
              <a:defRPr lang="de-DE" dirty="0"/>
            </a:lvl2pPr>
            <a:lvl3pPr>
              <a:defRPr lang="de-DE" dirty="0"/>
            </a:lvl3pPr>
            <a:lvl4pPr>
              <a:defRPr lang="de-DE" dirty="0"/>
            </a:lvl4pPr>
          </a:lstStyle>
          <a:p>
            <a:pPr lvl="0">
              <a:buClr>
                <a:srgbClr val="3080B2"/>
              </a:buClr>
            </a:pPr>
            <a:r>
              <a:rPr lang="de-DE"/>
              <a:t>Text – erste Ebene</a:t>
            </a:r>
          </a:p>
          <a:p>
            <a:pPr lvl="1">
              <a:buClr>
                <a:srgbClr val="D6E6F0"/>
              </a:buClr>
            </a:pPr>
            <a:r>
              <a:rPr lang="de-DE"/>
              <a:t>Zweite Ebene</a:t>
            </a:r>
          </a:p>
          <a:p>
            <a:pPr lvl="2">
              <a:buClr>
                <a:srgbClr val="D6E6F0"/>
              </a:buClr>
            </a:pPr>
            <a:r>
              <a:rPr lang="de-DE"/>
              <a:t>Dritte Ebene</a:t>
            </a:r>
          </a:p>
          <a:p>
            <a:pPr lvl="3">
              <a:buClr>
                <a:srgbClr val="D6E6F0"/>
              </a:buClr>
            </a:pPr>
            <a:r>
              <a:rPr lang="de-DE"/>
              <a:t>Vierte Ebene</a:t>
            </a:r>
          </a:p>
        </p:txBody>
      </p:sp>
      <p:sp>
        <p:nvSpPr>
          <p:cNvPr id="7" name="Titel 6"/>
          <p:cNvSpPr>
            <a:spLocks noGrp="1"/>
          </p:cNvSpPr>
          <p:nvPr>
            <p:ph type="title" hasCustomPrompt="1"/>
          </p:nvPr>
        </p:nvSpPr>
        <p:spPr>
          <a:solidFill>
            <a:srgbClr val="D6E6F0"/>
          </a:solidFill>
        </p:spPr>
        <p:txBody>
          <a:bodyPr/>
          <a:lstStyle>
            <a:lvl1pPr>
              <a:defRPr/>
            </a:lvl1pPr>
          </a:lstStyle>
          <a:p>
            <a:r>
              <a:rPr lang="de-DE"/>
              <a:t>Folien-Titel</a:t>
            </a:r>
          </a:p>
        </p:txBody>
      </p:sp>
      <p:sp>
        <p:nvSpPr>
          <p:cNvPr id="8" name="Datumsplatzhalter 7"/>
          <p:cNvSpPr>
            <a:spLocks noGrp="1"/>
          </p:cNvSpPr>
          <p:nvPr>
            <p:ph type="dt" sz="half" idx="21"/>
          </p:nvPr>
        </p:nvSpPr>
        <p:spPr/>
        <p:txBody>
          <a:bodyPr/>
          <a:lstStyle/>
          <a:p>
            <a:fld id="{E4853324-4E2E-40AA-843C-E4DC335ADE8C}" type="datetime4">
              <a:rPr lang="de-DE" smtClean="0"/>
              <a:t>22. September 2026</a:t>
            </a:fld>
            <a:endParaRPr lang="de-DE"/>
          </a:p>
        </p:txBody>
      </p:sp>
      <p:sp>
        <p:nvSpPr>
          <p:cNvPr id="10" name="Foliennummernplatzhalter 9"/>
          <p:cNvSpPr>
            <a:spLocks noGrp="1"/>
          </p:cNvSpPr>
          <p:nvPr>
            <p:ph type="sldNum" sz="quarter" idx="23"/>
          </p:nvPr>
        </p:nvSpPr>
        <p:spPr/>
        <p:txBody>
          <a:bodyPr/>
          <a:lstStyle/>
          <a:p>
            <a:fld id="{02CEFE82-39F2-4F47-8A0C-D5AB3496FA5C}" type="slidenum">
              <a:rPr lang="de-DE" smtClean="0"/>
              <a:pPr/>
              <a:t>‹Nr.›</a:t>
            </a:fld>
            <a:endParaRPr lang="de-DE"/>
          </a:p>
        </p:txBody>
      </p:sp>
      <p:sp>
        <p:nvSpPr>
          <p:cNvPr id="4" name="Textplatzhalter 3">
            <a:extLst>
              <a:ext uri="{FF2B5EF4-FFF2-40B4-BE49-F238E27FC236}">
                <a16:creationId xmlns:a16="http://schemas.microsoft.com/office/drawing/2014/main" id="{04860FFA-8A5D-4F55-83AF-B7463E762E2F}"/>
              </a:ext>
            </a:extLst>
          </p:cNvPr>
          <p:cNvSpPr>
            <a:spLocks noGrp="1"/>
          </p:cNvSpPr>
          <p:nvPr>
            <p:ph type="body" sz="quarter" idx="24" hasCustomPrompt="1"/>
          </p:nvPr>
        </p:nvSpPr>
        <p:spPr>
          <a:xfrm>
            <a:off x="0" y="4587640"/>
            <a:ext cx="12179300" cy="1330325"/>
          </a:xfrm>
          <a:solidFill>
            <a:srgbClr val="3080B2"/>
          </a:solidFill>
        </p:spPr>
        <p:txBody>
          <a:bodyPr lIns="540000" tIns="36000" rIns="540000" bIns="36000">
            <a:noAutofit/>
          </a:bodyPr>
          <a:lstStyle>
            <a:lvl1pPr marL="0" indent="0" algn="l">
              <a:spcBef>
                <a:spcPts val="0"/>
              </a:spcBef>
              <a:spcAft>
                <a:spcPts val="600"/>
              </a:spcAft>
              <a:buFontTx/>
              <a:buNone/>
              <a:defRPr sz="2000">
                <a:solidFill>
                  <a:schemeClr val="bg1"/>
                </a:solidFill>
              </a:defRPr>
            </a:lvl1pPr>
            <a:lvl2pPr marL="324000" indent="0">
              <a:buFontTx/>
              <a:buNone/>
              <a:defRPr/>
            </a:lvl2pPr>
            <a:lvl3pPr marL="648000" indent="0">
              <a:buFontTx/>
              <a:buNone/>
              <a:defRPr/>
            </a:lvl3pPr>
            <a:lvl4pPr marL="972000" indent="0">
              <a:buFontTx/>
              <a:buNone/>
              <a:defRPr/>
            </a:lvl4pPr>
            <a:lvl5pPr marL="0" indent="0">
              <a:buFontTx/>
              <a:buNone/>
              <a:defRPr/>
            </a:lvl5pPr>
          </a:lstStyle>
          <a:p>
            <a:pPr lvl="0"/>
            <a:r>
              <a:rPr lang="de-DE"/>
              <a:t>TEXT= Zusatz-Erläuterung</a:t>
            </a:r>
          </a:p>
        </p:txBody>
      </p:sp>
    </p:spTree>
    <p:extLst>
      <p:ext uri="{BB962C8B-B14F-4D97-AF65-F5344CB8AC3E}">
        <p14:creationId xmlns:p14="http://schemas.microsoft.com/office/powerpoint/2010/main" val="11688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userDrawn="1">
  <p:cSld name="nur Folien-Titel | Bla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solidFill>
            <a:srgbClr val="CCDBEA"/>
          </a:solidFill>
        </p:spPr>
        <p:txBody>
          <a:bodyPr/>
          <a:lstStyle/>
          <a:p>
            <a:r>
              <a:rPr lang="de-DE"/>
              <a:t>Folien-Titel</a:t>
            </a:r>
          </a:p>
        </p:txBody>
      </p:sp>
      <p:sp>
        <p:nvSpPr>
          <p:cNvPr id="3" name="Datumsplatzhalter 2">
            <a:extLst>
              <a:ext uri="{FF2B5EF4-FFF2-40B4-BE49-F238E27FC236}">
                <a16:creationId xmlns:a16="http://schemas.microsoft.com/office/drawing/2014/main" id="{93E9B81D-82AC-410D-BFF0-0AF4997BD423}"/>
              </a:ext>
            </a:extLst>
          </p:cNvPr>
          <p:cNvSpPr>
            <a:spLocks noGrp="1"/>
          </p:cNvSpPr>
          <p:nvPr>
            <p:ph type="dt" sz="half" idx="10"/>
          </p:nvPr>
        </p:nvSpPr>
        <p:spPr/>
        <p:txBody>
          <a:bodyPr/>
          <a:lstStyle/>
          <a:p>
            <a:fld id="{550278C1-D316-4B06-B5B5-53AC2492DAB5}" type="datetime4">
              <a:rPr lang="de-DE" smtClean="0"/>
              <a:t>22. September 2026</a:t>
            </a:fld>
            <a:endParaRPr lang="de-DE"/>
          </a:p>
        </p:txBody>
      </p:sp>
      <p:sp>
        <p:nvSpPr>
          <p:cNvPr id="5" name="Foliennummernplatzhalter 4">
            <a:extLst>
              <a:ext uri="{FF2B5EF4-FFF2-40B4-BE49-F238E27FC236}">
                <a16:creationId xmlns:a16="http://schemas.microsoft.com/office/drawing/2014/main" id="{C1F358DA-A256-4CE3-902E-BFCDF6124EA4}"/>
              </a:ext>
            </a:extLst>
          </p:cNvPr>
          <p:cNvSpPr>
            <a:spLocks noGrp="1"/>
          </p:cNvSpPr>
          <p:nvPr>
            <p:ph type="sldNum" sz="quarter" idx="11"/>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395478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userDrawn="1">
  <p:cSld name="INHALT | 2 Sp. 2:1 / Purp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CC073-C243-BC44-BA49-A3290E892F08}"/>
              </a:ext>
            </a:extLst>
          </p:cNvPr>
          <p:cNvSpPr>
            <a:spLocks noGrp="1"/>
          </p:cNvSpPr>
          <p:nvPr>
            <p:ph type="title" hasCustomPrompt="1"/>
          </p:nvPr>
        </p:nvSpPr>
        <p:spPr>
          <a:xfrm>
            <a:off x="0" y="1"/>
            <a:ext cx="12179812" cy="873124"/>
          </a:xfrm>
          <a:solidFill>
            <a:srgbClr val="E0D8E3"/>
          </a:solidFill>
        </p:spPr>
        <p:txBody>
          <a:bodyPr/>
          <a:lstStyle/>
          <a:p>
            <a:r>
              <a:rPr lang="de-DE"/>
              <a:t>Folien-Titel</a:t>
            </a:r>
          </a:p>
        </p:txBody>
      </p:sp>
      <p:sp>
        <p:nvSpPr>
          <p:cNvPr id="9" name="Inhaltsplatzhalter 2">
            <a:extLst>
              <a:ext uri="{FF2B5EF4-FFF2-40B4-BE49-F238E27FC236}">
                <a16:creationId xmlns:a16="http://schemas.microsoft.com/office/drawing/2014/main" id="{717FD56D-FA66-8F48-82E2-D4ED35CBA0A3}"/>
              </a:ext>
            </a:extLst>
          </p:cNvPr>
          <p:cNvSpPr>
            <a:spLocks noGrp="1"/>
          </p:cNvSpPr>
          <p:nvPr>
            <p:ph idx="13" hasCustomPrompt="1"/>
          </p:nvPr>
        </p:nvSpPr>
        <p:spPr>
          <a:xfrm>
            <a:off x="8327812" y="1058649"/>
            <a:ext cx="3852000" cy="4860924"/>
          </a:xfrm>
          <a:solidFill>
            <a:srgbClr val="623C72"/>
          </a:solidFill>
        </p:spPr>
        <p:txBody>
          <a:bodyPr/>
          <a:lstStyle>
            <a:lvl1pPr marL="396000" indent="-3240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marL="720000">
              <a:buClr>
                <a:schemeClr val="bg1"/>
              </a:buClr>
              <a:defRPr>
                <a:solidFill>
                  <a:schemeClr val="bg1"/>
                </a:solidFill>
              </a:defRPr>
            </a:lvl3pPr>
            <a:lvl4pPr marL="1080000">
              <a:buClr>
                <a:schemeClr val="bg1"/>
              </a:buClr>
              <a:defRPr>
                <a:solidFill>
                  <a:schemeClr val="bg1"/>
                </a:solidFill>
              </a:defRPr>
            </a:lvl4pPr>
            <a:lvl5pPr marL="0" indent="0">
              <a:buNone/>
              <a:defRPr/>
            </a:lvl5pPr>
          </a:lstStyle>
          <a:p>
            <a:pPr lvl="0"/>
            <a:r>
              <a:rPr lang="de-DE"/>
              <a:t>Text - erste Ebene </a:t>
            </a:r>
          </a:p>
          <a:p>
            <a:pPr lvl="2"/>
            <a:r>
              <a:rPr lang="de-DE"/>
              <a:t>Zweite Ebene</a:t>
            </a:r>
          </a:p>
          <a:p>
            <a:pPr lvl="3"/>
            <a:r>
              <a:rPr lang="de-DE"/>
              <a:t>Dritte Ebene</a:t>
            </a:r>
          </a:p>
          <a:p>
            <a:pPr lvl="0"/>
            <a:endParaRPr lang="de-DE" noProof="0"/>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a:p>
            <a:pPr marL="324000" marR="0" lvl="4" indent="-324000" algn="l" defTabSz="914400" rtl="0" eaLnBrk="1" fontAlgn="auto" latinLnBrk="0" hangingPunct="1">
              <a:lnSpc>
                <a:spcPts val="2400"/>
              </a:lnSpc>
              <a:spcBef>
                <a:spcPts val="500"/>
              </a:spcBef>
              <a:spcAft>
                <a:spcPts val="0"/>
              </a:spcAft>
              <a:buClrTx/>
              <a:buSzTx/>
              <a:buFont typeface="+mj-lt"/>
              <a:buAutoNum type="arabicPeriod"/>
              <a:tabLst/>
              <a:defRPr/>
            </a:pP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12" name="Inhaltsplatzhalter 11">
            <a:extLst>
              <a:ext uri="{FF2B5EF4-FFF2-40B4-BE49-F238E27FC236}">
                <a16:creationId xmlns:a16="http://schemas.microsoft.com/office/drawing/2014/main" id="{84DC2B78-47DB-4380-A0B8-7735A80F95B0}"/>
              </a:ext>
            </a:extLst>
          </p:cNvPr>
          <p:cNvSpPr>
            <a:spLocks noGrp="1"/>
          </p:cNvSpPr>
          <p:nvPr>
            <p:ph sz="quarter" idx="14" hasCustomPrompt="1"/>
          </p:nvPr>
        </p:nvSpPr>
        <p:spPr>
          <a:xfrm>
            <a:off x="515938" y="1058649"/>
            <a:ext cx="7560000" cy="4860925"/>
          </a:xfrm>
        </p:spPr>
        <p:txBody>
          <a:bodyPr/>
          <a:lstStyle>
            <a:lvl1pPr>
              <a:buClr>
                <a:srgbClr val="623C72"/>
              </a:buClr>
              <a:defRPr/>
            </a:lvl1pPr>
            <a:lvl2pPr>
              <a:buClr>
                <a:srgbClr val="E0D8E3"/>
              </a:buClr>
              <a:defRPr/>
            </a:lvl2pPr>
            <a:lvl3pPr>
              <a:buClr>
                <a:srgbClr val="E0D8E3"/>
              </a:buClr>
              <a:defRPr/>
            </a:lvl3pPr>
            <a:lvl4pPr>
              <a:buClr>
                <a:srgbClr val="E0D8E3"/>
              </a:buClr>
              <a:defRPr/>
            </a:lvl4pPr>
          </a:lstStyle>
          <a:p>
            <a:pPr lvl="0"/>
            <a:r>
              <a:rPr lang="de-DE"/>
              <a:t>Text - erste Ebene </a:t>
            </a:r>
          </a:p>
          <a:p>
            <a:pPr lvl="1"/>
            <a:r>
              <a:rPr lang="de-DE"/>
              <a:t>Zweite Ebene</a:t>
            </a:r>
          </a:p>
          <a:p>
            <a:pPr lvl="2"/>
            <a:r>
              <a:rPr lang="de-DE"/>
              <a:t>Dritte Ebene</a:t>
            </a:r>
          </a:p>
          <a:p>
            <a:pPr lvl="3"/>
            <a:r>
              <a:rPr lang="de-DE"/>
              <a:t>Vierte Ebene</a:t>
            </a:r>
          </a:p>
        </p:txBody>
      </p:sp>
      <p:sp>
        <p:nvSpPr>
          <p:cNvPr id="13" name="Datumsplatzhalter 12">
            <a:extLst>
              <a:ext uri="{FF2B5EF4-FFF2-40B4-BE49-F238E27FC236}">
                <a16:creationId xmlns:a16="http://schemas.microsoft.com/office/drawing/2014/main" id="{8E7927D1-F97C-4BA9-A93C-3BE329F4F984}"/>
              </a:ext>
            </a:extLst>
          </p:cNvPr>
          <p:cNvSpPr>
            <a:spLocks noGrp="1"/>
          </p:cNvSpPr>
          <p:nvPr>
            <p:ph type="dt" sz="half" idx="15"/>
          </p:nvPr>
        </p:nvSpPr>
        <p:spPr/>
        <p:txBody>
          <a:bodyPr/>
          <a:lstStyle/>
          <a:p>
            <a:fld id="{E5CD058B-5C60-4182-957C-D0BBF3420138}" type="datetime4">
              <a:rPr lang="de-DE" smtClean="0"/>
              <a:t>22. September 2026</a:t>
            </a:fld>
            <a:endParaRPr lang="de-DE"/>
          </a:p>
        </p:txBody>
      </p:sp>
      <p:sp>
        <p:nvSpPr>
          <p:cNvPr id="14" name="Foliennummernplatzhalter 13">
            <a:extLst>
              <a:ext uri="{FF2B5EF4-FFF2-40B4-BE49-F238E27FC236}">
                <a16:creationId xmlns:a16="http://schemas.microsoft.com/office/drawing/2014/main" id="{494128C7-143A-4B85-9EB0-F04228B6C979}"/>
              </a:ext>
            </a:extLst>
          </p:cNvPr>
          <p:cNvSpPr>
            <a:spLocks noGrp="1"/>
          </p:cNvSpPr>
          <p:nvPr>
            <p:ph type="sldNum" sz="quarter" idx="16"/>
          </p:nvPr>
        </p:nvSpPr>
        <p:spPr/>
        <p:txBody>
          <a:bodyPr/>
          <a:lstStyle/>
          <a:p>
            <a:fld id="{B42D4303-B7FF-7540-9F33-74BBD7018147}" type="slidenum">
              <a:rPr lang="de-DE" smtClean="0"/>
              <a:pPr/>
              <a:t>‹Nr.›</a:t>
            </a:fld>
            <a:endParaRPr lang="de-DE"/>
          </a:p>
        </p:txBody>
      </p:sp>
    </p:spTree>
    <p:extLst>
      <p:ext uri="{BB962C8B-B14F-4D97-AF65-F5344CB8AC3E}">
        <p14:creationId xmlns:p14="http://schemas.microsoft.com/office/powerpoint/2010/main" val="5847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userDrawn="1">
  <p:cSld name="DIAGRAMM | 2 Sp. , Inhalt rechts 1: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3" name="Textplatzhalter 5"/>
          <p:cNvSpPr>
            <a:spLocks noGrp="1"/>
          </p:cNvSpPr>
          <p:nvPr>
            <p:ph idx="14" hasCustomPrompt="1"/>
          </p:nvPr>
        </p:nvSpPr>
        <p:spPr>
          <a:xfrm>
            <a:off x="6273736" y="1742881"/>
            <a:ext cx="5400000" cy="4170557"/>
          </a:xfrm>
          <a:prstGeom prst="rect">
            <a:avLst/>
          </a:prstGeom>
        </p:spPr>
        <p:txBody>
          <a:bodyPr lIns="0" tIns="0" rIns="0" bIns="0"/>
          <a:lstStyle>
            <a:lvl1pPr>
              <a:defRPr lang="de-DE" noProof="0" dirty="0" smtClean="0"/>
            </a:lvl1pPr>
            <a:lvl2pPr>
              <a:defRPr lang="de-DE" noProof="0" dirty="0" smtClean="0"/>
            </a:lvl2pPr>
            <a:lvl3pPr>
              <a:defRPr lang="de-DE" noProof="0" dirty="0" smtClean="0"/>
            </a:lvl3pPr>
            <a:lvl4pPr>
              <a:defRPr lang="de-DE" noProof="0" dirty="0" smtClean="0"/>
            </a:lvl4pPr>
            <a:lvl5pPr>
              <a:defRPr lang="de-DE" noProof="0" dirty="0"/>
            </a:lvl5pPr>
          </a:lstStyle>
          <a:p>
            <a:pPr lvl="0"/>
            <a:r>
              <a:rPr lang="de-DE"/>
              <a:t>Text - erste Ebene</a:t>
            </a:r>
          </a:p>
          <a:p>
            <a:pPr lvl="1"/>
            <a:r>
              <a:rPr lang="de-DE"/>
              <a:t>Zweite Ebene</a:t>
            </a:r>
          </a:p>
          <a:p>
            <a:pPr lvl="2"/>
            <a:r>
              <a:rPr lang="de-DE"/>
              <a:t>Dritte Ebene</a:t>
            </a:r>
          </a:p>
          <a:p>
            <a:pPr lvl="3"/>
            <a:r>
              <a:rPr lang="de-DE"/>
              <a:t>Vierte Ebene</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11154404"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11154404"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F97F6613-0F96-424D-9D42-BE97AE3E3D70}" type="datetime4">
              <a:rPr lang="de-DE" smtClean="0"/>
              <a:t>22. September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500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Autor/Zusatzinfo hier angeben</a:t>
            </a:r>
          </a:p>
        </p:txBody>
      </p:sp>
    </p:spTree>
    <p:extLst>
      <p:ext uri="{BB962C8B-B14F-4D97-AF65-F5344CB8AC3E}">
        <p14:creationId xmlns:p14="http://schemas.microsoft.com/office/powerpoint/2010/main" val="6143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DIAGRAMM |  2er">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a:t>Folien-Titel</a:t>
            </a:r>
          </a:p>
        </p:txBody>
      </p:sp>
      <p:sp>
        <p:nvSpPr>
          <p:cNvPr id="14" name="Diagrammplatzhalter 7"/>
          <p:cNvSpPr>
            <a:spLocks noGrp="1"/>
          </p:cNvSpPr>
          <p:nvPr>
            <p:ph type="chart" sz="quarter" idx="18" hasCustomPrompt="1"/>
          </p:nvPr>
        </p:nvSpPr>
        <p:spPr>
          <a:xfrm>
            <a:off x="521658" y="1742882"/>
            <a:ext cx="5400000" cy="4170556"/>
          </a:xfrm>
        </p:spPr>
        <p:txBody>
          <a:bodyPr vert="horz" lIns="0" tIns="0" rIns="0" bIns="0" rtlCol="0">
            <a:noAutofit/>
          </a:bodyPr>
          <a:lstStyle>
            <a:lvl1pPr marL="270000" indent="-270000">
              <a:buFont typeface="Arial" panose="020B0604020202020204" pitchFamily="34" charset="0"/>
              <a:buChar char="•"/>
              <a:defRPr lang="de-DE" sz="1800" dirty="0">
                <a:solidFill>
                  <a:srgbClr val="FF0000"/>
                </a:solidFill>
              </a:defRPr>
            </a:lvl1pPr>
          </a:lstStyle>
          <a:p>
            <a:pPr marL="0" lvl="0" indent="0">
              <a:buNone/>
            </a:pPr>
            <a:r>
              <a:rPr lang="de-DE"/>
              <a:t>Diagramm durch Klicken auf Symbol erstellen!</a:t>
            </a:r>
          </a:p>
        </p:txBody>
      </p:sp>
      <p:sp>
        <p:nvSpPr>
          <p:cNvPr id="57" name="Subline"/>
          <p:cNvSpPr>
            <a:spLocks noGrp="1"/>
          </p:cNvSpPr>
          <p:nvPr>
            <p:ph type="body" sz="quarter" idx="13" hasCustomPrompt="1"/>
          </p:nvPr>
        </p:nvSpPr>
        <p:spPr>
          <a:xfrm>
            <a:off x="521659"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82" name="Subline"/>
          <p:cNvSpPr>
            <a:spLocks noGrp="1"/>
          </p:cNvSpPr>
          <p:nvPr>
            <p:ph type="body" sz="quarter" idx="19" hasCustomPrompt="1"/>
          </p:nvPr>
        </p:nvSpPr>
        <p:spPr>
          <a:xfrm>
            <a:off x="521659"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4" name="Datumsplatzhalter 3">
            <a:extLst>
              <a:ext uri="{FF2B5EF4-FFF2-40B4-BE49-F238E27FC236}">
                <a16:creationId xmlns:a16="http://schemas.microsoft.com/office/drawing/2014/main" id="{72E348F2-5B7D-4E35-82D4-CDCBB6392B01}"/>
              </a:ext>
            </a:extLst>
          </p:cNvPr>
          <p:cNvSpPr>
            <a:spLocks noGrp="1"/>
          </p:cNvSpPr>
          <p:nvPr>
            <p:ph type="dt" sz="half" idx="42"/>
          </p:nvPr>
        </p:nvSpPr>
        <p:spPr/>
        <p:txBody>
          <a:bodyPr/>
          <a:lstStyle/>
          <a:p>
            <a:fld id="{6CE6A0A9-E97B-478E-997A-D9412032666E}" type="datetime4">
              <a:rPr lang="de-DE" smtClean="0"/>
              <a:t>22. September 2026</a:t>
            </a:fld>
            <a:endParaRPr lang="de-DE"/>
          </a:p>
        </p:txBody>
      </p:sp>
      <p:sp>
        <p:nvSpPr>
          <p:cNvPr id="6" name="Foliennummernplatzhalter 5">
            <a:extLst>
              <a:ext uri="{FF2B5EF4-FFF2-40B4-BE49-F238E27FC236}">
                <a16:creationId xmlns:a16="http://schemas.microsoft.com/office/drawing/2014/main" id="{532D1E6A-49F9-41F3-90C1-455D91B1492F}"/>
              </a:ext>
            </a:extLst>
          </p:cNvPr>
          <p:cNvSpPr>
            <a:spLocks noGrp="1"/>
          </p:cNvSpPr>
          <p:nvPr>
            <p:ph type="sldNum" sz="quarter" idx="43"/>
          </p:nvPr>
        </p:nvSpPr>
        <p:spPr/>
        <p:txBody>
          <a:bodyPr/>
          <a:lstStyle/>
          <a:p>
            <a:fld id="{B42D4303-B7FF-7540-9F33-74BBD7018147}" type="slidenum">
              <a:rPr lang="de-DE" smtClean="0"/>
              <a:pPr/>
              <a:t>‹Nr.›</a:t>
            </a:fld>
            <a:endParaRPr lang="de-DE"/>
          </a:p>
        </p:txBody>
      </p:sp>
      <p:sp>
        <p:nvSpPr>
          <p:cNvPr id="15" name="Textplatzhalter 3">
            <a:extLst>
              <a:ext uri="{FF2B5EF4-FFF2-40B4-BE49-F238E27FC236}">
                <a16:creationId xmlns:a16="http://schemas.microsoft.com/office/drawing/2014/main" id="{E5489CBA-2DB8-4FEA-9364-9527E70248BF}"/>
              </a:ext>
            </a:extLst>
          </p:cNvPr>
          <p:cNvSpPr>
            <a:spLocks noGrp="1"/>
          </p:cNvSpPr>
          <p:nvPr>
            <p:ph type="body" sz="quarter" idx="40" hasCustomPrompt="1"/>
          </p:nvPr>
        </p:nvSpPr>
        <p:spPr>
          <a:xfrm>
            <a:off x="540069" y="5977438"/>
            <a:ext cx="5376543"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16" name="Textplatzhalter 3">
            <a:extLst>
              <a:ext uri="{FF2B5EF4-FFF2-40B4-BE49-F238E27FC236}">
                <a16:creationId xmlns:a16="http://schemas.microsoft.com/office/drawing/2014/main" id="{5F567A05-ADEF-4769-9D8F-E85857B325C5}"/>
              </a:ext>
            </a:extLst>
          </p:cNvPr>
          <p:cNvSpPr>
            <a:spLocks noGrp="1"/>
          </p:cNvSpPr>
          <p:nvPr>
            <p:ph type="body" sz="quarter" idx="41" hasCustomPrompt="1"/>
          </p:nvPr>
        </p:nvSpPr>
        <p:spPr>
          <a:xfrm>
            <a:off x="6273736" y="5977438"/>
            <a:ext cx="4824000" cy="125180"/>
          </a:xfrm>
        </p:spPr>
        <p:txBody>
          <a:bodyPr lIns="0" tIns="0" rIns="0" bIns="0"/>
          <a:lstStyle>
            <a:lvl1pPr marL="0" indent="0">
              <a:lnSpc>
                <a:spcPct val="100000"/>
              </a:lnSpc>
              <a:spcBef>
                <a:spcPts val="0"/>
              </a:spcBef>
              <a:spcAft>
                <a:spcPts val="0"/>
              </a:spcAft>
              <a:buFontTx/>
              <a:buNone/>
              <a:defRPr sz="800">
                <a:solidFill>
                  <a:schemeClr val="tx1">
                    <a:lumMod val="60000"/>
                    <a:lumOff val="40000"/>
                  </a:schemeClr>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Quelle hier eingeben</a:t>
            </a:r>
          </a:p>
        </p:txBody>
      </p:sp>
      <p:sp>
        <p:nvSpPr>
          <p:cNvPr id="5" name="Diagrammplatzhalter 4">
            <a:extLst>
              <a:ext uri="{FF2B5EF4-FFF2-40B4-BE49-F238E27FC236}">
                <a16:creationId xmlns:a16="http://schemas.microsoft.com/office/drawing/2014/main" id="{3B2CDC68-C302-4E2E-B07D-C429EA42E673}"/>
              </a:ext>
            </a:extLst>
          </p:cNvPr>
          <p:cNvSpPr>
            <a:spLocks noGrp="1"/>
          </p:cNvSpPr>
          <p:nvPr>
            <p:ph type="chart" sz="quarter" idx="44" hasCustomPrompt="1"/>
          </p:nvPr>
        </p:nvSpPr>
        <p:spPr>
          <a:xfrm>
            <a:off x="6270625" y="1742882"/>
            <a:ext cx="5405438" cy="4170363"/>
          </a:xfrm>
        </p:spPr>
        <p:txBody>
          <a:bodyPr vert="horz" lIns="0" tIns="0" rIns="0" bIns="0" rtlCol="0">
            <a:noAutofit/>
          </a:bodyPr>
          <a:lstStyle>
            <a:lvl1pPr>
              <a:defRPr lang="de-DE" sz="1800" dirty="0" smtClean="0">
                <a:solidFill>
                  <a:srgbClr val="FF0000"/>
                </a:solidFill>
              </a:defRPr>
            </a:lvl1pPr>
          </a:lstStyle>
          <a:p>
            <a:pPr marL="0" lvl="0" indent="0">
              <a:buFont typeface="Arial" panose="020B0604020202020204" pitchFamily="34" charset="0"/>
              <a:buNone/>
            </a:pPr>
            <a:r>
              <a:rPr lang="de-DE"/>
              <a:t>Diagramm durch Klicken auf Symbol erstellen!</a:t>
            </a:r>
          </a:p>
        </p:txBody>
      </p:sp>
      <p:sp>
        <p:nvSpPr>
          <p:cNvPr id="17" name="Subline">
            <a:extLst>
              <a:ext uri="{FF2B5EF4-FFF2-40B4-BE49-F238E27FC236}">
                <a16:creationId xmlns:a16="http://schemas.microsoft.com/office/drawing/2014/main" id="{0EC713D1-1041-4598-872D-9273A624AB45}"/>
              </a:ext>
            </a:extLst>
          </p:cNvPr>
          <p:cNvSpPr>
            <a:spLocks noGrp="1"/>
          </p:cNvSpPr>
          <p:nvPr>
            <p:ph type="body" sz="quarter" idx="45" hasCustomPrompt="1"/>
          </p:nvPr>
        </p:nvSpPr>
        <p:spPr>
          <a:xfrm>
            <a:off x="6270342" y="1060079"/>
            <a:ext cx="5399999" cy="288000"/>
          </a:xfrm>
          <a:prstGeom prst="rect">
            <a:avLst/>
          </a:prstGeom>
        </p:spPr>
        <p:txBody>
          <a:bodyPr vert="horz" lIns="0" tIns="0" rIns="0" bIns="0" rtlCol="0">
            <a:noAutofit/>
          </a:bodyPr>
          <a:lstStyle>
            <a:lvl1pPr marL="0" indent="0">
              <a:buFont typeface="Arial" panose="020B0604020202020204" pitchFamily="34" charset="0"/>
              <a:buNone/>
              <a:defRPr lang="en-US" sz="2000" baseline="0" dirty="0">
                <a:solidFill>
                  <a:schemeClr val="tx2"/>
                </a:solidFill>
              </a:defRPr>
            </a:lvl1pPr>
          </a:lstStyle>
          <a:p>
            <a:pPr lvl="0"/>
            <a:r>
              <a:rPr lang="de-DE" noProof="0"/>
              <a:t>Diagramm-Titel</a:t>
            </a:r>
          </a:p>
        </p:txBody>
      </p:sp>
      <p:sp>
        <p:nvSpPr>
          <p:cNvPr id="18" name="Subline">
            <a:extLst>
              <a:ext uri="{FF2B5EF4-FFF2-40B4-BE49-F238E27FC236}">
                <a16:creationId xmlns:a16="http://schemas.microsoft.com/office/drawing/2014/main" id="{9ED2058D-C52B-4E75-A0A5-504F677E6EDE}"/>
              </a:ext>
            </a:extLst>
          </p:cNvPr>
          <p:cNvSpPr>
            <a:spLocks noGrp="1"/>
          </p:cNvSpPr>
          <p:nvPr>
            <p:ph type="body" sz="quarter" idx="46" hasCustomPrompt="1"/>
          </p:nvPr>
        </p:nvSpPr>
        <p:spPr>
          <a:xfrm>
            <a:off x="6270342" y="1348079"/>
            <a:ext cx="5399999"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Tree>
    <p:extLst>
      <p:ext uri="{BB962C8B-B14F-4D97-AF65-F5344CB8AC3E}">
        <p14:creationId xmlns:p14="http://schemas.microsoft.com/office/powerpoint/2010/main" val="147099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ANSPRECHPARTN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90936-CF09-4A5E-9AF7-C6FFAC500D6C}"/>
              </a:ext>
            </a:extLst>
          </p:cNvPr>
          <p:cNvSpPr>
            <a:spLocks noGrp="1"/>
          </p:cNvSpPr>
          <p:nvPr>
            <p:ph type="title"/>
          </p:nvPr>
        </p:nvSpPr>
        <p:spPr>
          <a:solidFill>
            <a:srgbClr val="CCDBEA"/>
          </a:solidFill>
        </p:spPr>
        <p:txBody>
          <a:bodyPr/>
          <a:lstStyle/>
          <a:p>
            <a:r>
              <a:rPr lang="de-DE"/>
              <a:t>Mastertitelformat bearbeiten</a:t>
            </a:r>
          </a:p>
        </p:txBody>
      </p:sp>
      <p:sp>
        <p:nvSpPr>
          <p:cNvPr id="3" name="Datumsplatzhalter 2">
            <a:extLst>
              <a:ext uri="{FF2B5EF4-FFF2-40B4-BE49-F238E27FC236}">
                <a16:creationId xmlns:a16="http://schemas.microsoft.com/office/drawing/2014/main" id="{C1218A40-4AD4-4BC9-BF0C-662EBA58A14A}"/>
              </a:ext>
            </a:extLst>
          </p:cNvPr>
          <p:cNvSpPr>
            <a:spLocks noGrp="1"/>
          </p:cNvSpPr>
          <p:nvPr>
            <p:ph type="dt" sz="half" idx="10"/>
          </p:nvPr>
        </p:nvSpPr>
        <p:spPr/>
        <p:txBody>
          <a:bodyPr/>
          <a:lstStyle/>
          <a:p>
            <a:fld id="{82659BD5-2374-4DCD-9DE7-21CCD9DA4142}" type="datetime4">
              <a:rPr lang="de-DE" smtClean="0"/>
              <a:t>22. September 2026</a:t>
            </a:fld>
            <a:endParaRPr lang="de-DE"/>
          </a:p>
        </p:txBody>
      </p:sp>
      <p:sp>
        <p:nvSpPr>
          <p:cNvPr id="4" name="Foliennummernplatzhalter 3">
            <a:extLst>
              <a:ext uri="{FF2B5EF4-FFF2-40B4-BE49-F238E27FC236}">
                <a16:creationId xmlns:a16="http://schemas.microsoft.com/office/drawing/2014/main" id="{956DF55D-C94F-4DAB-B735-AE71F5466D85}"/>
              </a:ext>
            </a:extLst>
          </p:cNvPr>
          <p:cNvSpPr>
            <a:spLocks noGrp="1"/>
          </p:cNvSpPr>
          <p:nvPr>
            <p:ph type="sldNum" sz="quarter" idx="11"/>
          </p:nvPr>
        </p:nvSpPr>
        <p:spPr/>
        <p:txBody>
          <a:bodyPr/>
          <a:lstStyle/>
          <a:p>
            <a:fld id="{B42D4303-B7FF-7540-9F33-74BBD7018147}" type="slidenum">
              <a:rPr lang="de-DE" smtClean="0"/>
              <a:pPr/>
              <a:t>‹Nr.›</a:t>
            </a:fld>
            <a:endParaRPr lang="de-DE"/>
          </a:p>
        </p:txBody>
      </p:sp>
      <p:sp>
        <p:nvSpPr>
          <p:cNvPr id="5" name="Inhaltsplatzhalter 2">
            <a:extLst>
              <a:ext uri="{FF2B5EF4-FFF2-40B4-BE49-F238E27FC236}">
                <a16:creationId xmlns:a16="http://schemas.microsoft.com/office/drawing/2014/main" id="{ECD46595-6842-47BB-B04A-954AD3A76A03}"/>
              </a:ext>
            </a:extLst>
          </p:cNvPr>
          <p:cNvSpPr>
            <a:spLocks noGrp="1"/>
          </p:cNvSpPr>
          <p:nvPr>
            <p:ph idx="13"/>
          </p:nvPr>
        </p:nvSpPr>
        <p:spPr>
          <a:xfrm>
            <a:off x="8364680" y="873125"/>
            <a:ext cx="3852000" cy="5040311"/>
          </a:xfrm>
          <a:solidFill>
            <a:schemeClr val="accent1"/>
          </a:solidFill>
        </p:spPr>
        <p:txBody>
          <a:bodyPr/>
          <a:lstStyle>
            <a:lvl1pPr marL="519113" indent="-342900">
              <a:buClr>
                <a:schemeClr val="bg1"/>
              </a:buClr>
              <a:buFont typeface="Wingdings 2" panose="05020102010507070707" pitchFamily="18" charset="2"/>
              <a:buChar char="Ã"/>
              <a:defRPr>
                <a:solidFill>
                  <a:schemeClr val="bg1"/>
                </a:solidFill>
              </a:defRPr>
            </a:lvl1pPr>
            <a:lvl2pPr marL="324000" indent="0">
              <a:buClr>
                <a:schemeClr val="bg1"/>
              </a:buClr>
              <a:buNone/>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0" indent="0">
              <a:buNone/>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kumimoji="0" lang="de-DE" sz="2400" b="0" i="0" u="none" strike="noStrike" kern="1200" cap="none" spc="0" normalizeH="0" baseline="0" noProof="0">
              <a:ln>
                <a:noFill/>
              </a:ln>
              <a:solidFill>
                <a:srgbClr val="000000"/>
              </a:solidFill>
              <a:effectLst/>
              <a:uLnTx/>
              <a:uFillTx/>
              <a:latin typeface="Source Sans Pro" panose="020B0503030403020204" pitchFamily="34" charset="0"/>
              <a:ea typeface="+mn-ea"/>
              <a:cs typeface="+mn-cs"/>
            </a:endParaRPr>
          </a:p>
        </p:txBody>
      </p:sp>
      <p:sp>
        <p:nvSpPr>
          <p:cNvPr id="6" name="Inhaltsplatzhalter 11">
            <a:extLst>
              <a:ext uri="{FF2B5EF4-FFF2-40B4-BE49-F238E27FC236}">
                <a16:creationId xmlns:a16="http://schemas.microsoft.com/office/drawing/2014/main" id="{AEEB83AC-1DB8-4097-B247-0BB62605FBD2}"/>
              </a:ext>
            </a:extLst>
          </p:cNvPr>
          <p:cNvSpPr>
            <a:spLocks noGrp="1"/>
          </p:cNvSpPr>
          <p:nvPr>
            <p:ph sz="quarter" idx="14" hasCustomPrompt="1"/>
          </p:nvPr>
        </p:nvSpPr>
        <p:spPr>
          <a:xfrm>
            <a:off x="515938" y="1052512"/>
            <a:ext cx="7560000" cy="4860925"/>
          </a:xfrm>
        </p:spPr>
        <p:txBody>
          <a:bodyPr/>
          <a:lstStyle>
            <a:lvl1pPr>
              <a:buClr>
                <a:srgbClr val="004A94"/>
              </a:buClr>
              <a:defRPr/>
            </a:lvl1pPr>
            <a:lvl2pPr>
              <a:buClr>
                <a:srgbClr val="CCDBEA"/>
              </a:buClr>
              <a:defRPr/>
            </a:lvl2pPr>
            <a:lvl3pPr>
              <a:buClr>
                <a:srgbClr val="CCDBEA"/>
              </a:buClr>
              <a:defRPr/>
            </a:lvl3pPr>
            <a:lvl4pPr>
              <a:buClr>
                <a:srgbClr val="CCDBEA"/>
              </a:buClr>
              <a:defRPr/>
            </a:lvl4pPr>
          </a:lstStyle>
          <a:p>
            <a:pPr lvl="0"/>
            <a:r>
              <a:rPr lang="de-DE"/>
              <a:t>Text - erste Ebene </a:t>
            </a:r>
          </a:p>
          <a:p>
            <a:pPr lvl="1"/>
            <a:r>
              <a:rPr lang="de-DE"/>
              <a:t>Zweite Ebene</a:t>
            </a:r>
          </a:p>
          <a:p>
            <a:pPr lvl="2"/>
            <a:r>
              <a:rPr lang="de-DE"/>
              <a:t>Dritte Ebene</a:t>
            </a:r>
          </a:p>
          <a:p>
            <a:pPr lvl="3"/>
            <a:r>
              <a:rPr lang="de-DE"/>
              <a:t>Vierte Ebene</a:t>
            </a:r>
          </a:p>
        </p:txBody>
      </p:sp>
      <p:pic>
        <p:nvPicPr>
          <p:cNvPr id="8" name="Grafik 7">
            <a:extLst>
              <a:ext uri="{FF2B5EF4-FFF2-40B4-BE49-F238E27FC236}">
                <a16:creationId xmlns:a16="http://schemas.microsoft.com/office/drawing/2014/main" id="{9804757D-243F-4972-A50C-D7C6D532E366}"/>
              </a:ext>
            </a:extLst>
          </p:cNvPr>
          <p:cNvPicPr>
            <a:picLocks noChangeAspect="1"/>
          </p:cNvPicPr>
          <p:nvPr userDrawn="1"/>
        </p:nvPicPr>
        <p:blipFill>
          <a:blip r:embed="rId2"/>
          <a:stretch>
            <a:fillRect/>
          </a:stretch>
        </p:blipFill>
        <p:spPr>
          <a:xfrm>
            <a:off x="299356" y="1415528"/>
            <a:ext cx="4023068" cy="4023068"/>
          </a:xfrm>
          <a:prstGeom prst="rect">
            <a:avLst/>
          </a:prstGeom>
        </p:spPr>
      </p:pic>
      <p:pic>
        <p:nvPicPr>
          <p:cNvPr id="9" name="Grafik 8">
            <a:extLst>
              <a:ext uri="{FF2B5EF4-FFF2-40B4-BE49-F238E27FC236}">
                <a16:creationId xmlns:a16="http://schemas.microsoft.com/office/drawing/2014/main" id="{6C8784B7-BE6E-4EF1-A5EB-9A4C3986B896}"/>
              </a:ext>
            </a:extLst>
          </p:cNvPr>
          <p:cNvPicPr>
            <a:picLocks noChangeAspect="1"/>
          </p:cNvPicPr>
          <p:nvPr userDrawn="1"/>
        </p:nvPicPr>
        <p:blipFill>
          <a:blip r:embed="rId3"/>
          <a:stretch>
            <a:fillRect/>
          </a:stretch>
        </p:blipFill>
        <p:spPr>
          <a:xfrm>
            <a:off x="4149768" y="1448352"/>
            <a:ext cx="4140888" cy="4140888"/>
          </a:xfrm>
          <a:prstGeom prst="rect">
            <a:avLst/>
          </a:prstGeom>
        </p:spPr>
      </p:pic>
    </p:spTree>
    <p:extLst>
      <p:ext uri="{BB962C8B-B14F-4D97-AF65-F5344CB8AC3E}">
        <p14:creationId xmlns:p14="http://schemas.microsoft.com/office/powerpoint/2010/main" val="92016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1_DIAGRAMM + Bild | 2:1 / Hell">
    <p:spTree>
      <p:nvGrpSpPr>
        <p:cNvPr id="1" name=""/>
        <p:cNvGrpSpPr/>
        <p:nvPr/>
      </p:nvGrpSpPr>
      <p:grpSpPr>
        <a:xfrm>
          <a:off x="0" y="0"/>
          <a:ext cx="0" cy="0"/>
          <a:chOff x="0" y="0"/>
          <a:chExt cx="0" cy="0"/>
        </a:xfrm>
      </p:grpSpPr>
      <p:sp>
        <p:nvSpPr>
          <p:cNvPr id="14" name="Diagramm-Hintergrund">
            <a:extLst>
              <a:ext uri="{FF2B5EF4-FFF2-40B4-BE49-F238E27FC236}">
                <a16:creationId xmlns:a16="http://schemas.microsoft.com/office/drawing/2014/main" id="{E7C702FC-5BE2-DF76-7F4B-602618953183}"/>
              </a:ext>
            </a:extLst>
          </p:cNvPr>
          <p:cNvSpPr/>
          <p:nvPr userDrawn="1"/>
        </p:nvSpPr>
        <p:spPr>
          <a:xfrm>
            <a:off x="540000" y="1762183"/>
            <a:ext cx="7524000" cy="4176000"/>
          </a:xfrm>
          <a:custGeom>
            <a:avLst/>
            <a:gdLst>
              <a:gd name="connsiteX0" fmla="*/ 0 w 7560000"/>
              <a:gd name="connsiteY0" fmla="*/ 0 h 4176000"/>
              <a:gd name="connsiteX1" fmla="*/ 7560000 w 7560000"/>
              <a:gd name="connsiteY1" fmla="*/ 0 h 4176000"/>
              <a:gd name="connsiteX2" fmla="*/ 7560000 w 7560000"/>
              <a:gd name="connsiteY2" fmla="*/ 3657600 h 4176000"/>
              <a:gd name="connsiteX3" fmla="*/ 6696000 w 7560000"/>
              <a:gd name="connsiteY3" fmla="*/ 4159648 h 4176000"/>
              <a:gd name="connsiteX4" fmla="*/ 6696000 w 7560000"/>
              <a:gd name="connsiteY4" fmla="*/ 4176000 h 4176000"/>
              <a:gd name="connsiteX5" fmla="*/ 0 w 7560000"/>
              <a:gd name="connsiteY5" fmla="*/ 417600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0000" h="4176000">
                <a:moveTo>
                  <a:pt x="0" y="0"/>
                </a:moveTo>
                <a:lnTo>
                  <a:pt x="7560000" y="0"/>
                </a:lnTo>
                <a:lnTo>
                  <a:pt x="7560000" y="3657600"/>
                </a:lnTo>
                <a:lnTo>
                  <a:pt x="6696000" y="4159648"/>
                </a:lnTo>
                <a:lnTo>
                  <a:pt x="6696000" y="4176000"/>
                </a:lnTo>
                <a:lnTo>
                  <a:pt x="0" y="4176000"/>
                </a:lnTo>
                <a:close/>
              </a:path>
            </a:pathLst>
          </a:custGeom>
          <a:solidFill>
            <a:srgbClr val="F0F3F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de-DE"/>
          </a:p>
        </p:txBody>
      </p:sp>
      <p:sp>
        <p:nvSpPr>
          <p:cNvPr id="3" name="Foliennummer">
            <a:extLst>
              <a:ext uri="{FF2B5EF4-FFF2-40B4-BE49-F238E27FC236}">
                <a16:creationId xmlns:a16="http://schemas.microsoft.com/office/drawing/2014/main" id="{F52AA732-5B93-9DA5-AFB4-0F716B3939E9}"/>
              </a:ext>
            </a:extLst>
          </p:cNvPr>
          <p:cNvSpPr>
            <a:spLocks noGrp="1"/>
          </p:cNvSpPr>
          <p:nvPr>
            <p:ph type="sldNum" sz="quarter" idx="10"/>
          </p:nvPr>
        </p:nvSpPr>
        <p:spPr/>
        <p:txBody>
          <a:bodyPr/>
          <a:lstStyle/>
          <a:p>
            <a:fld id="{0EDB35FF-48FE-4539-886A-6B3E6CAB12DA}" type="slidenum">
              <a:rPr lang="de-DE" smtClean="0"/>
              <a:pPr/>
              <a:t>‹Nr.›</a:t>
            </a:fld>
            <a:endParaRPr lang="de-DE"/>
          </a:p>
        </p:txBody>
      </p:sp>
      <p:sp>
        <p:nvSpPr>
          <p:cNvPr id="4" name="Datum">
            <a:extLst>
              <a:ext uri="{FF2B5EF4-FFF2-40B4-BE49-F238E27FC236}">
                <a16:creationId xmlns:a16="http://schemas.microsoft.com/office/drawing/2014/main" id="{BB271BAC-3150-842B-B738-785AA629E125}"/>
              </a:ext>
            </a:extLst>
          </p:cNvPr>
          <p:cNvSpPr>
            <a:spLocks noGrp="1"/>
          </p:cNvSpPr>
          <p:nvPr>
            <p:ph type="dt" sz="half" idx="11"/>
          </p:nvPr>
        </p:nvSpPr>
        <p:spPr/>
        <p:txBody>
          <a:bodyPr/>
          <a:lstStyle/>
          <a:p>
            <a:fld id="{6872DFCD-DBBB-4208-9E7C-B92B9CBEDB76}" type="datetime4">
              <a:rPr lang="de-DE" smtClean="0"/>
              <a:t>22. September 2026</a:t>
            </a:fld>
            <a:endParaRPr lang="de-DE"/>
          </a:p>
        </p:txBody>
      </p:sp>
      <p:sp>
        <p:nvSpPr>
          <p:cNvPr id="9" name="Bild-Platzhalter">
            <a:extLst>
              <a:ext uri="{FF2B5EF4-FFF2-40B4-BE49-F238E27FC236}">
                <a16:creationId xmlns:a16="http://schemas.microsoft.com/office/drawing/2014/main" id="{5F4BA78C-4EF0-14FB-183B-A653567EE235}"/>
              </a:ext>
            </a:extLst>
          </p:cNvPr>
          <p:cNvSpPr>
            <a:spLocks noGrp="1"/>
          </p:cNvSpPr>
          <p:nvPr>
            <p:ph type="pic" sz="quarter" idx="43" hasCustomPrompt="1"/>
          </p:nvPr>
        </p:nvSpPr>
        <p:spPr>
          <a:xfrm>
            <a:off x="8142041" y="1762182"/>
            <a:ext cx="3570534" cy="3636000"/>
          </a:xfrm>
          <a:solidFill>
            <a:srgbClr val="F0F3F7"/>
          </a:solidFill>
        </p:spPr>
        <p:txBody>
          <a:bodyPr tIns="0" bIns="540000" anchor="ctr" anchorCtr="1"/>
          <a:lstStyle>
            <a:lvl1pPr marL="0" indent="0">
              <a:buNone/>
              <a:defRPr/>
            </a:lvl1pPr>
          </a:lstStyle>
          <a:p>
            <a:r>
              <a:rPr lang="de-DE"/>
              <a:t>Hier Bild einfügen</a:t>
            </a:r>
          </a:p>
        </p:txBody>
      </p:sp>
      <p:sp>
        <p:nvSpPr>
          <p:cNvPr id="10" name="Diagramm-Quelle">
            <a:extLst>
              <a:ext uri="{FF2B5EF4-FFF2-40B4-BE49-F238E27FC236}">
                <a16:creationId xmlns:a16="http://schemas.microsoft.com/office/drawing/2014/main" id="{6C744941-82E0-CEA2-F9D5-E0379AF6D6FE}"/>
              </a:ext>
            </a:extLst>
          </p:cNvPr>
          <p:cNvSpPr>
            <a:spLocks noGrp="1"/>
          </p:cNvSpPr>
          <p:nvPr>
            <p:ph type="body" sz="quarter" idx="40" hasCustomPrompt="1"/>
          </p:nvPr>
        </p:nvSpPr>
        <p:spPr>
          <a:xfrm>
            <a:off x="540000" y="5977438"/>
            <a:ext cx="10080000" cy="115858"/>
          </a:xfrm>
        </p:spPr>
        <p:txBody>
          <a:bodyPr lIns="0" tIns="0" rIns="0" bIns="0"/>
          <a:lstStyle>
            <a:lvl1pPr marL="0" indent="0">
              <a:lnSpc>
                <a:spcPct val="100000"/>
              </a:lnSpc>
              <a:spcBef>
                <a:spcPts val="0"/>
              </a:spcBef>
              <a:spcAft>
                <a:spcPts val="0"/>
              </a:spcAft>
              <a:buFontTx/>
              <a:buNone/>
              <a:defRPr sz="800">
                <a:solidFill>
                  <a:srgbClr val="8C3E9F"/>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marR="0" lvl="0" indent="0" algn="l" defTabSz="914400" rtl="0" eaLnBrk="1" fontAlgn="auto" latinLnBrk="0" hangingPunct="1">
              <a:lnSpc>
                <a:spcPct val="100000"/>
              </a:lnSpc>
              <a:spcBef>
                <a:spcPts val="0"/>
              </a:spcBef>
              <a:spcAft>
                <a:spcPts val="0"/>
              </a:spcAft>
              <a:buClr>
                <a:srgbClr val="10065A"/>
              </a:buClr>
              <a:buSzTx/>
              <a:buFontTx/>
              <a:buNone/>
              <a:tabLst/>
              <a:defRPr/>
            </a:pPr>
            <a:r>
              <a:rPr lang="de-DE"/>
              <a:t>Quelle / Autor/Zusatzinfos hier angeben!</a:t>
            </a:r>
          </a:p>
        </p:txBody>
      </p:sp>
      <p:sp>
        <p:nvSpPr>
          <p:cNvPr id="6" name="Diagramm-Platzhalter">
            <a:extLst>
              <a:ext uri="{FF2B5EF4-FFF2-40B4-BE49-F238E27FC236}">
                <a16:creationId xmlns:a16="http://schemas.microsoft.com/office/drawing/2014/main" id="{7E8C02E1-CF7B-07BE-376E-EF8C00087584}"/>
              </a:ext>
            </a:extLst>
          </p:cNvPr>
          <p:cNvSpPr>
            <a:spLocks noGrp="1"/>
          </p:cNvSpPr>
          <p:nvPr>
            <p:ph type="chart" sz="quarter" idx="18" hasCustomPrompt="1"/>
          </p:nvPr>
        </p:nvSpPr>
        <p:spPr>
          <a:xfrm>
            <a:off x="623392" y="1872000"/>
            <a:ext cx="7272000" cy="3924000"/>
          </a:xfrm>
        </p:spPr>
        <p:txBody>
          <a:bodyPr vert="horz" lIns="0" tIns="0" rIns="0" bIns="864000" rtlCol="0" anchor="ctr" anchorCtr="1">
            <a:noAutofit/>
          </a:bodyPr>
          <a:lstStyle>
            <a:lvl1pPr marL="270000" indent="-270000">
              <a:buFont typeface="Arial" panose="020B0604020202020204" pitchFamily="34" charset="0"/>
              <a:buNone/>
              <a:defRPr lang="de-DE" sz="1800" b="1" dirty="0">
                <a:solidFill>
                  <a:srgbClr val="10065A"/>
                </a:solidFill>
              </a:defRPr>
            </a:lvl1pPr>
          </a:lstStyle>
          <a:p>
            <a:pPr marL="0" lvl="0" indent="0"/>
            <a:r>
              <a:rPr lang="de-DE"/>
              <a:t>Diagramm durch Klicken auf Symbol erstellen!</a:t>
            </a:r>
          </a:p>
        </p:txBody>
      </p:sp>
      <p:sp>
        <p:nvSpPr>
          <p:cNvPr id="8" name="Diagramm-Untertitel">
            <a:extLst>
              <a:ext uri="{FF2B5EF4-FFF2-40B4-BE49-F238E27FC236}">
                <a16:creationId xmlns:a16="http://schemas.microsoft.com/office/drawing/2014/main" id="{611CB02D-5ED8-E5E7-A444-F8F15444D004}"/>
              </a:ext>
            </a:extLst>
          </p:cNvPr>
          <p:cNvSpPr>
            <a:spLocks noGrp="1"/>
          </p:cNvSpPr>
          <p:nvPr>
            <p:ph type="body" sz="quarter" idx="19" hasCustomPrompt="1"/>
          </p:nvPr>
        </p:nvSpPr>
        <p:spPr>
          <a:xfrm>
            <a:off x="540000" y="1399449"/>
            <a:ext cx="11160000" cy="252000"/>
          </a:xfrm>
          <a:prstGeom prst="rect">
            <a:avLst/>
          </a:prstGeom>
        </p:spPr>
        <p:txBody>
          <a:bodyPr vert="horz" lIns="0" tIns="0" rIns="0" bIns="0" rtlCol="0">
            <a:noAutofit/>
          </a:bodyPr>
          <a:lstStyle>
            <a:lvl1pPr marL="0" indent="0">
              <a:buFontTx/>
              <a:buNone/>
              <a:defRPr lang="en-US" sz="1600" baseline="0" dirty="0">
                <a:solidFill>
                  <a:srgbClr val="000000"/>
                </a:solidFill>
              </a:defRPr>
            </a:lvl1pPr>
          </a:lstStyle>
          <a:p>
            <a:pPr lvl="0"/>
            <a:r>
              <a:rPr lang="de-DE" noProof="0"/>
              <a:t>Diagramm-Untertitel</a:t>
            </a:r>
          </a:p>
        </p:txBody>
      </p:sp>
      <p:sp>
        <p:nvSpPr>
          <p:cNvPr id="7" name="Diagramm-Titel">
            <a:extLst>
              <a:ext uri="{FF2B5EF4-FFF2-40B4-BE49-F238E27FC236}">
                <a16:creationId xmlns:a16="http://schemas.microsoft.com/office/drawing/2014/main" id="{CFF9721D-0547-88BE-1274-BDBC625D4550}"/>
              </a:ext>
            </a:extLst>
          </p:cNvPr>
          <p:cNvSpPr>
            <a:spLocks noGrp="1"/>
          </p:cNvSpPr>
          <p:nvPr>
            <p:ph type="body" sz="quarter" idx="13" hasCustomPrompt="1"/>
          </p:nvPr>
        </p:nvSpPr>
        <p:spPr>
          <a:xfrm>
            <a:off x="540000" y="1090901"/>
            <a:ext cx="11160000" cy="288000"/>
          </a:xfrm>
          <a:prstGeom prst="rect">
            <a:avLst/>
          </a:prstGeom>
        </p:spPr>
        <p:txBody>
          <a:bodyPr vert="horz" lIns="0" tIns="0" rIns="0" bIns="0" rtlCol="0">
            <a:noAutofit/>
          </a:bodyPr>
          <a:lstStyle>
            <a:lvl1pPr marL="0" indent="0">
              <a:buFont typeface="Arial" panose="020B0604020202020204" pitchFamily="34" charset="0"/>
              <a:buNone/>
              <a:defRPr lang="en-US" sz="2000" b="1" baseline="0" dirty="0">
                <a:solidFill>
                  <a:srgbClr val="10ADAA"/>
                </a:solidFill>
              </a:defRPr>
            </a:lvl1pPr>
          </a:lstStyle>
          <a:p>
            <a:pPr lvl="0"/>
            <a:r>
              <a:rPr lang="de-DE" noProof="0"/>
              <a:t>Diagramm-Titel</a:t>
            </a:r>
          </a:p>
        </p:txBody>
      </p:sp>
      <p:sp>
        <p:nvSpPr>
          <p:cNvPr id="5" name="Titel">
            <a:extLst>
              <a:ext uri="{FF2B5EF4-FFF2-40B4-BE49-F238E27FC236}">
                <a16:creationId xmlns:a16="http://schemas.microsoft.com/office/drawing/2014/main" id="{1AC391F8-146D-F152-51B5-8DC6548FBAA0}"/>
              </a:ext>
            </a:extLst>
          </p:cNvPr>
          <p:cNvSpPr>
            <a:spLocks noGrp="1"/>
          </p:cNvSpPr>
          <p:nvPr>
            <p:ph type="title" hasCustomPrompt="1"/>
          </p:nvPr>
        </p:nvSpPr>
        <p:spPr/>
        <p:txBody>
          <a:bodyPr/>
          <a:lstStyle>
            <a:lvl1pPr>
              <a:defRPr sz="2600"/>
            </a:lvl1pPr>
          </a:lstStyle>
          <a:p>
            <a:r>
              <a:rPr lang="de-DE"/>
              <a:t>Titel der Diagramm-Folie</a:t>
            </a:r>
          </a:p>
        </p:txBody>
      </p:sp>
      <p:sp>
        <p:nvSpPr>
          <p:cNvPr id="2" name="Bild-Nachweis">
            <a:extLst>
              <a:ext uri="{FF2B5EF4-FFF2-40B4-BE49-F238E27FC236}">
                <a16:creationId xmlns:a16="http://schemas.microsoft.com/office/drawing/2014/main" id="{66CB1421-04CF-4245-C1C3-6045DA9C5759}"/>
              </a:ext>
            </a:extLst>
          </p:cNvPr>
          <p:cNvSpPr>
            <a:spLocks noGrp="1"/>
          </p:cNvSpPr>
          <p:nvPr>
            <p:ph type="body" sz="quarter" idx="27" hasCustomPrompt="1"/>
          </p:nvPr>
        </p:nvSpPr>
        <p:spPr>
          <a:xfrm>
            <a:off x="8142041" y="5403110"/>
            <a:ext cx="3600000" cy="216000"/>
          </a:xfrm>
        </p:spPr>
        <p:txBody>
          <a:bodyPr lIns="0" tIns="0" rIns="0" bIns="0" anchor="t" anchorCtr="0"/>
          <a:lstStyle>
            <a:lvl1pPr marL="0" indent="0" algn="l">
              <a:spcAft>
                <a:spcPts val="0"/>
              </a:spcAft>
              <a:buFontTx/>
              <a:buNone/>
              <a:defRPr sz="1000">
                <a:solidFill>
                  <a:srgbClr val="10065A"/>
                </a:solidFill>
              </a:defRPr>
            </a:lvl1pPr>
            <a:lvl2pPr>
              <a:defRPr sz="800">
                <a:solidFill>
                  <a:schemeClr val="tx1">
                    <a:lumMod val="60000"/>
                    <a:lumOff val="40000"/>
                  </a:schemeClr>
                </a:solidFill>
              </a:defRPr>
            </a:lvl2pPr>
            <a:lvl3pPr>
              <a:defRPr sz="800">
                <a:solidFill>
                  <a:schemeClr val="tx1">
                    <a:lumMod val="60000"/>
                    <a:lumOff val="40000"/>
                  </a:schemeClr>
                </a:solidFill>
              </a:defRPr>
            </a:lvl3pPr>
            <a:lvl4pPr>
              <a:defRPr sz="800">
                <a:solidFill>
                  <a:schemeClr val="tx1">
                    <a:lumMod val="60000"/>
                    <a:lumOff val="40000"/>
                  </a:schemeClr>
                </a:solidFill>
              </a:defRPr>
            </a:lvl4pPr>
            <a:lvl5pPr marL="0" indent="0">
              <a:buFontTx/>
              <a:buNone/>
              <a:defRPr sz="800">
                <a:solidFill>
                  <a:schemeClr val="tx1">
                    <a:lumMod val="60000"/>
                    <a:lumOff val="40000"/>
                  </a:schemeClr>
                </a:solidFill>
              </a:defRPr>
            </a:lvl5pPr>
          </a:lstStyle>
          <a:p>
            <a:pPr marL="0" lvl="0" indent="0">
              <a:spcAft>
                <a:spcPts val="0"/>
              </a:spcAft>
            </a:pPr>
            <a:r>
              <a:rPr lang="de-DE"/>
              <a:t> © Bildnachweis hier eingeben</a:t>
            </a:r>
          </a:p>
        </p:txBody>
      </p:sp>
    </p:spTree>
    <p:extLst>
      <p:ext uri="{BB962C8B-B14F-4D97-AF65-F5344CB8AC3E}">
        <p14:creationId xmlns:p14="http://schemas.microsoft.com/office/powerpoint/2010/main" val="3561396347"/>
      </p:ext>
    </p:extLst>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99" Type="http://schemas.openxmlformats.org/officeDocument/2006/relationships/slideLayout" Target="../slideLayouts/slideLayout299.xml"/><Relationship Id="rId21" Type="http://schemas.openxmlformats.org/officeDocument/2006/relationships/slideLayout" Target="../slideLayouts/slideLayout21.xml"/><Relationship Id="rId63" Type="http://schemas.openxmlformats.org/officeDocument/2006/relationships/slideLayout" Target="../slideLayouts/slideLayout63.xml"/><Relationship Id="rId159" Type="http://schemas.openxmlformats.org/officeDocument/2006/relationships/slideLayout" Target="../slideLayouts/slideLayout159.xml"/><Relationship Id="rId324" Type="http://schemas.openxmlformats.org/officeDocument/2006/relationships/slideLayout" Target="../slideLayouts/slideLayout324.xml"/><Relationship Id="rId366" Type="http://schemas.openxmlformats.org/officeDocument/2006/relationships/slideLayout" Target="../slideLayouts/slideLayout366.xml"/><Relationship Id="rId170" Type="http://schemas.openxmlformats.org/officeDocument/2006/relationships/slideLayout" Target="../slideLayouts/slideLayout170.xml"/><Relationship Id="rId226" Type="http://schemas.openxmlformats.org/officeDocument/2006/relationships/slideLayout" Target="../slideLayouts/slideLayout226.xml"/><Relationship Id="rId268" Type="http://schemas.openxmlformats.org/officeDocument/2006/relationships/slideLayout" Target="../slideLayouts/slideLayout268.xml"/><Relationship Id="rId32" Type="http://schemas.openxmlformats.org/officeDocument/2006/relationships/slideLayout" Target="../slideLayouts/slideLayout32.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335" Type="http://schemas.openxmlformats.org/officeDocument/2006/relationships/slideLayout" Target="../slideLayouts/slideLayout335.xml"/><Relationship Id="rId377" Type="http://schemas.openxmlformats.org/officeDocument/2006/relationships/slideLayout" Target="../slideLayouts/slideLayout377.xml"/><Relationship Id="rId5" Type="http://schemas.openxmlformats.org/officeDocument/2006/relationships/slideLayout" Target="../slideLayouts/slideLayout5.xml"/><Relationship Id="rId181" Type="http://schemas.openxmlformats.org/officeDocument/2006/relationships/slideLayout" Target="../slideLayouts/slideLayout181.xml"/><Relationship Id="rId237" Type="http://schemas.openxmlformats.org/officeDocument/2006/relationships/slideLayout" Target="../slideLayouts/slideLayout237.xml"/><Relationship Id="rId279" Type="http://schemas.openxmlformats.org/officeDocument/2006/relationships/slideLayout" Target="../slideLayouts/slideLayout279.xml"/><Relationship Id="rId43" Type="http://schemas.openxmlformats.org/officeDocument/2006/relationships/slideLayout" Target="../slideLayouts/slideLayout43.xml"/><Relationship Id="rId139" Type="http://schemas.openxmlformats.org/officeDocument/2006/relationships/slideLayout" Target="../slideLayouts/slideLayout139.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46" Type="http://schemas.openxmlformats.org/officeDocument/2006/relationships/slideLayout" Target="../slideLayouts/slideLayout346.xml"/><Relationship Id="rId388" Type="http://schemas.openxmlformats.org/officeDocument/2006/relationships/slideLayout" Target="../slideLayouts/slideLayout388.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248" Type="http://schemas.openxmlformats.org/officeDocument/2006/relationships/slideLayout" Target="../slideLayouts/slideLayout248.xml"/><Relationship Id="rId12" Type="http://schemas.openxmlformats.org/officeDocument/2006/relationships/slideLayout" Target="../slideLayouts/slideLayout12.xml"/><Relationship Id="rId108" Type="http://schemas.openxmlformats.org/officeDocument/2006/relationships/slideLayout" Target="../slideLayouts/slideLayout108.xml"/><Relationship Id="rId315" Type="http://schemas.openxmlformats.org/officeDocument/2006/relationships/slideLayout" Target="../slideLayouts/slideLayout315.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96" Type="http://schemas.openxmlformats.org/officeDocument/2006/relationships/slideLayout" Target="../slideLayouts/slideLayout96.xml"/><Relationship Id="rId161" Type="http://schemas.openxmlformats.org/officeDocument/2006/relationships/slideLayout" Target="../slideLayouts/slideLayout161.xml"/><Relationship Id="rId217" Type="http://schemas.openxmlformats.org/officeDocument/2006/relationships/slideLayout" Target="../slideLayouts/slideLayout217.xml"/><Relationship Id="rId259" Type="http://schemas.openxmlformats.org/officeDocument/2006/relationships/slideLayout" Target="../slideLayouts/slideLayout259.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270" Type="http://schemas.openxmlformats.org/officeDocument/2006/relationships/slideLayout" Target="../slideLayouts/slideLayout270.xml"/><Relationship Id="rId326" Type="http://schemas.openxmlformats.org/officeDocument/2006/relationships/slideLayout" Target="../slideLayouts/slideLayout326.xml"/><Relationship Id="rId65" Type="http://schemas.openxmlformats.org/officeDocument/2006/relationships/slideLayout" Target="../slideLayouts/slideLayout65.xml"/><Relationship Id="rId130" Type="http://schemas.openxmlformats.org/officeDocument/2006/relationships/slideLayout" Target="../slideLayouts/slideLayout130.xml"/><Relationship Id="rId368" Type="http://schemas.openxmlformats.org/officeDocument/2006/relationships/slideLayout" Target="../slideLayouts/slideLayout368.xml"/><Relationship Id="rId172" Type="http://schemas.openxmlformats.org/officeDocument/2006/relationships/slideLayout" Target="../slideLayouts/slideLayout172.xml"/><Relationship Id="rId228" Type="http://schemas.openxmlformats.org/officeDocument/2006/relationships/slideLayout" Target="../slideLayouts/slideLayout228.xml"/><Relationship Id="rId281" Type="http://schemas.openxmlformats.org/officeDocument/2006/relationships/slideLayout" Target="../slideLayouts/slideLayout281.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76" Type="http://schemas.openxmlformats.org/officeDocument/2006/relationships/slideLayout" Target="../slideLayouts/slideLayout76.xml"/><Relationship Id="rId141" Type="http://schemas.openxmlformats.org/officeDocument/2006/relationships/slideLayout" Target="../slideLayouts/slideLayout141.xml"/><Relationship Id="rId379" Type="http://schemas.openxmlformats.org/officeDocument/2006/relationships/slideLayout" Target="../slideLayouts/slideLayout379.xml"/><Relationship Id="rId7" Type="http://schemas.openxmlformats.org/officeDocument/2006/relationships/slideLayout" Target="../slideLayouts/slideLayout7.xml"/><Relationship Id="rId183" Type="http://schemas.openxmlformats.org/officeDocument/2006/relationships/slideLayout" Target="../slideLayouts/slideLayout183.xml"/><Relationship Id="rId239" Type="http://schemas.openxmlformats.org/officeDocument/2006/relationships/slideLayout" Target="../slideLayouts/slideLayout239.xml"/><Relationship Id="rId390" Type="http://schemas.openxmlformats.org/officeDocument/2006/relationships/slideLayout" Target="../slideLayouts/slideLayout390.xml"/><Relationship Id="rId250" Type="http://schemas.openxmlformats.org/officeDocument/2006/relationships/slideLayout" Target="../slideLayouts/slideLayout250.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45" Type="http://schemas.openxmlformats.org/officeDocument/2006/relationships/slideLayout" Target="../slideLayouts/slideLayout45.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348" Type="http://schemas.openxmlformats.org/officeDocument/2006/relationships/slideLayout" Target="../slideLayouts/slideLayout348.xml"/><Relationship Id="rId152" Type="http://schemas.openxmlformats.org/officeDocument/2006/relationships/slideLayout" Target="../slideLayouts/slideLayout152.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261" Type="http://schemas.openxmlformats.org/officeDocument/2006/relationships/slideLayout" Target="../slideLayouts/slideLayout261.xml"/><Relationship Id="rId14" Type="http://schemas.openxmlformats.org/officeDocument/2006/relationships/slideLayout" Target="../slideLayouts/slideLayout14.xml"/><Relationship Id="rId56" Type="http://schemas.openxmlformats.org/officeDocument/2006/relationships/slideLayout" Target="../slideLayouts/slideLayout56.xml"/><Relationship Id="rId317" Type="http://schemas.openxmlformats.org/officeDocument/2006/relationships/slideLayout" Target="../slideLayouts/slideLayout317.xml"/><Relationship Id="rId359" Type="http://schemas.openxmlformats.org/officeDocument/2006/relationships/slideLayout" Target="../slideLayouts/slideLayout359.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63" Type="http://schemas.openxmlformats.org/officeDocument/2006/relationships/slideLayout" Target="../slideLayouts/slideLayout163.xml"/><Relationship Id="rId219" Type="http://schemas.openxmlformats.org/officeDocument/2006/relationships/slideLayout" Target="../slideLayouts/slideLayout219.xml"/><Relationship Id="rId370" Type="http://schemas.openxmlformats.org/officeDocument/2006/relationships/slideLayout" Target="../slideLayouts/slideLayout370.xml"/><Relationship Id="rId230" Type="http://schemas.openxmlformats.org/officeDocument/2006/relationships/slideLayout" Target="../slideLayouts/slideLayout230.xml"/><Relationship Id="rId25" Type="http://schemas.openxmlformats.org/officeDocument/2006/relationships/slideLayout" Target="../slideLayouts/slideLayout25.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328" Type="http://schemas.openxmlformats.org/officeDocument/2006/relationships/slideLayout" Target="../slideLayouts/slideLayout328.xml"/><Relationship Id="rId132" Type="http://schemas.openxmlformats.org/officeDocument/2006/relationships/slideLayout" Target="../slideLayouts/slideLayout132.xml"/><Relationship Id="rId174" Type="http://schemas.openxmlformats.org/officeDocument/2006/relationships/slideLayout" Target="../slideLayouts/slideLayout174.xml"/><Relationship Id="rId381" Type="http://schemas.openxmlformats.org/officeDocument/2006/relationships/slideLayout" Target="../slideLayouts/slideLayout381.xml"/><Relationship Id="rId241" Type="http://schemas.openxmlformats.org/officeDocument/2006/relationships/slideLayout" Target="../slideLayouts/slideLayout241.xml"/><Relationship Id="rId36" Type="http://schemas.openxmlformats.org/officeDocument/2006/relationships/slideLayout" Target="../slideLayouts/slideLayout36.xml"/><Relationship Id="rId283" Type="http://schemas.openxmlformats.org/officeDocument/2006/relationships/slideLayout" Target="../slideLayouts/slideLayout283.xml"/><Relationship Id="rId339" Type="http://schemas.openxmlformats.org/officeDocument/2006/relationships/slideLayout" Target="../slideLayouts/slideLayout339.xml"/><Relationship Id="rId78" Type="http://schemas.openxmlformats.org/officeDocument/2006/relationships/slideLayout" Target="../slideLayouts/slideLayout78.xml"/><Relationship Id="rId101" Type="http://schemas.openxmlformats.org/officeDocument/2006/relationships/slideLayout" Target="../slideLayouts/slideLayout101.xml"/><Relationship Id="rId143" Type="http://schemas.openxmlformats.org/officeDocument/2006/relationships/slideLayout" Target="../slideLayouts/slideLayout143.xml"/><Relationship Id="rId185" Type="http://schemas.openxmlformats.org/officeDocument/2006/relationships/slideLayout" Target="../slideLayouts/slideLayout185.xml"/><Relationship Id="rId350" Type="http://schemas.openxmlformats.org/officeDocument/2006/relationships/slideLayout" Target="../slideLayouts/slideLayout350.xml"/><Relationship Id="rId9" Type="http://schemas.openxmlformats.org/officeDocument/2006/relationships/slideLayout" Target="../slideLayouts/slideLayout9.xml"/><Relationship Id="rId210" Type="http://schemas.openxmlformats.org/officeDocument/2006/relationships/slideLayout" Target="../slideLayouts/slideLayout210.xml"/><Relationship Id="rId392" Type="http://schemas.openxmlformats.org/officeDocument/2006/relationships/slideLayout" Target="../slideLayouts/slideLayout392.xml"/><Relationship Id="rId252" Type="http://schemas.openxmlformats.org/officeDocument/2006/relationships/slideLayout" Target="../slideLayouts/slideLayout252.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47" Type="http://schemas.openxmlformats.org/officeDocument/2006/relationships/slideLayout" Target="../slideLayouts/slideLayout47.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54" Type="http://schemas.openxmlformats.org/officeDocument/2006/relationships/slideLayout" Target="../slideLayouts/slideLayout154.xml"/><Relationship Id="rId361" Type="http://schemas.openxmlformats.org/officeDocument/2006/relationships/slideLayout" Target="../slideLayouts/slideLayout361.xml"/><Relationship Id="rId196" Type="http://schemas.openxmlformats.org/officeDocument/2006/relationships/slideLayout" Target="../slideLayouts/slideLayout196.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263" Type="http://schemas.openxmlformats.org/officeDocument/2006/relationships/slideLayout" Target="../slideLayouts/slideLayout263.xml"/><Relationship Id="rId319" Type="http://schemas.openxmlformats.org/officeDocument/2006/relationships/slideLayout" Target="../slideLayouts/slideLayout319.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330" Type="http://schemas.openxmlformats.org/officeDocument/2006/relationships/slideLayout" Target="../slideLayouts/slideLayout330.xml"/><Relationship Id="rId90" Type="http://schemas.openxmlformats.org/officeDocument/2006/relationships/slideLayout" Target="../slideLayouts/slideLayout90.xml"/><Relationship Id="rId165" Type="http://schemas.openxmlformats.org/officeDocument/2006/relationships/slideLayout" Target="../slideLayouts/slideLayout165.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372" Type="http://schemas.openxmlformats.org/officeDocument/2006/relationships/slideLayout" Target="../slideLayouts/slideLayout372.xml"/><Relationship Id="rId393" Type="http://schemas.openxmlformats.org/officeDocument/2006/relationships/theme" Target="../theme/theme1.xml"/><Relationship Id="rId211" Type="http://schemas.openxmlformats.org/officeDocument/2006/relationships/slideLayout" Target="../slideLayouts/slideLayout211.xml"/><Relationship Id="rId232" Type="http://schemas.openxmlformats.org/officeDocument/2006/relationships/slideLayout" Target="../slideLayouts/slideLayout232.xml"/><Relationship Id="rId253" Type="http://schemas.openxmlformats.org/officeDocument/2006/relationships/slideLayout" Target="../slideLayouts/slideLayout253.xml"/><Relationship Id="rId274" Type="http://schemas.openxmlformats.org/officeDocument/2006/relationships/slideLayout" Target="../slideLayouts/slideLayout274.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27" Type="http://schemas.openxmlformats.org/officeDocument/2006/relationships/slideLayout" Target="../slideLayouts/slideLayout27.xml"/><Relationship Id="rId48" Type="http://schemas.openxmlformats.org/officeDocument/2006/relationships/slideLayout" Target="../slideLayouts/slideLayout48.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34" Type="http://schemas.openxmlformats.org/officeDocument/2006/relationships/slideLayout" Target="../slideLayouts/slideLayout134.xml"/><Relationship Id="rId320" Type="http://schemas.openxmlformats.org/officeDocument/2006/relationships/slideLayout" Target="../slideLayouts/slideLayout320.xml"/><Relationship Id="rId80" Type="http://schemas.openxmlformats.org/officeDocument/2006/relationships/slideLayout" Target="../slideLayouts/slideLayout80.xml"/><Relationship Id="rId155" Type="http://schemas.openxmlformats.org/officeDocument/2006/relationships/slideLayout" Target="../slideLayouts/slideLayout155.xml"/><Relationship Id="rId176" Type="http://schemas.openxmlformats.org/officeDocument/2006/relationships/slideLayout" Target="../slideLayouts/slideLayout176.xml"/><Relationship Id="rId197" Type="http://schemas.openxmlformats.org/officeDocument/2006/relationships/slideLayout" Target="../slideLayouts/slideLayout197.xml"/><Relationship Id="rId341" Type="http://schemas.openxmlformats.org/officeDocument/2006/relationships/slideLayout" Target="../slideLayouts/slideLayout341.xml"/><Relationship Id="rId362" Type="http://schemas.openxmlformats.org/officeDocument/2006/relationships/slideLayout" Target="../slideLayouts/slideLayout362.xml"/><Relationship Id="rId383" Type="http://schemas.openxmlformats.org/officeDocument/2006/relationships/slideLayout" Target="../slideLayouts/slideLayout383.xml"/><Relationship Id="rId201" Type="http://schemas.openxmlformats.org/officeDocument/2006/relationships/slideLayout" Target="../slideLayouts/slideLayout201.xml"/><Relationship Id="rId222" Type="http://schemas.openxmlformats.org/officeDocument/2006/relationships/slideLayout" Target="../slideLayouts/slideLayout222.xml"/><Relationship Id="rId243" Type="http://schemas.openxmlformats.org/officeDocument/2006/relationships/slideLayout" Target="../slideLayouts/slideLayout243.xml"/><Relationship Id="rId264" Type="http://schemas.openxmlformats.org/officeDocument/2006/relationships/slideLayout" Target="../slideLayouts/slideLayout264.xml"/><Relationship Id="rId285" Type="http://schemas.openxmlformats.org/officeDocument/2006/relationships/slideLayout" Target="../slideLayouts/slideLayout285.xml"/><Relationship Id="rId17" Type="http://schemas.openxmlformats.org/officeDocument/2006/relationships/slideLayout" Target="../slideLayouts/slideLayout17.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24" Type="http://schemas.openxmlformats.org/officeDocument/2006/relationships/slideLayout" Target="../slideLayouts/slideLayout124.xml"/><Relationship Id="rId310" Type="http://schemas.openxmlformats.org/officeDocument/2006/relationships/slideLayout" Target="../slideLayouts/slideLayout310.xml"/><Relationship Id="rId70" Type="http://schemas.openxmlformats.org/officeDocument/2006/relationships/slideLayout" Target="../slideLayouts/slideLayout70.xml"/><Relationship Id="rId91" Type="http://schemas.openxmlformats.org/officeDocument/2006/relationships/slideLayout" Target="../slideLayouts/slideLayout91.xml"/><Relationship Id="rId145" Type="http://schemas.openxmlformats.org/officeDocument/2006/relationships/slideLayout" Target="../slideLayouts/slideLayout145.xml"/><Relationship Id="rId166" Type="http://schemas.openxmlformats.org/officeDocument/2006/relationships/slideLayout" Target="../slideLayouts/slideLayout166.xml"/><Relationship Id="rId187" Type="http://schemas.openxmlformats.org/officeDocument/2006/relationships/slideLayout" Target="../slideLayouts/slideLayout187.xml"/><Relationship Id="rId331" Type="http://schemas.openxmlformats.org/officeDocument/2006/relationships/slideLayout" Target="../slideLayouts/slideLayout331.xml"/><Relationship Id="rId352" Type="http://schemas.openxmlformats.org/officeDocument/2006/relationships/slideLayout" Target="../slideLayouts/slideLayout352.xml"/><Relationship Id="rId373" Type="http://schemas.openxmlformats.org/officeDocument/2006/relationships/slideLayout" Target="../slideLayouts/slideLayout373.xml"/><Relationship Id="rId394" Type="http://schemas.openxmlformats.org/officeDocument/2006/relationships/tags" Target="../tags/tag1.xml"/><Relationship Id="rId1" Type="http://schemas.openxmlformats.org/officeDocument/2006/relationships/slideLayout" Target="../slideLayouts/slideLayout1.xml"/><Relationship Id="rId212" Type="http://schemas.openxmlformats.org/officeDocument/2006/relationships/slideLayout" Target="../slideLayouts/slideLayout212.xml"/><Relationship Id="rId233" Type="http://schemas.openxmlformats.org/officeDocument/2006/relationships/slideLayout" Target="../slideLayouts/slideLayout233.xml"/><Relationship Id="rId254" Type="http://schemas.openxmlformats.org/officeDocument/2006/relationships/slideLayout" Target="../slideLayouts/slideLayout254.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275" Type="http://schemas.openxmlformats.org/officeDocument/2006/relationships/slideLayout" Target="../slideLayouts/slideLayout275.xml"/><Relationship Id="rId296" Type="http://schemas.openxmlformats.org/officeDocument/2006/relationships/slideLayout" Target="../slideLayouts/slideLayout296.xml"/><Relationship Id="rId300" Type="http://schemas.openxmlformats.org/officeDocument/2006/relationships/slideLayout" Target="../slideLayouts/slideLayout300.xml"/><Relationship Id="rId60" Type="http://schemas.openxmlformats.org/officeDocument/2006/relationships/slideLayout" Target="../slideLayouts/slideLayout60.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56" Type="http://schemas.openxmlformats.org/officeDocument/2006/relationships/slideLayout" Target="../slideLayouts/slideLayout156.xml"/><Relationship Id="rId177" Type="http://schemas.openxmlformats.org/officeDocument/2006/relationships/slideLayout" Target="../slideLayouts/slideLayout177.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342" Type="http://schemas.openxmlformats.org/officeDocument/2006/relationships/slideLayout" Target="../slideLayouts/slideLayout342.xml"/><Relationship Id="rId363" Type="http://schemas.openxmlformats.org/officeDocument/2006/relationships/slideLayout" Target="../slideLayouts/slideLayout363.xml"/><Relationship Id="rId384" Type="http://schemas.openxmlformats.org/officeDocument/2006/relationships/slideLayout" Target="../slideLayouts/slideLayout384.xml"/><Relationship Id="rId202" Type="http://schemas.openxmlformats.org/officeDocument/2006/relationships/slideLayout" Target="../slideLayouts/slideLayout202.xml"/><Relationship Id="rId223" Type="http://schemas.openxmlformats.org/officeDocument/2006/relationships/slideLayout" Target="../slideLayouts/slideLayout223.xml"/><Relationship Id="rId244" Type="http://schemas.openxmlformats.org/officeDocument/2006/relationships/slideLayout" Target="../slideLayouts/slideLayout244.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265" Type="http://schemas.openxmlformats.org/officeDocument/2006/relationships/slideLayout" Target="../slideLayouts/slideLayout265.xml"/><Relationship Id="rId286" Type="http://schemas.openxmlformats.org/officeDocument/2006/relationships/slideLayout" Target="../slideLayouts/slideLayout286.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25" Type="http://schemas.openxmlformats.org/officeDocument/2006/relationships/slideLayout" Target="../slideLayouts/slideLayout125.xml"/><Relationship Id="rId146" Type="http://schemas.openxmlformats.org/officeDocument/2006/relationships/slideLayout" Target="../slideLayouts/slideLayout146.xml"/><Relationship Id="rId167" Type="http://schemas.openxmlformats.org/officeDocument/2006/relationships/slideLayout" Target="../slideLayouts/slideLayout167.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32" Type="http://schemas.openxmlformats.org/officeDocument/2006/relationships/slideLayout" Target="../slideLayouts/slideLayout332.xml"/><Relationship Id="rId353" Type="http://schemas.openxmlformats.org/officeDocument/2006/relationships/slideLayout" Target="../slideLayouts/slideLayout353.xml"/><Relationship Id="rId374" Type="http://schemas.openxmlformats.org/officeDocument/2006/relationships/slideLayout" Target="../slideLayouts/slideLayout374.xml"/><Relationship Id="rId395" Type="http://schemas.openxmlformats.org/officeDocument/2006/relationships/oleObject" Target="../embeddings/oleObject1.bin"/><Relationship Id="rId71" Type="http://schemas.openxmlformats.org/officeDocument/2006/relationships/slideLayout" Target="../slideLayouts/slideLayout71.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234" Type="http://schemas.openxmlformats.org/officeDocument/2006/relationships/slideLayout" Target="../slideLayouts/slideLayout234.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55" Type="http://schemas.openxmlformats.org/officeDocument/2006/relationships/slideLayout" Target="../slideLayouts/slideLayout255.xml"/><Relationship Id="rId276" Type="http://schemas.openxmlformats.org/officeDocument/2006/relationships/slideLayout" Target="../slideLayouts/slideLayout276.xml"/><Relationship Id="rId297" Type="http://schemas.openxmlformats.org/officeDocument/2006/relationships/slideLayout" Target="../slideLayouts/slideLayout297.xml"/><Relationship Id="rId40" Type="http://schemas.openxmlformats.org/officeDocument/2006/relationships/slideLayout" Target="../slideLayouts/slideLayout40.xml"/><Relationship Id="rId115" Type="http://schemas.openxmlformats.org/officeDocument/2006/relationships/slideLayout" Target="../slideLayouts/slideLayout115.xml"/><Relationship Id="rId136" Type="http://schemas.openxmlformats.org/officeDocument/2006/relationships/slideLayout" Target="../slideLayouts/slideLayout136.xml"/><Relationship Id="rId157" Type="http://schemas.openxmlformats.org/officeDocument/2006/relationships/slideLayout" Target="../slideLayouts/slideLayout157.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322" Type="http://schemas.openxmlformats.org/officeDocument/2006/relationships/slideLayout" Target="../slideLayouts/slideLayout322.xml"/><Relationship Id="rId343" Type="http://schemas.openxmlformats.org/officeDocument/2006/relationships/slideLayout" Target="../slideLayouts/slideLayout343.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9" Type="http://schemas.openxmlformats.org/officeDocument/2006/relationships/slideLayout" Target="../slideLayouts/slideLayout199.xml"/><Relationship Id="rId203" Type="http://schemas.openxmlformats.org/officeDocument/2006/relationships/slideLayout" Target="../slideLayouts/slideLayout203.xml"/><Relationship Id="rId385" Type="http://schemas.openxmlformats.org/officeDocument/2006/relationships/slideLayout" Target="../slideLayouts/slideLayout385.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45" Type="http://schemas.openxmlformats.org/officeDocument/2006/relationships/slideLayout" Target="../slideLayouts/slideLayout245.xml"/><Relationship Id="rId266" Type="http://schemas.openxmlformats.org/officeDocument/2006/relationships/slideLayout" Target="../slideLayouts/slideLayout266.xml"/><Relationship Id="rId287" Type="http://schemas.openxmlformats.org/officeDocument/2006/relationships/slideLayout" Target="../slideLayouts/slideLayout287.xml"/><Relationship Id="rId30" Type="http://schemas.openxmlformats.org/officeDocument/2006/relationships/slideLayout" Target="../slideLayouts/slideLayout3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168" Type="http://schemas.openxmlformats.org/officeDocument/2006/relationships/slideLayout" Target="../slideLayouts/slideLayout168.xml"/><Relationship Id="rId312" Type="http://schemas.openxmlformats.org/officeDocument/2006/relationships/slideLayout" Target="../slideLayouts/slideLayout312.xml"/><Relationship Id="rId333" Type="http://schemas.openxmlformats.org/officeDocument/2006/relationships/slideLayout" Target="../slideLayouts/slideLayout333.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75" Type="http://schemas.openxmlformats.org/officeDocument/2006/relationships/slideLayout" Target="../slideLayouts/slideLayout375.xml"/><Relationship Id="rId396" Type="http://schemas.openxmlformats.org/officeDocument/2006/relationships/image" Target="../media/image1.emf"/><Relationship Id="rId3" Type="http://schemas.openxmlformats.org/officeDocument/2006/relationships/slideLayout" Target="../slideLayouts/slideLayout3.xml"/><Relationship Id="rId214" Type="http://schemas.openxmlformats.org/officeDocument/2006/relationships/slideLayout" Target="../slideLayouts/slideLayout214.xml"/><Relationship Id="rId235" Type="http://schemas.openxmlformats.org/officeDocument/2006/relationships/slideLayout" Target="../slideLayouts/slideLayout235.xml"/><Relationship Id="rId256" Type="http://schemas.openxmlformats.org/officeDocument/2006/relationships/slideLayout" Target="../slideLayouts/slideLayout256.xml"/><Relationship Id="rId277" Type="http://schemas.openxmlformats.org/officeDocument/2006/relationships/slideLayout" Target="../slideLayouts/slideLayout277.xml"/><Relationship Id="rId298" Type="http://schemas.openxmlformats.org/officeDocument/2006/relationships/slideLayout" Target="../slideLayouts/slideLayout298.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158" Type="http://schemas.openxmlformats.org/officeDocument/2006/relationships/slideLayout" Target="../slideLayouts/slideLayout158.xml"/><Relationship Id="rId302" Type="http://schemas.openxmlformats.org/officeDocument/2006/relationships/slideLayout" Target="../slideLayouts/slideLayout302.xml"/><Relationship Id="rId323" Type="http://schemas.openxmlformats.org/officeDocument/2006/relationships/slideLayout" Target="../slideLayouts/slideLayout323.xml"/><Relationship Id="rId344" Type="http://schemas.openxmlformats.org/officeDocument/2006/relationships/slideLayout" Target="../slideLayouts/slideLayout344.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65" Type="http://schemas.openxmlformats.org/officeDocument/2006/relationships/slideLayout" Target="../slideLayouts/slideLayout365.xml"/><Relationship Id="rId386" Type="http://schemas.openxmlformats.org/officeDocument/2006/relationships/slideLayout" Target="../slideLayouts/slideLayout386.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25" Type="http://schemas.openxmlformats.org/officeDocument/2006/relationships/slideLayout" Target="../slideLayouts/slideLayout225.xml"/><Relationship Id="rId246" Type="http://schemas.openxmlformats.org/officeDocument/2006/relationships/slideLayout" Target="../slideLayouts/slideLayout246.xml"/><Relationship Id="rId267" Type="http://schemas.openxmlformats.org/officeDocument/2006/relationships/slideLayout" Target="../slideLayouts/slideLayout267.xml"/><Relationship Id="rId288" Type="http://schemas.openxmlformats.org/officeDocument/2006/relationships/slideLayout" Target="../slideLayouts/slideLayout288.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313" Type="http://schemas.openxmlformats.org/officeDocument/2006/relationships/slideLayout" Target="../slideLayouts/slideLayout313.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169" Type="http://schemas.openxmlformats.org/officeDocument/2006/relationships/slideLayout" Target="../slideLayouts/slideLayout169.xml"/><Relationship Id="rId334" Type="http://schemas.openxmlformats.org/officeDocument/2006/relationships/slideLayout" Target="../slideLayouts/slideLayout334.xml"/><Relationship Id="rId355" Type="http://schemas.openxmlformats.org/officeDocument/2006/relationships/slideLayout" Target="../slideLayouts/slideLayout355.xml"/><Relationship Id="rId376" Type="http://schemas.openxmlformats.org/officeDocument/2006/relationships/slideLayout" Target="../slideLayouts/slideLayout376.xml"/><Relationship Id="rId397" Type="http://schemas.openxmlformats.org/officeDocument/2006/relationships/image" Target="../media/image2.png"/><Relationship Id="rId4" Type="http://schemas.openxmlformats.org/officeDocument/2006/relationships/slideLayout" Target="../slideLayouts/slideLayout4.xml"/><Relationship Id="rId180" Type="http://schemas.openxmlformats.org/officeDocument/2006/relationships/slideLayout" Target="../slideLayouts/slideLayout180.xml"/><Relationship Id="rId215" Type="http://schemas.openxmlformats.org/officeDocument/2006/relationships/slideLayout" Target="../slideLayouts/slideLayout215.xml"/><Relationship Id="rId236" Type="http://schemas.openxmlformats.org/officeDocument/2006/relationships/slideLayout" Target="../slideLayouts/slideLayout236.xml"/><Relationship Id="rId257" Type="http://schemas.openxmlformats.org/officeDocument/2006/relationships/slideLayout" Target="../slideLayouts/slideLayout257.xml"/><Relationship Id="rId278" Type="http://schemas.openxmlformats.org/officeDocument/2006/relationships/slideLayout" Target="../slideLayouts/slideLayout278.xml"/><Relationship Id="rId303" Type="http://schemas.openxmlformats.org/officeDocument/2006/relationships/slideLayout" Target="../slideLayouts/slideLayout303.xml"/><Relationship Id="rId42" Type="http://schemas.openxmlformats.org/officeDocument/2006/relationships/slideLayout" Target="../slideLayouts/slideLayout42.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345" Type="http://schemas.openxmlformats.org/officeDocument/2006/relationships/slideLayout" Target="../slideLayouts/slideLayout345.xml"/><Relationship Id="rId387" Type="http://schemas.openxmlformats.org/officeDocument/2006/relationships/slideLayout" Target="../slideLayouts/slideLayout387.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47" Type="http://schemas.openxmlformats.org/officeDocument/2006/relationships/slideLayout" Target="../slideLayouts/slideLayout247.xml"/><Relationship Id="rId107" Type="http://schemas.openxmlformats.org/officeDocument/2006/relationships/slideLayout" Target="../slideLayouts/slideLayout107.xml"/><Relationship Id="rId289" Type="http://schemas.openxmlformats.org/officeDocument/2006/relationships/slideLayout" Target="../slideLayouts/slideLayout289.xml"/><Relationship Id="rId11" Type="http://schemas.openxmlformats.org/officeDocument/2006/relationships/slideLayout" Target="../slideLayouts/slideLayout11.xml"/><Relationship Id="rId53" Type="http://schemas.openxmlformats.org/officeDocument/2006/relationships/slideLayout" Target="../slideLayouts/slideLayout53.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56" Type="http://schemas.openxmlformats.org/officeDocument/2006/relationships/slideLayout" Target="../slideLayouts/slideLayout356.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16" Type="http://schemas.openxmlformats.org/officeDocument/2006/relationships/slideLayout" Target="../slideLayouts/slideLayout216.xml"/><Relationship Id="rId258" Type="http://schemas.openxmlformats.org/officeDocument/2006/relationships/slideLayout" Target="../slideLayouts/slideLayout258.xml"/><Relationship Id="rId22" Type="http://schemas.openxmlformats.org/officeDocument/2006/relationships/slideLayout" Target="../slideLayouts/slideLayout22.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325" Type="http://schemas.openxmlformats.org/officeDocument/2006/relationships/slideLayout" Target="../slideLayouts/slideLayout325.xml"/><Relationship Id="rId367" Type="http://schemas.openxmlformats.org/officeDocument/2006/relationships/slideLayout" Target="../slideLayouts/slideLayout367.xml"/><Relationship Id="rId171" Type="http://schemas.openxmlformats.org/officeDocument/2006/relationships/slideLayout" Target="../slideLayouts/slideLayout171.xml"/><Relationship Id="rId227" Type="http://schemas.openxmlformats.org/officeDocument/2006/relationships/slideLayout" Target="../slideLayouts/slideLayout227.xml"/><Relationship Id="rId269" Type="http://schemas.openxmlformats.org/officeDocument/2006/relationships/slideLayout" Target="../slideLayouts/slideLayout269.xml"/><Relationship Id="rId33" Type="http://schemas.openxmlformats.org/officeDocument/2006/relationships/slideLayout" Target="../slideLayouts/slideLayout33.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36" Type="http://schemas.openxmlformats.org/officeDocument/2006/relationships/slideLayout" Target="../slideLayouts/slideLayout336.xml"/><Relationship Id="rId75" Type="http://schemas.openxmlformats.org/officeDocument/2006/relationships/slideLayout" Target="../slideLayouts/slideLayout75.xml"/><Relationship Id="rId140" Type="http://schemas.openxmlformats.org/officeDocument/2006/relationships/slideLayout" Target="../slideLayouts/slideLayout140.xml"/><Relationship Id="rId182" Type="http://schemas.openxmlformats.org/officeDocument/2006/relationships/slideLayout" Target="../slideLayouts/slideLayout182.xml"/><Relationship Id="rId378" Type="http://schemas.openxmlformats.org/officeDocument/2006/relationships/slideLayout" Target="../slideLayouts/slideLayout378.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47" Type="http://schemas.openxmlformats.org/officeDocument/2006/relationships/slideLayout" Target="../slideLayouts/slideLayout347.xml"/><Relationship Id="rId44" Type="http://schemas.openxmlformats.org/officeDocument/2006/relationships/slideLayout" Target="../slideLayouts/slideLayout44.xml"/><Relationship Id="rId86" Type="http://schemas.openxmlformats.org/officeDocument/2006/relationships/slideLayout" Target="../slideLayouts/slideLayout86.xml"/><Relationship Id="rId151" Type="http://schemas.openxmlformats.org/officeDocument/2006/relationships/slideLayout" Target="../slideLayouts/slideLayout151.xml"/><Relationship Id="rId389" Type="http://schemas.openxmlformats.org/officeDocument/2006/relationships/slideLayout" Target="../slideLayouts/slideLayout389.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49" Type="http://schemas.openxmlformats.org/officeDocument/2006/relationships/slideLayout" Target="../slideLayouts/slideLayout249.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316" Type="http://schemas.openxmlformats.org/officeDocument/2006/relationships/slideLayout" Target="../slideLayouts/slideLayout316.xml"/><Relationship Id="rId55" Type="http://schemas.openxmlformats.org/officeDocument/2006/relationships/slideLayout" Target="../slideLayouts/slideLayout55.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358" Type="http://schemas.openxmlformats.org/officeDocument/2006/relationships/slideLayout" Target="../slideLayouts/slideLayout358.xml"/><Relationship Id="rId162" Type="http://schemas.openxmlformats.org/officeDocument/2006/relationships/slideLayout" Target="../slideLayouts/slideLayout162.xml"/><Relationship Id="rId218" Type="http://schemas.openxmlformats.org/officeDocument/2006/relationships/slideLayout" Target="../slideLayouts/slideLayout218.xml"/><Relationship Id="rId271" Type="http://schemas.openxmlformats.org/officeDocument/2006/relationships/slideLayout" Target="../slideLayouts/slideLayout271.xml"/><Relationship Id="rId24" Type="http://schemas.openxmlformats.org/officeDocument/2006/relationships/slideLayout" Target="../slideLayouts/slideLayout24.xml"/><Relationship Id="rId66" Type="http://schemas.openxmlformats.org/officeDocument/2006/relationships/slideLayout" Target="../slideLayouts/slideLayout66.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69" Type="http://schemas.openxmlformats.org/officeDocument/2006/relationships/slideLayout" Target="../slideLayouts/slideLayout369.xml"/><Relationship Id="rId173" Type="http://schemas.openxmlformats.org/officeDocument/2006/relationships/slideLayout" Target="../slideLayouts/slideLayout173.xml"/><Relationship Id="rId229" Type="http://schemas.openxmlformats.org/officeDocument/2006/relationships/slideLayout" Target="../slideLayouts/slideLayout229.xml"/><Relationship Id="rId380" Type="http://schemas.openxmlformats.org/officeDocument/2006/relationships/slideLayout" Target="../slideLayouts/slideLayout380.xml"/><Relationship Id="rId240" Type="http://schemas.openxmlformats.org/officeDocument/2006/relationships/slideLayout" Target="../slideLayouts/slideLayout240.xml"/><Relationship Id="rId35" Type="http://schemas.openxmlformats.org/officeDocument/2006/relationships/slideLayout" Target="../slideLayouts/slideLayout35.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38" Type="http://schemas.openxmlformats.org/officeDocument/2006/relationships/slideLayout" Target="../slideLayouts/slideLayout338.xml"/><Relationship Id="rId8" Type="http://schemas.openxmlformats.org/officeDocument/2006/relationships/slideLayout" Target="../slideLayouts/slideLayout8.xml"/><Relationship Id="rId142" Type="http://schemas.openxmlformats.org/officeDocument/2006/relationships/slideLayout" Target="../slideLayouts/slideLayout142.xml"/><Relationship Id="rId184" Type="http://schemas.openxmlformats.org/officeDocument/2006/relationships/slideLayout" Target="../slideLayouts/slideLayout184.xml"/><Relationship Id="rId391" Type="http://schemas.openxmlformats.org/officeDocument/2006/relationships/slideLayout" Target="../slideLayouts/slideLayout391.xml"/><Relationship Id="rId251" Type="http://schemas.openxmlformats.org/officeDocument/2006/relationships/slideLayout" Target="../slideLayouts/slideLayout251.xml"/><Relationship Id="rId46" Type="http://schemas.openxmlformats.org/officeDocument/2006/relationships/slideLayout" Target="../slideLayouts/slideLayout46.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49" Type="http://schemas.openxmlformats.org/officeDocument/2006/relationships/slideLayout" Target="../slideLayouts/slideLayout349.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3" Type="http://schemas.openxmlformats.org/officeDocument/2006/relationships/slideLayout" Target="../slideLayouts/slideLayout153.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220" Type="http://schemas.openxmlformats.org/officeDocument/2006/relationships/slideLayout" Target="../slideLayouts/slideLayout220.xml"/><Relationship Id="rId15" Type="http://schemas.openxmlformats.org/officeDocument/2006/relationships/slideLayout" Target="../slideLayouts/slideLayout15.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318" Type="http://schemas.openxmlformats.org/officeDocument/2006/relationships/slideLayout" Target="../slideLayouts/slideLayout318.xml"/><Relationship Id="rId99" Type="http://schemas.openxmlformats.org/officeDocument/2006/relationships/slideLayout" Target="../slideLayouts/slideLayout99.xml"/><Relationship Id="rId122" Type="http://schemas.openxmlformats.org/officeDocument/2006/relationships/slideLayout" Target="../slideLayouts/slideLayout122.xml"/><Relationship Id="rId164" Type="http://schemas.openxmlformats.org/officeDocument/2006/relationships/slideLayout" Target="../slideLayouts/slideLayout164.xml"/><Relationship Id="rId371" Type="http://schemas.openxmlformats.org/officeDocument/2006/relationships/slideLayout" Target="../slideLayouts/slideLayout371.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73" Type="http://schemas.openxmlformats.org/officeDocument/2006/relationships/slideLayout" Target="../slideLayouts/slideLayout273.xml"/><Relationship Id="rId329" Type="http://schemas.openxmlformats.org/officeDocument/2006/relationships/slideLayout" Target="../slideLayouts/slideLayout329.xml"/><Relationship Id="rId68" Type="http://schemas.openxmlformats.org/officeDocument/2006/relationships/slideLayout" Target="../slideLayouts/slideLayout68.xml"/><Relationship Id="rId133" Type="http://schemas.openxmlformats.org/officeDocument/2006/relationships/slideLayout" Target="../slideLayouts/slideLayout133.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200" Type="http://schemas.openxmlformats.org/officeDocument/2006/relationships/slideLayout" Target="../slideLayouts/slideLayout200.xml"/><Relationship Id="rId382" Type="http://schemas.openxmlformats.org/officeDocument/2006/relationships/slideLayout" Target="../slideLayouts/slideLayout382.xml"/><Relationship Id="rId242" Type="http://schemas.openxmlformats.org/officeDocument/2006/relationships/slideLayout" Target="../slideLayouts/slideLayout242.xml"/><Relationship Id="rId284"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072F4A6-9B1A-9FEE-8FBA-37B302C211E7}"/>
              </a:ext>
            </a:extLst>
          </p:cNvPr>
          <p:cNvGraphicFramePr>
            <a:graphicFrameLocks noChangeAspect="1"/>
          </p:cNvGraphicFramePr>
          <p:nvPr userDrawn="1">
            <p:custDataLst>
              <p:tags r:id="rId394"/>
            </p:custDataLst>
            <p:extLst>
              <p:ext uri="{D42A27DB-BD31-4B8C-83A1-F6EECF244321}">
                <p14:modId xmlns:p14="http://schemas.microsoft.com/office/powerpoint/2010/main" val="25611460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95" imgW="498" imgH="499" progId="TCLayout.ActiveDocument.1">
                  <p:embed/>
                </p:oleObj>
              </mc:Choice>
              <mc:Fallback>
                <p:oleObj name="think-cell Folie" r:id="rId395" imgW="498" imgH="499" progId="TCLayout.ActiveDocument.1">
                  <p:embed/>
                  <p:pic>
                    <p:nvPicPr>
                      <p:cNvPr id="6" name="think-cell data - do not delete" hidden="1">
                        <a:extLst>
                          <a:ext uri="{FF2B5EF4-FFF2-40B4-BE49-F238E27FC236}">
                            <a16:creationId xmlns:a16="http://schemas.microsoft.com/office/drawing/2014/main" id="{4072F4A6-9B1A-9FEE-8FBA-37B302C211E7}"/>
                          </a:ext>
                        </a:extLst>
                      </p:cNvPr>
                      <p:cNvPicPr/>
                      <p:nvPr/>
                    </p:nvPicPr>
                    <p:blipFill>
                      <a:blip r:embed="rId396"/>
                      <a:stretch>
                        <a:fillRect/>
                      </a:stretch>
                    </p:blipFill>
                    <p:spPr>
                      <a:xfrm>
                        <a:off x="1588" y="1588"/>
                        <a:ext cx="1588" cy="1588"/>
                      </a:xfrm>
                      <a:prstGeom prst="rect">
                        <a:avLst/>
                      </a:prstGeom>
                    </p:spPr>
                  </p:pic>
                </p:oleObj>
              </mc:Fallback>
            </mc:AlternateContent>
          </a:graphicData>
        </a:graphic>
      </p:graphicFrame>
      <p:pic>
        <p:nvPicPr>
          <p:cNvPr id="4" name="Logo">
            <a:extLst>
              <a:ext uri="{FF2B5EF4-FFF2-40B4-BE49-F238E27FC236}">
                <a16:creationId xmlns:a16="http://schemas.microsoft.com/office/drawing/2014/main" id="{B6229E85-D44A-F17D-0438-79252CC07BBB}"/>
              </a:ext>
            </a:extLst>
          </p:cNvPr>
          <p:cNvPicPr>
            <a:picLocks noChangeAspect="1"/>
          </p:cNvPicPr>
          <p:nvPr userDrawn="1"/>
        </p:nvPicPr>
        <p:blipFill>
          <a:blip r:embed="rId397">
            <a:extLst>
              <a:ext uri="{28A0092B-C50C-407E-A947-70E740481C1C}">
                <a14:useLocalDpi xmlns:a14="http://schemas.microsoft.com/office/drawing/2010/main" val="0"/>
              </a:ext>
            </a:extLst>
          </a:blip>
          <a:srcRect/>
          <a:stretch/>
        </p:blipFill>
        <p:spPr>
          <a:xfrm>
            <a:off x="10591321" y="5814333"/>
            <a:ext cx="1369834" cy="1043334"/>
          </a:xfrm>
          <a:prstGeom prst="rect">
            <a:avLst/>
          </a:prstGeom>
        </p:spPr>
      </p:pic>
      <p:sp>
        <p:nvSpPr>
          <p:cNvPr id="19" name="Foliennummer">
            <a:extLst>
              <a:ext uri="{FF2B5EF4-FFF2-40B4-BE49-F238E27FC236}">
                <a16:creationId xmlns:a16="http://schemas.microsoft.com/office/drawing/2014/main" id="{8E176C43-5B30-EA06-C375-F51774346140}"/>
              </a:ext>
            </a:extLst>
          </p:cNvPr>
          <p:cNvSpPr>
            <a:spLocks noGrp="1"/>
          </p:cNvSpPr>
          <p:nvPr>
            <p:ph type="sldNum" sz="quarter" idx="4"/>
          </p:nvPr>
        </p:nvSpPr>
        <p:spPr>
          <a:xfrm>
            <a:off x="5826000" y="6290675"/>
            <a:ext cx="540000" cy="252000"/>
          </a:xfrm>
          <a:prstGeom prst="rect">
            <a:avLst/>
          </a:prstGeom>
        </p:spPr>
        <p:txBody>
          <a:bodyPr wrap="square" lIns="0" tIns="0" rIns="0" bIns="0" anchor="ctr" anchorCtr="0"/>
          <a:lstStyle>
            <a:lvl1pPr algn="ctr">
              <a:defRPr lang="de-DE" sz="1100" b="1" smtClean="0">
                <a:solidFill>
                  <a:srgbClr val="10065A"/>
                </a:solidFill>
                <a:latin typeface="Source Sans Pro" panose="020B0503030403020204" pitchFamily="34" charset="0"/>
              </a:defRPr>
            </a:lvl1pPr>
          </a:lstStyle>
          <a:p>
            <a:fld id="{0EDB35FF-48FE-4539-886A-6B3E6CAB12DA}" type="slidenum">
              <a:rPr lang="de-DE" smtClean="0"/>
              <a:pPr/>
              <a:t>‹Nr.›</a:t>
            </a:fld>
            <a:endParaRPr lang="de-DE"/>
          </a:p>
        </p:txBody>
      </p:sp>
      <p:sp>
        <p:nvSpPr>
          <p:cNvPr id="18" name="Datum">
            <a:extLst>
              <a:ext uri="{FF2B5EF4-FFF2-40B4-BE49-F238E27FC236}">
                <a16:creationId xmlns:a16="http://schemas.microsoft.com/office/drawing/2014/main" id="{5E46C341-41CE-C4D4-DE6F-044546EAB122}"/>
              </a:ext>
            </a:extLst>
          </p:cNvPr>
          <p:cNvSpPr>
            <a:spLocks noGrp="1"/>
          </p:cNvSpPr>
          <p:nvPr>
            <p:ph type="dt" sz="half" idx="2"/>
          </p:nvPr>
        </p:nvSpPr>
        <p:spPr>
          <a:xfrm>
            <a:off x="540000" y="6290675"/>
            <a:ext cx="1800000" cy="252000"/>
          </a:xfrm>
          <a:prstGeom prst="rect">
            <a:avLst/>
          </a:prstGeom>
        </p:spPr>
        <p:txBody>
          <a:bodyPr wrap="square" lIns="0" tIns="0" rIns="0" bIns="0" anchor="ctr" anchorCtr="0"/>
          <a:lstStyle>
            <a:lvl1pPr algn="l">
              <a:defRPr lang="de-DE" sz="1100" smtClean="0">
                <a:solidFill>
                  <a:srgbClr val="10065A"/>
                </a:solidFill>
                <a:latin typeface="Source Sans Pro" panose="020B0503030403020204" pitchFamily="34" charset="0"/>
              </a:defRPr>
            </a:lvl1pPr>
          </a:lstStyle>
          <a:p>
            <a:fld id="{88CE23E3-6BAC-4861-8AEA-9873603FDE94}" type="datetime4">
              <a:rPr lang="de-DE" smtClean="0"/>
              <a:t>22. September 2026</a:t>
            </a:fld>
            <a:endParaRPr lang="de-DE"/>
          </a:p>
        </p:txBody>
      </p:sp>
      <p:sp>
        <p:nvSpPr>
          <p:cNvPr id="3" name="Inhalt">
            <a:extLst>
              <a:ext uri="{FF2B5EF4-FFF2-40B4-BE49-F238E27FC236}">
                <a16:creationId xmlns:a16="http://schemas.microsoft.com/office/drawing/2014/main" id="{BF95CF52-85E7-61B8-06DF-6A871154113E}"/>
              </a:ext>
            </a:extLst>
          </p:cNvPr>
          <p:cNvSpPr>
            <a:spLocks noGrp="1"/>
          </p:cNvSpPr>
          <p:nvPr>
            <p:ph type="body" idx="1"/>
          </p:nvPr>
        </p:nvSpPr>
        <p:spPr>
          <a:xfrm>
            <a:off x="540000" y="1206000"/>
            <a:ext cx="11160000" cy="4752000"/>
          </a:xfrm>
          <a:prstGeom prst="rect">
            <a:avLst/>
          </a:prstGeom>
        </p:spPr>
        <p:txBody>
          <a:bodyPr vert="horz" lIns="0" tIns="36000" rIns="0" bIns="36000" rtlCol="0">
            <a:noAutofit/>
          </a:bodyPr>
          <a:lstStyle/>
          <a:p>
            <a:pPr lvl="0"/>
            <a:r>
              <a:rPr lang="de-DE"/>
              <a:t>Text – erste Ebene</a:t>
            </a:r>
          </a:p>
          <a:p>
            <a:pPr lvl="1"/>
            <a:r>
              <a:rPr lang="de-DE"/>
              <a:t>Text – zweite Ebene</a:t>
            </a:r>
          </a:p>
          <a:p>
            <a:pPr lvl="2"/>
            <a:r>
              <a:rPr lang="de-DE"/>
              <a:t>Text – dritte Ebene</a:t>
            </a:r>
          </a:p>
          <a:p>
            <a:pPr lvl="3"/>
            <a:r>
              <a:rPr lang="de-DE"/>
              <a:t>Text – vierte Ebene</a:t>
            </a:r>
          </a:p>
          <a:p>
            <a:pPr lvl="4"/>
            <a:r>
              <a:rPr lang="de-DE"/>
              <a:t>Text – fünfte Ebene</a:t>
            </a:r>
          </a:p>
        </p:txBody>
      </p:sp>
      <p:sp>
        <p:nvSpPr>
          <p:cNvPr id="2" name="Titel">
            <a:extLst>
              <a:ext uri="{FF2B5EF4-FFF2-40B4-BE49-F238E27FC236}">
                <a16:creationId xmlns:a16="http://schemas.microsoft.com/office/drawing/2014/main" id="{F625BCA2-ADA8-5693-3BC1-A1C032A2E141}"/>
              </a:ext>
            </a:extLst>
          </p:cNvPr>
          <p:cNvSpPr>
            <a:spLocks noGrp="1"/>
          </p:cNvSpPr>
          <p:nvPr>
            <p:ph type="title"/>
          </p:nvPr>
        </p:nvSpPr>
        <p:spPr>
          <a:xfrm>
            <a:off x="540000" y="139663"/>
            <a:ext cx="11160000" cy="900000"/>
          </a:xfrm>
          <a:prstGeom prst="rect">
            <a:avLst/>
          </a:prstGeom>
        </p:spPr>
        <p:txBody>
          <a:bodyPr vert="horz" lIns="0" tIns="36000" rIns="0" bIns="36000" rtlCol="0" anchor="ctr" anchorCtr="0">
            <a:noAutofit/>
          </a:bodyPr>
          <a:lstStyle/>
          <a:p>
            <a:r>
              <a:rPr lang="de-DE"/>
              <a:t>Titel der Folie</a:t>
            </a:r>
          </a:p>
        </p:txBody>
      </p:sp>
    </p:spTree>
    <p:extLst>
      <p:ext uri="{BB962C8B-B14F-4D97-AF65-F5344CB8AC3E}">
        <p14:creationId xmlns:p14="http://schemas.microsoft.com/office/powerpoint/2010/main" val="2288315163"/>
      </p:ext>
    </p:extLst>
  </p:cSld>
  <p:clrMap bg1="lt1" tx1="dk1" bg2="lt2" tx2="dk2" accent1="accent1" accent2="accent2" accent3="accent3" accent4="accent4" accent5="accent5" accent6="accent6" hlink="hlink" folHlink="folHlink"/>
  <p:sldLayoutIdLst>
    <p:sldLayoutId id="2147484017" r:id="rId1"/>
    <p:sldLayoutId id="2147483916" r:id="rId2"/>
    <p:sldLayoutId id="2147484074" r:id="rId3"/>
    <p:sldLayoutId id="2147483910" r:id="rId4"/>
    <p:sldLayoutId id="2147484075" r:id="rId5"/>
    <p:sldLayoutId id="2147484039" r:id="rId6"/>
    <p:sldLayoutId id="2147484076" r:id="rId7"/>
    <p:sldLayoutId id="2147483917" r:id="rId8"/>
    <p:sldLayoutId id="2147484077" r:id="rId9"/>
    <p:sldLayoutId id="2147483918" r:id="rId10"/>
    <p:sldLayoutId id="2147484078" r:id="rId11"/>
    <p:sldLayoutId id="2147483919" r:id="rId12"/>
    <p:sldLayoutId id="2147484079" r:id="rId13"/>
    <p:sldLayoutId id="2147483927" r:id="rId14"/>
    <p:sldLayoutId id="2147484096" r:id="rId15"/>
    <p:sldLayoutId id="2147483926" r:id="rId16"/>
    <p:sldLayoutId id="2147484097" r:id="rId17"/>
    <p:sldLayoutId id="2147484040" r:id="rId18"/>
    <p:sldLayoutId id="2147484098" r:id="rId19"/>
    <p:sldLayoutId id="2147483925" r:id="rId20"/>
    <p:sldLayoutId id="2147484099" r:id="rId21"/>
    <p:sldLayoutId id="2147483924" r:id="rId22"/>
    <p:sldLayoutId id="2147484100" r:id="rId23"/>
    <p:sldLayoutId id="2147483912" r:id="rId24"/>
    <p:sldLayoutId id="2147484101" r:id="rId25"/>
    <p:sldLayoutId id="2147483789" r:id="rId26"/>
    <p:sldLayoutId id="2147484102" r:id="rId27"/>
    <p:sldLayoutId id="2147483666" r:id="rId28"/>
    <p:sldLayoutId id="2147484103" r:id="rId29"/>
    <p:sldLayoutId id="2147483784" r:id="rId30"/>
    <p:sldLayoutId id="2147484104" r:id="rId31"/>
    <p:sldLayoutId id="2147483786" r:id="rId32"/>
    <p:sldLayoutId id="2147484105" r:id="rId33"/>
    <p:sldLayoutId id="2147483785" r:id="rId34"/>
    <p:sldLayoutId id="2147484106" r:id="rId35"/>
    <p:sldLayoutId id="2147483788" r:id="rId36"/>
    <p:sldLayoutId id="2147484107" r:id="rId37"/>
    <p:sldLayoutId id="2147483824" r:id="rId38"/>
    <p:sldLayoutId id="2147483823" r:id="rId39"/>
    <p:sldLayoutId id="2147483675" r:id="rId40"/>
    <p:sldLayoutId id="2147483794" r:id="rId41"/>
    <p:sldLayoutId id="2147484108" r:id="rId42"/>
    <p:sldLayoutId id="2147483897" r:id="rId43"/>
    <p:sldLayoutId id="2147484041" r:id="rId44"/>
    <p:sldLayoutId id="2147484109" r:id="rId45"/>
    <p:sldLayoutId id="2147483792" r:id="rId46"/>
    <p:sldLayoutId id="2147484110" r:id="rId47"/>
    <p:sldLayoutId id="2147483793" r:id="rId48"/>
    <p:sldLayoutId id="2147484111" r:id="rId49"/>
    <p:sldLayoutId id="2147483810" r:id="rId50"/>
    <p:sldLayoutId id="2147484112" r:id="rId51"/>
    <p:sldLayoutId id="2147483790" r:id="rId52"/>
    <p:sldLayoutId id="2147484113" r:id="rId53"/>
    <p:sldLayoutId id="2147483791" r:id="rId54"/>
    <p:sldLayoutId id="2147484114" r:id="rId55"/>
    <p:sldLayoutId id="2147483709" r:id="rId56"/>
    <p:sldLayoutId id="2147483848" r:id="rId57"/>
    <p:sldLayoutId id="2147483846" r:id="rId58"/>
    <p:sldLayoutId id="2147483710" r:id="rId59"/>
    <p:sldLayoutId id="2147483898" r:id="rId60"/>
    <p:sldLayoutId id="2147483899" r:id="rId61"/>
    <p:sldLayoutId id="2147483895" r:id="rId62"/>
    <p:sldLayoutId id="2147483847" r:id="rId63"/>
    <p:sldLayoutId id="2147483768" r:id="rId64"/>
    <p:sldLayoutId id="2147483769" r:id="rId65"/>
    <p:sldLayoutId id="2147483845" r:id="rId66"/>
    <p:sldLayoutId id="2147484080" r:id="rId67"/>
    <p:sldLayoutId id="2147483844" r:id="rId68"/>
    <p:sldLayoutId id="2147484081" r:id="rId69"/>
    <p:sldLayoutId id="2147483770" r:id="rId70"/>
    <p:sldLayoutId id="2147484082" r:id="rId71"/>
    <p:sldLayoutId id="2147483896" r:id="rId72"/>
    <p:sldLayoutId id="2147484089" r:id="rId73"/>
    <p:sldLayoutId id="2147483685" r:id="rId74"/>
    <p:sldLayoutId id="2147484090" r:id="rId75"/>
    <p:sldLayoutId id="2147483711" r:id="rId76"/>
    <p:sldLayoutId id="2147484091" r:id="rId77"/>
    <p:sldLayoutId id="2147483881" r:id="rId78"/>
    <p:sldLayoutId id="2147483883" r:id="rId79"/>
    <p:sldLayoutId id="2147483882" r:id="rId80"/>
    <p:sldLayoutId id="2147483884" r:id="rId81"/>
    <p:sldLayoutId id="2147484092" r:id="rId82"/>
    <p:sldLayoutId id="2147483885" r:id="rId83"/>
    <p:sldLayoutId id="2147484093" r:id="rId84"/>
    <p:sldLayoutId id="2147483886" r:id="rId85"/>
    <p:sldLayoutId id="2147484094" r:id="rId86"/>
    <p:sldLayoutId id="2147483887" r:id="rId87"/>
    <p:sldLayoutId id="2147484095" r:id="rId88"/>
    <p:sldLayoutId id="2147483796" r:id="rId89"/>
    <p:sldLayoutId id="2147484043" r:id="rId90"/>
    <p:sldLayoutId id="2147483698" r:id="rId91"/>
    <p:sldLayoutId id="2147484048" r:id="rId92"/>
    <p:sldLayoutId id="2147483774" r:id="rId93"/>
    <p:sldLayoutId id="2147483772" r:id="rId94"/>
    <p:sldLayoutId id="2147483718" r:id="rId95"/>
    <p:sldLayoutId id="2147483773" r:id="rId96"/>
    <p:sldLayoutId id="2147483776" r:id="rId97"/>
    <p:sldLayoutId id="2147483775" r:id="rId98"/>
    <p:sldLayoutId id="2147483777" r:id="rId99"/>
    <p:sldLayoutId id="2147484045" r:id="rId100"/>
    <p:sldLayoutId id="2147483700" r:id="rId101"/>
    <p:sldLayoutId id="2147484044" r:id="rId102"/>
    <p:sldLayoutId id="2147483778" r:id="rId103"/>
    <p:sldLayoutId id="2147483720" r:id="rId104"/>
    <p:sldLayoutId id="2147483781" r:id="rId105"/>
    <p:sldLayoutId id="2147483780" r:id="rId106"/>
    <p:sldLayoutId id="2147483779" r:id="rId107"/>
    <p:sldLayoutId id="2147483782" r:id="rId108"/>
    <p:sldLayoutId id="2147483676" r:id="rId109"/>
    <p:sldLayoutId id="2147483783" r:id="rId110"/>
    <p:sldLayoutId id="2147483830" r:id="rId111"/>
    <p:sldLayoutId id="2147483831" r:id="rId112"/>
    <p:sldLayoutId id="2147483716" r:id="rId113"/>
    <p:sldLayoutId id="2147483705" r:id="rId114"/>
    <p:sldLayoutId id="2147483833" r:id="rId115"/>
    <p:sldLayoutId id="2147483834" r:id="rId116"/>
    <p:sldLayoutId id="2147483832" r:id="rId117"/>
    <p:sldLayoutId id="2147483717" r:id="rId118"/>
    <p:sldLayoutId id="2147483721" r:id="rId119"/>
    <p:sldLayoutId id="2147484042" r:id="rId120"/>
    <p:sldLayoutId id="2147483849" r:id="rId121"/>
    <p:sldLayoutId id="2147484046" r:id="rId122"/>
    <p:sldLayoutId id="2147483850" r:id="rId123"/>
    <p:sldLayoutId id="2147483853" r:id="rId124"/>
    <p:sldLayoutId id="2147483851" r:id="rId125"/>
    <p:sldLayoutId id="2147483854" r:id="rId126"/>
    <p:sldLayoutId id="2147483723" r:id="rId127"/>
    <p:sldLayoutId id="2147483852" r:id="rId128"/>
    <p:sldLayoutId id="2147483724" r:id="rId129"/>
    <p:sldLayoutId id="2147483726" r:id="rId130"/>
    <p:sldLayoutId id="2147483855" r:id="rId131"/>
    <p:sldLayoutId id="2147484047" r:id="rId132"/>
    <p:sldLayoutId id="2147483856" r:id="rId133"/>
    <p:sldLayoutId id="2147483857" r:id="rId134"/>
    <p:sldLayoutId id="2147483725" r:id="rId135"/>
    <p:sldLayoutId id="2147483860" r:id="rId136"/>
    <p:sldLayoutId id="2147483858" r:id="rId137"/>
    <p:sldLayoutId id="2147483859" r:id="rId138"/>
    <p:sldLayoutId id="2147483928" r:id="rId139"/>
    <p:sldLayoutId id="2147484083" r:id="rId140"/>
    <p:sldLayoutId id="2147483906" r:id="rId141"/>
    <p:sldLayoutId id="2147484084" r:id="rId142"/>
    <p:sldLayoutId id="2147483929" r:id="rId143"/>
    <p:sldLayoutId id="2147484115" r:id="rId144"/>
    <p:sldLayoutId id="2147484116" r:id="rId145"/>
    <p:sldLayoutId id="2147483930" r:id="rId146"/>
    <p:sldLayoutId id="2147483931" r:id="rId147"/>
    <p:sldLayoutId id="2147484117" r:id="rId148"/>
    <p:sldLayoutId id="2147483933" r:id="rId149"/>
    <p:sldLayoutId id="2147484049" r:id="rId150"/>
    <p:sldLayoutId id="2147483907" r:id="rId151"/>
    <p:sldLayoutId id="2147484050" r:id="rId152"/>
    <p:sldLayoutId id="2147483934" r:id="rId153"/>
    <p:sldLayoutId id="2147484051" r:id="rId154"/>
    <p:sldLayoutId id="2147483935" r:id="rId155"/>
    <p:sldLayoutId id="2147484052" r:id="rId156"/>
    <p:sldLayoutId id="2147483932" r:id="rId157"/>
    <p:sldLayoutId id="2147484053" r:id="rId158"/>
    <p:sldLayoutId id="2147483937" r:id="rId159"/>
    <p:sldLayoutId id="2147484054" r:id="rId160"/>
    <p:sldLayoutId id="2147483820" r:id="rId161"/>
    <p:sldLayoutId id="2147483819" r:id="rId162"/>
    <p:sldLayoutId id="2147484055" r:id="rId163"/>
    <p:sldLayoutId id="2147483818" r:id="rId164"/>
    <p:sldLayoutId id="2147484136" r:id="rId165"/>
    <p:sldLayoutId id="2147483729" r:id="rId166"/>
    <p:sldLayoutId id="2147483728" r:id="rId167"/>
    <p:sldLayoutId id="2147483817" r:id="rId168"/>
    <p:sldLayoutId id="2147483822" r:id="rId169"/>
    <p:sldLayoutId id="2147483821" r:id="rId170"/>
    <p:sldLayoutId id="2147483938" r:id="rId171"/>
    <p:sldLayoutId id="2147483913" r:id="rId172"/>
    <p:sldLayoutId id="2147484018" r:id="rId173"/>
    <p:sldLayoutId id="2147484019" r:id="rId174"/>
    <p:sldLayoutId id="2147484020" r:id="rId175"/>
    <p:sldLayoutId id="2147484021" r:id="rId176"/>
    <p:sldLayoutId id="2147484022" r:id="rId177"/>
    <p:sldLayoutId id="2147484024" r:id="rId178"/>
    <p:sldLayoutId id="2147484023" r:id="rId179"/>
    <p:sldLayoutId id="2147484025" r:id="rId180"/>
    <p:sldLayoutId id="2147484026" r:id="rId181"/>
    <p:sldLayoutId id="2147484027" r:id="rId182"/>
    <p:sldLayoutId id="2147483914" r:id="rId183"/>
    <p:sldLayoutId id="2147484028" r:id="rId184"/>
    <p:sldLayoutId id="2147484029" r:id="rId185"/>
    <p:sldLayoutId id="2147484030" r:id="rId186"/>
    <p:sldLayoutId id="2147484031" r:id="rId187"/>
    <p:sldLayoutId id="2147484032" r:id="rId188"/>
    <p:sldLayoutId id="2147484034" r:id="rId189"/>
    <p:sldLayoutId id="2147484033" r:id="rId190"/>
    <p:sldLayoutId id="2147484035" r:id="rId191"/>
    <p:sldLayoutId id="2147483915" r:id="rId192"/>
    <p:sldLayoutId id="2147484036" r:id="rId193"/>
    <p:sldLayoutId id="2147484037" r:id="rId194"/>
    <p:sldLayoutId id="2147484038" r:id="rId195"/>
    <p:sldLayoutId id="2147483939" r:id="rId196"/>
    <p:sldLayoutId id="2147484085" r:id="rId197"/>
    <p:sldLayoutId id="2147483909" r:id="rId198"/>
    <p:sldLayoutId id="2147484086" r:id="rId199"/>
    <p:sldLayoutId id="2147483940" r:id="rId200"/>
    <p:sldLayoutId id="2147484118" r:id="rId201"/>
    <p:sldLayoutId id="2147483941" r:id="rId202"/>
    <p:sldLayoutId id="2147484119" r:id="rId203"/>
    <p:sldLayoutId id="2147483944" r:id="rId204"/>
    <p:sldLayoutId id="2147484120" r:id="rId205"/>
    <p:sldLayoutId id="2147483947" r:id="rId206"/>
    <p:sldLayoutId id="2147484087" r:id="rId207"/>
    <p:sldLayoutId id="2147483908" r:id="rId208"/>
    <p:sldLayoutId id="2147484088" r:id="rId209"/>
    <p:sldLayoutId id="2147483942" r:id="rId210"/>
    <p:sldLayoutId id="2147484121" r:id="rId211"/>
    <p:sldLayoutId id="2147483943" r:id="rId212"/>
    <p:sldLayoutId id="2147484122" r:id="rId213"/>
    <p:sldLayoutId id="2147483946" r:id="rId214"/>
    <p:sldLayoutId id="2147483945" r:id="rId215"/>
    <p:sldLayoutId id="2147483948" r:id="rId216"/>
    <p:sldLayoutId id="2147483759" r:id="rId217"/>
    <p:sldLayoutId id="2147484056" r:id="rId218"/>
    <p:sldLayoutId id="2147483865" r:id="rId219"/>
    <p:sldLayoutId id="2147483867" r:id="rId220"/>
    <p:sldLayoutId id="2147483868" r:id="rId221"/>
    <p:sldLayoutId id="2147483869" r:id="rId222"/>
    <p:sldLayoutId id="2147483870" r:id="rId223"/>
    <p:sldLayoutId id="2147483871" r:id="rId224"/>
    <p:sldLayoutId id="2147483872" r:id="rId225"/>
    <p:sldLayoutId id="2147483889" r:id="rId226"/>
    <p:sldLayoutId id="2147483737" r:id="rId227"/>
    <p:sldLayoutId id="2147483890" r:id="rId228"/>
    <p:sldLayoutId id="2147483842" r:id="rId229"/>
    <p:sldLayoutId id="2147483862" r:id="rId230"/>
    <p:sldLayoutId id="2147483891" r:id="rId231"/>
    <p:sldLayoutId id="2147483863" r:id="rId232"/>
    <p:sldLayoutId id="2147483900" r:id="rId233"/>
    <p:sldLayoutId id="2147483960" r:id="rId234"/>
    <p:sldLayoutId id="2147483864" r:id="rId235"/>
    <p:sldLayoutId id="2147483950" r:id="rId236"/>
    <p:sldLayoutId id="2147483953" r:id="rId237"/>
    <p:sldLayoutId id="2147483954" r:id="rId238"/>
    <p:sldLayoutId id="2147483892" r:id="rId239"/>
    <p:sldLayoutId id="2147483843" r:id="rId240"/>
    <p:sldLayoutId id="2147483955" r:id="rId241"/>
    <p:sldLayoutId id="2147483956" r:id="rId242"/>
    <p:sldLayoutId id="2147483957" r:id="rId243"/>
    <p:sldLayoutId id="2147483958" r:id="rId244"/>
    <p:sldLayoutId id="2147483965" r:id="rId245"/>
    <p:sldLayoutId id="2147484058" r:id="rId246"/>
    <p:sldLayoutId id="2147483964" r:id="rId247"/>
    <p:sldLayoutId id="2147484059" r:id="rId248"/>
    <p:sldLayoutId id="2147483959" r:id="rId249"/>
    <p:sldLayoutId id="2147483962" r:id="rId250"/>
    <p:sldLayoutId id="2147483738" r:id="rId251"/>
    <p:sldLayoutId id="2147483963" r:id="rId252"/>
    <p:sldLayoutId id="2147483967" r:id="rId253"/>
    <p:sldLayoutId id="2147483758" r:id="rId254"/>
    <p:sldLayoutId id="2147484057" r:id="rId255"/>
    <p:sldLayoutId id="2147483866" r:id="rId256"/>
    <p:sldLayoutId id="2147483874" r:id="rId257"/>
    <p:sldLayoutId id="2147483875" r:id="rId258"/>
    <p:sldLayoutId id="2147483876" r:id="rId259"/>
    <p:sldLayoutId id="2147483877" r:id="rId260"/>
    <p:sldLayoutId id="2147483878" r:id="rId261"/>
    <p:sldLayoutId id="2147483880" r:id="rId262"/>
    <p:sldLayoutId id="2147483740" r:id="rId263"/>
    <p:sldLayoutId id="2147484060" r:id="rId264"/>
    <p:sldLayoutId id="2147483968" r:id="rId265"/>
    <p:sldLayoutId id="2147484061" r:id="rId266"/>
    <p:sldLayoutId id="2147483969" r:id="rId267"/>
    <p:sldLayoutId id="2147483970" r:id="rId268"/>
    <p:sldLayoutId id="2147483971" r:id="rId269"/>
    <p:sldLayoutId id="2147483973" r:id="rId270"/>
    <p:sldLayoutId id="2147483974" r:id="rId271"/>
    <p:sldLayoutId id="2147483893" r:id="rId272"/>
    <p:sldLayoutId id="2147483975" r:id="rId273"/>
    <p:sldLayoutId id="2147483894" r:id="rId274"/>
    <p:sldLayoutId id="2147483976" r:id="rId275"/>
    <p:sldLayoutId id="2147483977" r:id="rId276"/>
    <p:sldLayoutId id="2147483979" r:id="rId277"/>
    <p:sldLayoutId id="2147483978" r:id="rId278"/>
    <p:sldLayoutId id="2147483980" r:id="rId279"/>
    <p:sldLayoutId id="2147483949" r:id="rId280"/>
    <p:sldLayoutId id="2147483733" r:id="rId281"/>
    <p:sldLayoutId id="2147483732" r:id="rId282"/>
    <p:sldLayoutId id="2147483734" r:id="rId283"/>
    <p:sldLayoutId id="2147483797" r:id="rId284"/>
    <p:sldLayoutId id="2147483736" r:id="rId285"/>
    <p:sldLayoutId id="2147483798" r:id="rId286"/>
    <p:sldLayoutId id="2147483802" r:id="rId287"/>
    <p:sldLayoutId id="2147483800" r:id="rId288"/>
    <p:sldLayoutId id="2147483735" r:id="rId289"/>
    <p:sldLayoutId id="2147483799" r:id="rId290"/>
    <p:sldLayoutId id="2147483981" r:id="rId291"/>
    <p:sldLayoutId id="2147483749" r:id="rId292"/>
    <p:sldLayoutId id="2147484062" r:id="rId293"/>
    <p:sldLayoutId id="2147483982" r:id="rId294"/>
    <p:sldLayoutId id="2147484063" r:id="rId295"/>
    <p:sldLayoutId id="2147483985" r:id="rId296"/>
    <p:sldLayoutId id="2147484064" r:id="rId297"/>
    <p:sldLayoutId id="2147483987" r:id="rId298"/>
    <p:sldLayoutId id="2147484065" r:id="rId299"/>
    <p:sldLayoutId id="2147483984" r:id="rId300"/>
    <p:sldLayoutId id="2147484137" r:id="rId301"/>
    <p:sldLayoutId id="2147483750" r:id="rId302"/>
    <p:sldLayoutId id="2147483983" r:id="rId303"/>
    <p:sldLayoutId id="2147483989" r:id="rId304"/>
    <p:sldLayoutId id="2147483986" r:id="rId305"/>
    <p:sldLayoutId id="2147483990" r:id="rId306"/>
    <p:sldLayoutId id="2147483988" r:id="rId307"/>
    <p:sldLayoutId id="2147483991" r:id="rId308"/>
    <p:sldLayoutId id="2147484066" r:id="rId309"/>
    <p:sldLayoutId id="2147483751" r:id="rId310"/>
    <p:sldLayoutId id="2147484067" r:id="rId311"/>
    <p:sldLayoutId id="2147483993" r:id="rId312"/>
    <p:sldLayoutId id="2147484068" r:id="rId313"/>
    <p:sldLayoutId id="2147483995" r:id="rId314"/>
    <p:sldLayoutId id="2147484069" r:id="rId315"/>
    <p:sldLayoutId id="2147483997" r:id="rId316"/>
    <p:sldLayoutId id="2147484138" r:id="rId317"/>
    <p:sldLayoutId id="2147483992" r:id="rId318"/>
    <p:sldLayoutId id="2147483752" r:id="rId319"/>
    <p:sldLayoutId id="2147483998" r:id="rId320"/>
    <p:sldLayoutId id="2147483994" r:id="rId321"/>
    <p:sldLayoutId id="2147483999" r:id="rId322"/>
    <p:sldLayoutId id="2147483996" r:id="rId323"/>
    <p:sldLayoutId id="2147484000" r:id="rId324"/>
    <p:sldLayoutId id="2147484070" r:id="rId325"/>
    <p:sldLayoutId id="2147484003" r:id="rId326"/>
    <p:sldLayoutId id="2147484071" r:id="rId327"/>
    <p:sldLayoutId id="2147484002" r:id="rId328"/>
    <p:sldLayoutId id="2147484072" r:id="rId329"/>
    <p:sldLayoutId id="2147483754" r:id="rId330"/>
    <p:sldLayoutId id="2147484073" r:id="rId331"/>
    <p:sldLayoutId id="2147484005" r:id="rId332"/>
    <p:sldLayoutId id="2147484139" r:id="rId333"/>
    <p:sldLayoutId id="2147484001" r:id="rId334"/>
    <p:sldLayoutId id="2147484004" r:id="rId335"/>
    <p:sldLayoutId id="2147484006" r:id="rId336"/>
    <p:sldLayoutId id="2147483753" r:id="rId337"/>
    <p:sldLayoutId id="2147484007" r:id="rId338"/>
    <p:sldLayoutId id="2147484008" r:id="rId339"/>
    <p:sldLayoutId id="2147484009" r:id="rId340"/>
    <p:sldLayoutId id="2147483730" r:id="rId341"/>
    <p:sldLayoutId id="2147484123" r:id="rId342"/>
    <p:sldLayoutId id="2147483901" r:id="rId343"/>
    <p:sldLayoutId id="2147484124" r:id="rId344"/>
    <p:sldLayoutId id="2147483902" r:id="rId345"/>
    <p:sldLayoutId id="2147484125" r:id="rId346"/>
    <p:sldLayoutId id="2147483904" r:id="rId347"/>
    <p:sldLayoutId id="2147484126" r:id="rId348"/>
    <p:sldLayoutId id="2147483905" r:id="rId349"/>
    <p:sldLayoutId id="2147484127" r:id="rId350"/>
    <p:sldLayoutId id="2147483731" r:id="rId351"/>
    <p:sldLayoutId id="2147484128" r:id="rId352"/>
    <p:sldLayoutId id="2147483803" r:id="rId353"/>
    <p:sldLayoutId id="2147484129" r:id="rId354"/>
    <p:sldLayoutId id="2147484010" r:id="rId355"/>
    <p:sldLayoutId id="2147484130" r:id="rId356"/>
    <p:sldLayoutId id="2147483811" r:id="rId357"/>
    <p:sldLayoutId id="2147483812" r:id="rId358"/>
    <p:sldLayoutId id="2147483807" r:id="rId359"/>
    <p:sldLayoutId id="2147483813" r:id="rId360"/>
    <p:sldLayoutId id="2147483814" r:id="rId361"/>
    <p:sldLayoutId id="2147483815" r:id="rId362"/>
    <p:sldLayoutId id="2147484011" r:id="rId363"/>
    <p:sldLayoutId id="2147484012" r:id="rId364"/>
    <p:sldLayoutId id="2147484013" r:id="rId365"/>
    <p:sldLayoutId id="2147484014" r:id="rId366"/>
    <p:sldLayoutId id="2147483809" r:id="rId367"/>
    <p:sldLayoutId id="2147483861" r:id="rId368"/>
    <p:sldLayoutId id="2147484131" r:id="rId369"/>
    <p:sldLayoutId id="2147484132" r:id="rId370"/>
    <p:sldLayoutId id="2147484015" r:id="rId371"/>
    <p:sldLayoutId id="2147484133" r:id="rId372"/>
    <p:sldLayoutId id="2147484135" r:id="rId373"/>
    <p:sldLayoutId id="2147484134" r:id="rId374"/>
    <p:sldLayoutId id="2147483816" r:id="rId375"/>
    <p:sldLayoutId id="2147484140" r:id="rId376"/>
    <p:sldLayoutId id="2147484016" r:id="rId377"/>
    <p:sldLayoutId id="2147483743" r:id="rId378"/>
    <p:sldLayoutId id="2147483756" r:id="rId379"/>
    <p:sldLayoutId id="2147483742" r:id="rId380"/>
    <p:sldLayoutId id="2147483888" r:id="rId381"/>
    <p:sldLayoutId id="2147484141" r:id="rId382"/>
    <p:sldLayoutId id="2147484142" r:id="rId383"/>
    <p:sldLayoutId id="2147484143" r:id="rId384"/>
    <p:sldLayoutId id="2147484144" r:id="rId385"/>
    <p:sldLayoutId id="2147484145" r:id="rId386"/>
    <p:sldLayoutId id="2147484146" r:id="rId387"/>
    <p:sldLayoutId id="2147484147" r:id="rId388"/>
    <p:sldLayoutId id="2147484148" r:id="rId389"/>
    <p:sldLayoutId id="2147484149" r:id="rId390"/>
    <p:sldLayoutId id="2147484151" r:id="rId391"/>
    <p:sldLayoutId id="2147484152" r:id="rId392"/>
  </p:sldLayoutIdLst>
  <p:hf hdr="0" ftr="0" dt="0"/>
  <p:txStyles>
    <p:titleStyle>
      <a:lvl1pPr algn="l" defTabSz="914400" rtl="0" eaLnBrk="1" latinLnBrk="0" hangingPunct="1">
        <a:lnSpc>
          <a:spcPct val="100000"/>
        </a:lnSpc>
        <a:spcBef>
          <a:spcPct val="0"/>
        </a:spcBef>
        <a:buNone/>
        <a:defRPr sz="2800" b="0" kern="1200" cap="all" spc="30" baseline="0">
          <a:solidFill>
            <a:srgbClr val="10065A"/>
          </a:solidFill>
          <a:latin typeface="Montserrat Black" pitchFamily="2" charset="0"/>
          <a:ea typeface="+mj-ea"/>
          <a:cs typeface="+mj-cs"/>
        </a:defRPr>
      </a:lvl1pPr>
    </p:titleStyle>
    <p:body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2.xml"/><Relationship Id="rId6" Type="http://schemas.openxmlformats.org/officeDocument/2006/relationships/image" Target="../media/image56.jpe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8.svg"/><Relationship Id="rId7" Type="http://schemas.openxmlformats.org/officeDocument/2006/relationships/image" Target="../media/image61.svg"/><Relationship Id="rId2" Type="http://schemas.openxmlformats.org/officeDocument/2006/relationships/image" Target="../media/image57.svg"/><Relationship Id="rId1" Type="http://schemas.openxmlformats.org/officeDocument/2006/relationships/slideLayout" Target="../slideLayouts/slideLayout217.xml"/><Relationship Id="rId6" Type="http://schemas.openxmlformats.org/officeDocument/2006/relationships/hyperlink" Target="https://svgsilh.com/ko/image/2718284.html" TargetMode="External"/><Relationship Id="rId5" Type="http://schemas.openxmlformats.org/officeDocument/2006/relationships/image" Target="../media/image60.svg"/><Relationship Id="rId4" Type="http://schemas.openxmlformats.org/officeDocument/2006/relationships/image" Target="../media/image59.sv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17.xml"/><Relationship Id="rId1" Type="http://schemas.openxmlformats.org/officeDocument/2006/relationships/tags" Target="../tags/tag3.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17.xml"/><Relationship Id="rId1" Type="http://schemas.openxmlformats.org/officeDocument/2006/relationships/tags" Target="../tags/tag4.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3.emf"/><Relationship Id="rId5" Type="http://schemas.openxmlformats.org/officeDocument/2006/relationships/oleObject" Target="../embeddings/oleObject5.bin"/><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4.xml"/><Relationship Id="rId1" Type="http://schemas.openxmlformats.org/officeDocument/2006/relationships/tags" Target="../tags/tag7.xml"/><Relationship Id="rId6" Type="http://schemas.openxmlformats.org/officeDocument/2006/relationships/chart" Target="../charts/chart2.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7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chart" Target="../charts/chart4.xml"/><Relationship Id="rId2" Type="http://schemas.openxmlformats.org/officeDocument/2006/relationships/slideLayout" Target="../slideLayouts/slideLayout392.xml"/><Relationship Id="rId1" Type="http://schemas.openxmlformats.org/officeDocument/2006/relationships/tags" Target="../tags/tag8.xml"/><Relationship Id="rId6" Type="http://schemas.openxmlformats.org/officeDocument/2006/relationships/image" Target="../media/image64.jpg"/><Relationship Id="rId5" Type="http://schemas.openxmlformats.org/officeDocument/2006/relationships/image" Target="../media/image1.emf"/><Relationship Id="rId4"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90.xml"/><Relationship Id="rId1" Type="http://schemas.openxmlformats.org/officeDocument/2006/relationships/tags" Target="../tags/tag9.xml"/><Relationship Id="rId6" Type="http://schemas.openxmlformats.org/officeDocument/2006/relationships/chart" Target="../charts/chart5.xml"/><Relationship Id="rId5" Type="http://schemas.openxmlformats.org/officeDocument/2006/relationships/image" Target="../media/image63.emf"/><Relationship Id="rId4" Type="http://schemas.openxmlformats.org/officeDocument/2006/relationships/oleObject" Target="../embeddings/oleObject8.bin"/></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217.xml"/><Relationship Id="rId7" Type="http://schemas.openxmlformats.org/officeDocument/2006/relationships/diagramData" Target="../diagrams/data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65.emf"/><Relationship Id="rId11" Type="http://schemas.microsoft.com/office/2007/relationships/diagramDrawing" Target="../diagrams/drawing1.xml"/><Relationship Id="rId5" Type="http://schemas.openxmlformats.org/officeDocument/2006/relationships/oleObject" Target="../embeddings/oleObject9.bin"/><Relationship Id="rId10" Type="http://schemas.openxmlformats.org/officeDocument/2006/relationships/diagramColors" Target="../diagrams/colors1.xml"/><Relationship Id="rId4" Type="http://schemas.openxmlformats.org/officeDocument/2006/relationships/notesSlide" Target="../notesSlides/notesSlide6.xml"/><Relationship Id="rId9"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6.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63.emf"/><Relationship Id="rId5" Type="http://schemas.openxmlformats.org/officeDocument/2006/relationships/oleObject" Target="../embeddings/oleObject10.bin"/><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7.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63.emf"/><Relationship Id="rId5" Type="http://schemas.openxmlformats.org/officeDocument/2006/relationships/oleObject" Target="../embeddings/oleObject11.bin"/><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65.emf"/><Relationship Id="rId5" Type="http://schemas.openxmlformats.org/officeDocument/2006/relationships/oleObject" Target="../embeddings/oleObject12.bin"/><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65.emf"/><Relationship Id="rId5" Type="http://schemas.openxmlformats.org/officeDocument/2006/relationships/oleObject" Target="../embeddings/oleObject13.bin"/><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90.xml"/><Relationship Id="rId7" Type="http://schemas.openxmlformats.org/officeDocument/2006/relationships/chart" Target="../charts/chart10.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3.emf"/><Relationship Id="rId5" Type="http://schemas.openxmlformats.org/officeDocument/2006/relationships/oleObject" Target="../embeddings/oleObject14.bin"/><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66.png"/><Relationship Id="rId2" Type="http://schemas.openxmlformats.org/officeDocument/2006/relationships/slideLayout" Target="../slideLayouts/slideLayout288.xml"/><Relationship Id="rId1" Type="http://schemas.openxmlformats.org/officeDocument/2006/relationships/tags" Target="../tags/tag22.xml"/><Relationship Id="rId6" Type="http://schemas.openxmlformats.org/officeDocument/2006/relationships/chart" Target="../charts/chart11.xml"/><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84.xml"/><Relationship Id="rId7" Type="http://schemas.openxmlformats.org/officeDocument/2006/relationships/chart" Target="../charts/chart1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63.emf"/><Relationship Id="rId5" Type="http://schemas.openxmlformats.org/officeDocument/2006/relationships/oleObject" Target="../embeddings/oleObject16.bin"/><Relationship Id="rId4"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357.xml"/><Relationship Id="rId1" Type="http://schemas.openxmlformats.org/officeDocument/2006/relationships/tags" Target="../tags/tag25.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FB1C737F-D2EC-4AE7-8DFF-0BDD04EE56FA}"/>
              </a:ext>
            </a:extLst>
          </p:cNvPr>
          <p:cNvGraphicFramePr>
            <a:graphicFrameLocks noChangeAspect="1"/>
          </p:cNvGraphicFramePr>
          <p:nvPr>
            <p:custDataLst>
              <p:tags r:id="rId1"/>
            </p:custDataLst>
            <p:extLst>
              <p:ext uri="{D42A27DB-BD31-4B8C-83A1-F6EECF244321}">
                <p14:modId xmlns:p14="http://schemas.microsoft.com/office/powerpoint/2010/main" val="17002146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4" name="Objekt 3" hidden="1">
                        <a:extLst>
                          <a:ext uri="{FF2B5EF4-FFF2-40B4-BE49-F238E27FC236}">
                            <a16:creationId xmlns:a16="http://schemas.microsoft.com/office/drawing/2014/main" id="{FB1C737F-D2EC-4AE7-8DFF-0BDD04EE56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Bildplatzhalter 22" descr="Ein Bild, das Person, Kleidung, Computer, Im Haus enthält.&#10;&#10;KI-generierte Inhalte können fehlerhaft sein.">
            <a:extLst>
              <a:ext uri="{FF2B5EF4-FFF2-40B4-BE49-F238E27FC236}">
                <a16:creationId xmlns:a16="http://schemas.microsoft.com/office/drawing/2014/main" id="{C1891A2D-6D88-1A53-3BCB-F7DA443CF9B6}"/>
              </a:ext>
            </a:extLst>
          </p:cNvPr>
          <p:cNvPicPr>
            <a:picLocks noGrp="1" noChangeAspect="1"/>
          </p:cNvPicPr>
          <p:nvPr>
            <p:ph type="pic" sz="quarter" idx="30"/>
          </p:nvPr>
        </p:nvPicPr>
        <p:blipFill>
          <a:blip r:embed="rId6">
            <a:extLst>
              <a:ext uri="{28A0092B-C50C-407E-A947-70E740481C1C}">
                <a14:useLocalDpi xmlns:a14="http://schemas.microsoft.com/office/drawing/2010/main" val="0"/>
              </a:ext>
            </a:extLst>
          </a:blip>
          <a:srcRect t="24204" b="24204"/>
          <a:stretch>
            <a:fillRect/>
          </a:stretch>
        </p:blipFill>
        <p:spPr>
          <a:xfrm>
            <a:off x="-17909" y="0"/>
            <a:ext cx="11841480" cy="4148894"/>
          </a:xfrm>
        </p:spPr>
      </p:pic>
      <p:sp>
        <p:nvSpPr>
          <p:cNvPr id="18" name="Untertitel 17">
            <a:extLst>
              <a:ext uri="{FF2B5EF4-FFF2-40B4-BE49-F238E27FC236}">
                <a16:creationId xmlns:a16="http://schemas.microsoft.com/office/drawing/2014/main" id="{47A15A6F-5D94-416F-97F3-A35284FFA030}"/>
              </a:ext>
            </a:extLst>
          </p:cNvPr>
          <p:cNvSpPr>
            <a:spLocks noGrp="1"/>
          </p:cNvSpPr>
          <p:nvPr>
            <p:ph type="body" sz="quarter" idx="27"/>
          </p:nvPr>
        </p:nvSpPr>
        <p:spPr/>
        <p:txBody>
          <a:bodyPr/>
          <a:lstStyle/>
          <a:p>
            <a:r>
              <a:rPr lang="de-DE"/>
              <a:t>© Alexander Raths/Fotolia</a:t>
            </a:r>
          </a:p>
        </p:txBody>
      </p:sp>
      <p:sp>
        <p:nvSpPr>
          <p:cNvPr id="22" name="Textplatzhalter 21">
            <a:extLst>
              <a:ext uri="{FF2B5EF4-FFF2-40B4-BE49-F238E27FC236}">
                <a16:creationId xmlns:a16="http://schemas.microsoft.com/office/drawing/2014/main" id="{35D61A41-228A-4BAA-8905-32F4D665BAB4}"/>
              </a:ext>
            </a:extLst>
          </p:cNvPr>
          <p:cNvSpPr>
            <a:spLocks noGrp="1"/>
          </p:cNvSpPr>
          <p:nvPr>
            <p:ph type="body" sz="quarter" idx="26"/>
          </p:nvPr>
        </p:nvSpPr>
        <p:spPr/>
        <p:txBody>
          <a:bodyPr/>
          <a:lstStyle/>
          <a:p>
            <a:r>
              <a:rPr lang="de-DE" dirty="0"/>
              <a:t>Stand: September 2026</a:t>
            </a:r>
          </a:p>
        </p:txBody>
      </p:sp>
      <p:sp>
        <p:nvSpPr>
          <p:cNvPr id="3" name="Titel 2"/>
          <p:cNvSpPr>
            <a:spLocks noGrp="1"/>
          </p:cNvSpPr>
          <p:nvPr>
            <p:ph type="title"/>
          </p:nvPr>
        </p:nvSpPr>
        <p:spPr/>
        <p:txBody>
          <a:bodyPr vert="horz"/>
          <a:lstStyle/>
          <a:p>
            <a:r>
              <a:rPr lang="de-DE"/>
              <a:t>Innovationsstandort im Wettbewerb</a:t>
            </a:r>
          </a:p>
        </p:txBody>
      </p:sp>
    </p:spTree>
    <p:extLst>
      <p:ext uri="{BB962C8B-B14F-4D97-AF65-F5344CB8AC3E}">
        <p14:creationId xmlns:p14="http://schemas.microsoft.com/office/powerpoint/2010/main" val="2743100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BA1282C-0314-D198-B32C-226DA7249D64}"/>
              </a:ext>
            </a:extLst>
          </p:cNvPr>
          <p:cNvSpPr>
            <a:spLocks noGrp="1"/>
          </p:cNvSpPr>
          <p:nvPr>
            <p:ph type="sldNum" sz="quarter" idx="10"/>
          </p:nvPr>
        </p:nvSpPr>
        <p:spPr/>
        <p:txBody>
          <a:bodyPr/>
          <a:lstStyle/>
          <a:p>
            <a:fld id="{0EDB35FF-48FE-4539-886A-6B3E6CAB12DA}" type="slidenum">
              <a:rPr lang="de-DE" smtClean="0"/>
              <a:pPr/>
              <a:t>2</a:t>
            </a:fld>
            <a:endParaRPr lang="de-DE" dirty="0"/>
          </a:p>
        </p:txBody>
      </p:sp>
      <p:sp>
        <p:nvSpPr>
          <p:cNvPr id="4" name="Titel 3">
            <a:extLst>
              <a:ext uri="{FF2B5EF4-FFF2-40B4-BE49-F238E27FC236}">
                <a16:creationId xmlns:a16="http://schemas.microsoft.com/office/drawing/2014/main" id="{170C9431-1FD1-0585-3796-204E38E4408C}"/>
              </a:ext>
            </a:extLst>
          </p:cNvPr>
          <p:cNvSpPr>
            <a:spLocks noGrp="1"/>
          </p:cNvSpPr>
          <p:nvPr>
            <p:ph type="title"/>
          </p:nvPr>
        </p:nvSpPr>
        <p:spPr/>
        <p:txBody>
          <a:bodyPr/>
          <a:lstStyle/>
          <a:p>
            <a:r>
              <a:rPr lang="de-DE" dirty="0"/>
              <a:t>Dashboard Chemie &amp; </a:t>
            </a:r>
            <a:r>
              <a:rPr lang="de-DE" dirty="0" err="1"/>
              <a:t>Pharma</a:t>
            </a:r>
            <a:r>
              <a:rPr lang="de-DE" dirty="0"/>
              <a:t>: Forschungsstark</a:t>
            </a:r>
            <a:endParaRPr lang="de-DE" dirty="0">
              <a:latin typeface="+mn-lt"/>
            </a:endParaRPr>
          </a:p>
        </p:txBody>
      </p:sp>
      <p:grpSp>
        <p:nvGrpSpPr>
          <p:cNvPr id="24" name="Gruppieren 23">
            <a:extLst>
              <a:ext uri="{FF2B5EF4-FFF2-40B4-BE49-F238E27FC236}">
                <a16:creationId xmlns:a16="http://schemas.microsoft.com/office/drawing/2014/main" id="{A8D20026-E551-95A4-7180-D8D3D796325F}"/>
              </a:ext>
            </a:extLst>
          </p:cNvPr>
          <p:cNvGrpSpPr/>
          <p:nvPr/>
        </p:nvGrpSpPr>
        <p:grpSpPr>
          <a:xfrm>
            <a:off x="540000" y="1326018"/>
            <a:ext cx="2668411" cy="2102982"/>
            <a:chOff x="540000" y="1326018"/>
            <a:chExt cx="2668411" cy="2102982"/>
          </a:xfrm>
        </p:grpSpPr>
        <p:sp>
          <p:nvSpPr>
            <p:cNvPr id="9" name="Rechteck: abgerundete Ecken 8">
              <a:extLst>
                <a:ext uri="{FF2B5EF4-FFF2-40B4-BE49-F238E27FC236}">
                  <a16:creationId xmlns:a16="http://schemas.microsoft.com/office/drawing/2014/main" id="{3B2E6B25-1C79-2C9E-E8EB-47C05AEDE79B}"/>
                </a:ext>
              </a:extLst>
            </p:cNvPr>
            <p:cNvSpPr/>
            <p:nvPr/>
          </p:nvSpPr>
          <p:spPr>
            <a:xfrm>
              <a:off x="540000" y="132601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16 Mrd. €</a:t>
              </a:r>
              <a:br>
                <a:rPr lang="de-DE" sz="3200" kern="1200" dirty="0"/>
              </a:br>
              <a:r>
                <a:rPr lang="de-DE" sz="2000" kern="1200" dirty="0"/>
                <a:t>Fu</a:t>
              </a:r>
              <a:r>
                <a:rPr lang="de-DE" sz="2000" dirty="0"/>
                <a:t>E-</a:t>
              </a:r>
              <a:r>
                <a:rPr lang="de-DE" sz="2000" kern="1200" dirty="0"/>
                <a:t>Ausgaben 2025</a:t>
              </a:r>
            </a:p>
          </p:txBody>
        </p:sp>
        <p:pic>
          <p:nvPicPr>
            <p:cNvPr id="19" name="Grafik 18" descr="Euro mit einfarbiger Füllung">
              <a:extLst>
                <a:ext uri="{FF2B5EF4-FFF2-40B4-BE49-F238E27FC236}">
                  <a16:creationId xmlns:a16="http://schemas.microsoft.com/office/drawing/2014/main" id="{3327E409-D835-9AF0-C5E0-6EE2689B80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50598" y="2467585"/>
              <a:ext cx="914400" cy="914400"/>
            </a:xfrm>
            <a:prstGeom prst="rect">
              <a:avLst/>
            </a:prstGeom>
          </p:spPr>
        </p:pic>
      </p:grpSp>
      <p:grpSp>
        <p:nvGrpSpPr>
          <p:cNvPr id="16" name="Gruppieren 15">
            <a:extLst>
              <a:ext uri="{FF2B5EF4-FFF2-40B4-BE49-F238E27FC236}">
                <a16:creationId xmlns:a16="http://schemas.microsoft.com/office/drawing/2014/main" id="{A305FBEA-F826-F616-9B24-A245604C4264}"/>
              </a:ext>
            </a:extLst>
          </p:cNvPr>
          <p:cNvGrpSpPr/>
          <p:nvPr/>
        </p:nvGrpSpPr>
        <p:grpSpPr>
          <a:xfrm>
            <a:off x="6459022" y="3715355"/>
            <a:ext cx="2668411" cy="2102982"/>
            <a:chOff x="532045" y="3717032"/>
            <a:chExt cx="2668411" cy="2102982"/>
          </a:xfrm>
        </p:grpSpPr>
        <p:sp>
          <p:nvSpPr>
            <p:cNvPr id="22" name="Rechteck: abgerundete Ecken 21">
              <a:extLst>
                <a:ext uri="{FF2B5EF4-FFF2-40B4-BE49-F238E27FC236}">
                  <a16:creationId xmlns:a16="http://schemas.microsoft.com/office/drawing/2014/main" id="{1FDB0E2A-653C-7154-8EDF-5A8B62B1F56E}"/>
                </a:ext>
              </a:extLst>
            </p:cNvPr>
            <p:cNvSpPr/>
            <p:nvPr/>
          </p:nvSpPr>
          <p:spPr>
            <a:xfrm>
              <a:off x="532045"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Nr. 5</a:t>
              </a:r>
              <a:br>
                <a:rPr lang="de-DE" sz="3200" kern="1200" dirty="0"/>
              </a:br>
              <a:r>
                <a:rPr lang="de-DE" sz="2000" dirty="0"/>
                <a:t>der weltweiten Innovations-</a:t>
              </a:r>
              <a:r>
                <a:rPr lang="de-DE" sz="2000" dirty="0" err="1"/>
                <a:t>standorte</a:t>
              </a:r>
              <a:r>
                <a:rPr lang="de-DE" sz="2000" dirty="0"/>
                <a:t> 2025</a:t>
              </a:r>
              <a:endParaRPr lang="de-DE" sz="2000" kern="1200" dirty="0"/>
            </a:p>
          </p:txBody>
        </p:sp>
        <p:pic>
          <p:nvPicPr>
            <p:cNvPr id="23" name="Grafik 22" descr="Erdkugel: Amerika mit einfarbiger Füllung">
              <a:extLst>
                <a:ext uri="{FF2B5EF4-FFF2-40B4-BE49-F238E27FC236}">
                  <a16:creationId xmlns:a16="http://schemas.microsoft.com/office/drawing/2014/main" id="{12D1AA46-2A22-086E-3515-0195316965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250599" y="4858599"/>
              <a:ext cx="914400" cy="914400"/>
            </a:xfrm>
            <a:prstGeom prst="rect">
              <a:avLst/>
            </a:prstGeom>
          </p:spPr>
        </p:pic>
      </p:grpSp>
      <p:grpSp>
        <p:nvGrpSpPr>
          <p:cNvPr id="21" name="Gruppieren 20">
            <a:extLst>
              <a:ext uri="{FF2B5EF4-FFF2-40B4-BE49-F238E27FC236}">
                <a16:creationId xmlns:a16="http://schemas.microsoft.com/office/drawing/2014/main" id="{44DE3A3C-B267-D424-EA89-E35FB09D0BAB}"/>
              </a:ext>
            </a:extLst>
          </p:cNvPr>
          <p:cNvGrpSpPr/>
          <p:nvPr/>
        </p:nvGrpSpPr>
        <p:grpSpPr>
          <a:xfrm>
            <a:off x="539999" y="3710751"/>
            <a:ext cx="2668411" cy="2107586"/>
            <a:chOff x="9320905" y="1416094"/>
            <a:chExt cx="2668411" cy="2107586"/>
          </a:xfrm>
        </p:grpSpPr>
        <p:sp>
          <p:nvSpPr>
            <p:cNvPr id="25" name="Rechteck: abgerundete Ecken 24">
              <a:extLst>
                <a:ext uri="{FF2B5EF4-FFF2-40B4-BE49-F238E27FC236}">
                  <a16:creationId xmlns:a16="http://schemas.microsoft.com/office/drawing/2014/main" id="{114382D2-DA2E-E075-7C99-76C11F268D45}"/>
                </a:ext>
              </a:extLst>
            </p:cNvPr>
            <p:cNvSpPr/>
            <p:nvPr/>
          </p:nvSpPr>
          <p:spPr>
            <a:xfrm>
              <a:off x="9320905" y="1416094"/>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47.054</a:t>
              </a:r>
              <a:br>
                <a:rPr lang="de-DE" sz="3200" kern="1200" dirty="0"/>
              </a:br>
              <a:r>
                <a:rPr lang="de-DE" sz="2000" kern="1200" dirty="0"/>
                <a:t>FuE-Beschäftigte 2024</a:t>
              </a:r>
              <a:endParaRPr lang="de-DE" sz="3200" kern="1200" dirty="0"/>
            </a:p>
          </p:txBody>
        </p:sp>
        <p:pic>
          <p:nvPicPr>
            <p:cNvPr id="26" name="Grafik 25" descr="Benutzer mit einfarbiger Füllung">
              <a:extLst>
                <a:ext uri="{FF2B5EF4-FFF2-40B4-BE49-F238E27FC236}">
                  <a16:creationId xmlns:a16="http://schemas.microsoft.com/office/drawing/2014/main" id="{4B1FAACE-2D72-52D5-EDA4-256CDD5D3FF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987838" y="2609280"/>
              <a:ext cx="914400" cy="914400"/>
            </a:xfrm>
            <a:prstGeom prst="rect">
              <a:avLst/>
            </a:prstGeom>
          </p:spPr>
        </p:pic>
      </p:grpSp>
      <p:grpSp>
        <p:nvGrpSpPr>
          <p:cNvPr id="35" name="Gruppieren 34">
            <a:extLst>
              <a:ext uri="{FF2B5EF4-FFF2-40B4-BE49-F238E27FC236}">
                <a16:creationId xmlns:a16="http://schemas.microsoft.com/office/drawing/2014/main" id="{3B99B605-E1ED-4AD0-3989-11CFCBF99247}"/>
              </a:ext>
            </a:extLst>
          </p:cNvPr>
          <p:cNvGrpSpPr/>
          <p:nvPr/>
        </p:nvGrpSpPr>
        <p:grpSpPr>
          <a:xfrm>
            <a:off x="3499510" y="3715355"/>
            <a:ext cx="2668411" cy="2102982"/>
            <a:chOff x="383624" y="3717032"/>
            <a:chExt cx="2668411" cy="2102982"/>
          </a:xfrm>
        </p:grpSpPr>
        <p:sp>
          <p:nvSpPr>
            <p:cNvPr id="8" name="Rechteck: abgerundete Ecken 7">
              <a:extLst>
                <a:ext uri="{FF2B5EF4-FFF2-40B4-BE49-F238E27FC236}">
                  <a16:creationId xmlns:a16="http://schemas.microsoft.com/office/drawing/2014/main" id="{12678109-9627-AB0A-28F6-E2A2AB3C2877}"/>
                </a:ext>
              </a:extLst>
            </p:cNvPr>
            <p:cNvSpPr/>
            <p:nvPr/>
          </p:nvSpPr>
          <p:spPr>
            <a:xfrm>
              <a:off x="383624" y="3717032"/>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15,3 %</a:t>
              </a:r>
              <a:br>
                <a:rPr lang="de-DE" sz="3200" kern="1200" dirty="0"/>
              </a:br>
              <a:r>
                <a:rPr lang="de-DE" sz="2000" kern="1200" dirty="0"/>
                <a:t>FuE-Anteil am Verarbeitenden </a:t>
              </a:r>
              <a:r>
                <a:rPr lang="de-DE" sz="2000" dirty="0"/>
                <a:t>Gewerbe 2024</a:t>
              </a:r>
              <a:endParaRPr lang="de-DE" sz="2000" kern="1200" dirty="0"/>
            </a:p>
            <a:p>
              <a:pPr marL="0" lvl="0" indent="0" defTabSz="2889250">
                <a:lnSpc>
                  <a:spcPct val="90000"/>
                </a:lnSpc>
                <a:spcBef>
                  <a:spcPct val="0"/>
                </a:spcBef>
                <a:spcAft>
                  <a:spcPct val="35000"/>
                </a:spcAft>
                <a:buNone/>
              </a:pPr>
              <a:endParaRPr lang="de-DE" sz="2000" kern="1200" dirty="0"/>
            </a:p>
          </p:txBody>
        </p:sp>
        <p:pic>
          <p:nvPicPr>
            <p:cNvPr id="14" name="Grafik 13">
              <a:extLst>
                <a:ext uri="{FF2B5EF4-FFF2-40B4-BE49-F238E27FC236}">
                  <a16:creationId xmlns:a16="http://schemas.microsoft.com/office/drawing/2014/main" id="{674E893D-8F49-5A7A-CE95-DE0E5503D97F}"/>
                </a:ext>
              </a:extLst>
            </p:cNvPr>
            <p:cNvPicPr>
              <a:picLocks noChangeAspect="1"/>
            </p:cNvPicPr>
            <p:nvPr/>
          </p:nvPicPr>
          <p:blipFill>
            <a:blip>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984891" y="4745529"/>
              <a:ext cx="1016693" cy="1016693"/>
            </a:xfrm>
            <a:prstGeom prst="rect">
              <a:avLst/>
            </a:prstGeom>
          </p:spPr>
        </p:pic>
      </p:grpSp>
      <p:grpSp>
        <p:nvGrpSpPr>
          <p:cNvPr id="34" name="Gruppieren 33">
            <a:extLst>
              <a:ext uri="{FF2B5EF4-FFF2-40B4-BE49-F238E27FC236}">
                <a16:creationId xmlns:a16="http://schemas.microsoft.com/office/drawing/2014/main" id="{0C4F6615-28D9-8D79-F2BB-A37BFAC5334F}"/>
              </a:ext>
            </a:extLst>
          </p:cNvPr>
          <p:cNvGrpSpPr/>
          <p:nvPr/>
        </p:nvGrpSpPr>
        <p:grpSpPr>
          <a:xfrm>
            <a:off x="6459022" y="1326018"/>
            <a:ext cx="2668411" cy="2102982"/>
            <a:chOff x="6236504" y="1355726"/>
            <a:chExt cx="2668411" cy="2102982"/>
          </a:xfrm>
        </p:grpSpPr>
        <p:sp>
          <p:nvSpPr>
            <p:cNvPr id="13" name="Rechteck: abgerundete Ecken 12">
              <a:extLst>
                <a:ext uri="{FF2B5EF4-FFF2-40B4-BE49-F238E27FC236}">
                  <a16:creationId xmlns:a16="http://schemas.microsoft.com/office/drawing/2014/main" id="{7737B6F1-3B66-6928-8228-325C2BC40F09}"/>
                </a:ext>
              </a:extLst>
            </p:cNvPr>
            <p:cNvSpPr/>
            <p:nvPr/>
          </p:nvSpPr>
          <p:spPr>
            <a:xfrm>
              <a:off x="6236504" y="1355726"/>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marL="0" lvl="0" indent="0" defTabSz="2889250">
                <a:lnSpc>
                  <a:spcPct val="90000"/>
                </a:lnSpc>
                <a:spcBef>
                  <a:spcPct val="0"/>
                </a:spcBef>
                <a:spcAft>
                  <a:spcPct val="35000"/>
                </a:spcAft>
                <a:buNone/>
              </a:pPr>
              <a:r>
                <a:rPr lang="de-DE" sz="3200" kern="1200" dirty="0"/>
                <a:t>7,3 %</a:t>
              </a:r>
              <a:br>
                <a:rPr lang="de-DE" sz="3200" kern="1200" dirty="0"/>
              </a:br>
              <a:r>
                <a:rPr lang="de-DE" sz="2000" kern="1200" dirty="0"/>
                <a:t>FuE-Quote 2025</a:t>
              </a:r>
              <a:br>
                <a:rPr lang="de-DE" sz="2000" kern="1200" dirty="0"/>
              </a:br>
              <a:r>
                <a:rPr lang="de-DE" sz="2000" kern="1200" dirty="0"/>
                <a:t>(Anteil am</a:t>
              </a:r>
              <a:br>
                <a:rPr lang="de-DE" sz="2000" kern="1200" dirty="0"/>
              </a:br>
              <a:r>
                <a:rPr lang="de-DE" sz="2000" kern="1200" dirty="0"/>
                <a:t>Umsatz)</a:t>
              </a:r>
              <a:endParaRPr lang="de-DE" sz="3200" kern="1200" dirty="0"/>
            </a:p>
          </p:txBody>
        </p:sp>
        <p:pic>
          <p:nvPicPr>
            <p:cNvPr id="18" name="Grafik 17" descr="Kolben mit einfarbiger Füllung">
              <a:extLst>
                <a:ext uri="{FF2B5EF4-FFF2-40B4-BE49-F238E27FC236}">
                  <a16:creationId xmlns:a16="http://schemas.microsoft.com/office/drawing/2014/main" id="{4896E159-4899-BD3F-76DD-AC6D452C63A3}"/>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970213" y="2467585"/>
              <a:ext cx="914400" cy="914400"/>
            </a:xfrm>
            <a:prstGeom prst="rect">
              <a:avLst/>
            </a:prstGeom>
          </p:spPr>
        </p:pic>
      </p:grpSp>
      <p:grpSp>
        <p:nvGrpSpPr>
          <p:cNvPr id="33" name="Gruppieren 32">
            <a:extLst>
              <a:ext uri="{FF2B5EF4-FFF2-40B4-BE49-F238E27FC236}">
                <a16:creationId xmlns:a16="http://schemas.microsoft.com/office/drawing/2014/main" id="{E6278555-CC82-4E0C-9ABE-001B85B47149}"/>
              </a:ext>
            </a:extLst>
          </p:cNvPr>
          <p:cNvGrpSpPr/>
          <p:nvPr/>
        </p:nvGrpSpPr>
        <p:grpSpPr>
          <a:xfrm>
            <a:off x="3499511" y="1321414"/>
            <a:ext cx="2668411" cy="2126490"/>
            <a:chOff x="3451589" y="597248"/>
            <a:chExt cx="2668411" cy="2126490"/>
          </a:xfrm>
        </p:grpSpPr>
        <p:sp>
          <p:nvSpPr>
            <p:cNvPr id="5" name="Rechteck: abgerundete Ecken 4">
              <a:extLst>
                <a:ext uri="{FF2B5EF4-FFF2-40B4-BE49-F238E27FC236}">
                  <a16:creationId xmlns:a16="http://schemas.microsoft.com/office/drawing/2014/main" id="{56D3109A-C4AF-326E-CE35-2C0AE23C725A}"/>
                </a:ext>
              </a:extLst>
            </p:cNvPr>
            <p:cNvSpPr/>
            <p:nvPr/>
          </p:nvSpPr>
          <p:spPr>
            <a:xfrm>
              <a:off x="3451589" y="597248"/>
              <a:ext cx="2668411" cy="2102982"/>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108000" rIns="108000" bIns="247650" numCol="1" spcCol="1270" anchor="t" anchorCtr="0">
              <a:noAutofit/>
            </a:bodyPr>
            <a:lstStyle/>
            <a:p>
              <a:pPr lvl="0" defTabSz="2889250">
                <a:lnSpc>
                  <a:spcPct val="90000"/>
                </a:lnSpc>
                <a:spcBef>
                  <a:spcPct val="0"/>
                </a:spcBef>
                <a:spcAft>
                  <a:spcPct val="35000"/>
                </a:spcAft>
              </a:pPr>
              <a:r>
                <a:rPr lang="de-DE" sz="3200" kern="1200" dirty="0"/>
                <a:t>74 %</a:t>
              </a:r>
              <a:br>
                <a:rPr lang="de-DE" sz="3200" kern="1200" dirty="0"/>
              </a:br>
              <a:r>
                <a:rPr lang="de-DE" sz="2000" dirty="0"/>
                <a:t>Anteil forschender Unternehmen 2024</a:t>
              </a:r>
              <a:endParaRPr lang="de-DE" sz="3200" kern="1200" dirty="0"/>
            </a:p>
          </p:txBody>
        </p:sp>
        <p:pic>
          <p:nvPicPr>
            <p:cNvPr id="30" name="Grafik 29" descr="Fabrik Silhouette">
              <a:extLst>
                <a:ext uri="{FF2B5EF4-FFF2-40B4-BE49-F238E27FC236}">
                  <a16:creationId xmlns:a16="http://schemas.microsoft.com/office/drawing/2014/main" id="{58C1D865-94C2-F5F5-BFA8-4911F0015F0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62187" y="1809338"/>
              <a:ext cx="914400" cy="914400"/>
            </a:xfrm>
            <a:prstGeom prst="rect">
              <a:avLst/>
            </a:prstGeom>
          </p:spPr>
        </p:pic>
      </p:grpSp>
      <p:sp>
        <p:nvSpPr>
          <p:cNvPr id="36" name="Textplatzhalter 8">
            <a:extLst>
              <a:ext uri="{FF2B5EF4-FFF2-40B4-BE49-F238E27FC236}">
                <a16:creationId xmlns:a16="http://schemas.microsoft.com/office/drawing/2014/main" id="{15F18AF1-1FDF-E555-5631-77C41B0DD07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de-DE" sz="800" dirty="0">
                <a:solidFill>
                  <a:srgbClr val="8C3E9F"/>
                </a:solidFill>
              </a:rPr>
              <a:t>Quelle: Stifterverband, ZEW, VCI	</a:t>
            </a:r>
          </a:p>
        </p:txBody>
      </p:sp>
    </p:spTree>
    <p:extLst>
      <p:ext uri="{BB962C8B-B14F-4D97-AF65-F5344CB8AC3E}">
        <p14:creationId xmlns:p14="http://schemas.microsoft.com/office/powerpoint/2010/main" val="1672547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A5EA7A5D-5F37-49B5-A6D3-C6C749CF3766}"/>
              </a:ext>
            </a:extLst>
          </p:cNvPr>
          <p:cNvGraphicFramePr>
            <a:graphicFrameLocks noChangeAspect="1"/>
          </p:cNvGraphicFramePr>
          <p:nvPr>
            <p:custDataLst>
              <p:tags r:id="rId1"/>
            </p:custDataLst>
            <p:extLst>
              <p:ext uri="{D42A27DB-BD31-4B8C-83A1-F6EECF244321}">
                <p14:modId xmlns:p14="http://schemas.microsoft.com/office/powerpoint/2010/main" val="23761189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A5EA7A5D-5F37-49B5-A6D3-C6C749CF376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3</a:t>
            </a:fld>
            <a:endParaRPr lang="de-DE"/>
          </a:p>
        </p:txBody>
      </p:sp>
      <p:sp>
        <p:nvSpPr>
          <p:cNvPr id="7" name="Inhaltsplatzhalter 6"/>
          <p:cNvSpPr>
            <a:spLocks noGrp="1"/>
          </p:cNvSpPr>
          <p:nvPr>
            <p:ph sz="quarter" idx="12"/>
          </p:nvPr>
        </p:nvSpPr>
        <p:spPr/>
        <p:txBody>
          <a:bodyPr/>
          <a:lstStyle/>
          <a:p>
            <a:r>
              <a:rPr lang="de-DE" sz="1800" dirty="0"/>
              <a:t>Trotz schwieriger Ertragslage und schlechter Standortbedingungen stiegen die FuE-Budgets nahezu stetig.</a:t>
            </a:r>
          </a:p>
          <a:p>
            <a:r>
              <a:rPr lang="de-DE" sz="1800" dirty="0"/>
              <a:t>Zwischen 6 und 7  Prozent ihrer Umsätze investieren die Unternehmen der Branche jedes Jahr wieder in Forschung und Entwicklung. Besonders hoch ist die Forschungsquote in der Pharmaindustrie. </a:t>
            </a:r>
          </a:p>
          <a:p>
            <a:r>
              <a:rPr lang="de-DE" sz="1800" dirty="0"/>
              <a:t>Im Branchenvergleich belegt die Chemie- und Pharmaindustrie mit ihren FuE-Ausgaben Platz 3. Über 15 Prozent der FuE-Aufwendungen des Verarbeitenden Gewerbes werden von der Branche erbracht. </a:t>
            </a:r>
          </a:p>
          <a:p>
            <a:r>
              <a:rPr lang="de-DE" sz="1800" dirty="0"/>
              <a:t>Dreiviertel der Unternehmen der Chemie- und Pharmaindustrie investieren kontinuierlich oder gelegentlich in FuE – mehr als alle anderen Branchen. </a:t>
            </a:r>
          </a:p>
          <a:p>
            <a:r>
              <a:rPr lang="de-DE" sz="1800" dirty="0"/>
              <a:t>Knapp jeder zehnte Beschäftigte der Branche arbeitet in einer Forschungs- und Entwicklungsabteilung. </a:t>
            </a:r>
          </a:p>
          <a:p>
            <a:r>
              <a:rPr lang="de-DE" sz="1800" dirty="0"/>
              <a:t>Gemessen an den FuE-Ausgaben ist Deutschland im internationalen Vergleich der fünftgrößte Standort. Bei den FuE-Ausgaben, Patenten, Publikationen und beim Handel mit forschungsintensiven Waren ist die deutsche Chemie- und Pharmaindustrie ein wichtiger Player. </a:t>
            </a:r>
          </a:p>
          <a:p>
            <a:r>
              <a:rPr lang="de-DE" sz="1800" dirty="0"/>
              <a:t>Innovationen aus der Chemie werden in allen anderen Branchen benötigt. Pharmainnovationen leisten einen wichtigen Beitrag für die Gesundheit.</a:t>
            </a:r>
          </a:p>
        </p:txBody>
      </p:sp>
      <p:sp>
        <p:nvSpPr>
          <p:cNvPr id="6" name="Titel 5"/>
          <p:cNvSpPr>
            <a:spLocks noGrp="1"/>
          </p:cNvSpPr>
          <p:nvPr>
            <p:ph type="title"/>
          </p:nvPr>
        </p:nvSpPr>
        <p:spPr/>
        <p:txBody>
          <a:bodyPr vert="horz"/>
          <a:lstStyle/>
          <a:p>
            <a:r>
              <a:rPr lang="de-DE" dirty="0"/>
              <a:t>Die deutsche chemisch-pharmazeutische Industrie ist forschungsstark…</a:t>
            </a:r>
          </a:p>
        </p:txBody>
      </p:sp>
    </p:spTree>
    <p:extLst>
      <p:ext uri="{BB962C8B-B14F-4D97-AF65-F5344CB8AC3E}">
        <p14:creationId xmlns:p14="http://schemas.microsoft.com/office/powerpoint/2010/main" val="4267064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1B2D-B4C7-FAD5-BFF9-3BAD47D3A991}"/>
            </a:ext>
          </a:extLst>
        </p:cNvPr>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634FC39C-714D-4D5A-5145-74A1E3A3D2E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3" name="Objekt 2" hidden="1">
                        <a:extLst>
                          <a:ext uri="{FF2B5EF4-FFF2-40B4-BE49-F238E27FC236}">
                            <a16:creationId xmlns:a16="http://schemas.microsoft.com/office/drawing/2014/main" id="{634FC39C-714D-4D5A-5145-74A1E3A3D2E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5CCEB722-D680-298E-FA2F-98A9CE1AF988}"/>
              </a:ext>
            </a:extLst>
          </p:cNvPr>
          <p:cNvSpPr>
            <a:spLocks noGrp="1"/>
          </p:cNvSpPr>
          <p:nvPr>
            <p:ph type="sldNum" sz="quarter" idx="10"/>
          </p:nvPr>
        </p:nvSpPr>
        <p:spPr/>
        <p:txBody>
          <a:bodyPr/>
          <a:lstStyle/>
          <a:p>
            <a:fld id="{02CEFE82-39F2-4F47-8A0C-D5AB3496FA5C}" type="slidenum">
              <a:rPr lang="de-DE" smtClean="0"/>
              <a:pPr/>
              <a:t>4</a:t>
            </a:fld>
            <a:endParaRPr lang="de-DE"/>
          </a:p>
        </p:txBody>
      </p:sp>
      <p:sp>
        <p:nvSpPr>
          <p:cNvPr id="7" name="Inhaltsplatzhalter 6">
            <a:extLst>
              <a:ext uri="{FF2B5EF4-FFF2-40B4-BE49-F238E27FC236}">
                <a16:creationId xmlns:a16="http://schemas.microsoft.com/office/drawing/2014/main" id="{FE823D44-60A6-7153-B82F-E4A8326418A9}"/>
              </a:ext>
            </a:extLst>
          </p:cNvPr>
          <p:cNvSpPr>
            <a:spLocks noGrp="1"/>
          </p:cNvSpPr>
          <p:nvPr>
            <p:ph sz="quarter" idx="12"/>
          </p:nvPr>
        </p:nvSpPr>
        <p:spPr/>
        <p:txBody>
          <a:bodyPr/>
          <a:lstStyle/>
          <a:p>
            <a:r>
              <a:rPr lang="de-DE" sz="1800" dirty="0"/>
              <a:t>Die schwierige Lage am Standort macht sich immer stärker bremsend bemerkbar – besonders in der Chemieindustrie nimmt die Dynamik bei den FuE-Ausgaben ab. </a:t>
            </a:r>
          </a:p>
          <a:p>
            <a:r>
              <a:rPr lang="de-DE" sz="1800" dirty="0"/>
              <a:t>Die FuE-Aufwendungen in der Chemie sind in den letzten Jahren rückläufig. Verlagerung von Forschung ist für immer mehr Unternehmen eine Option.</a:t>
            </a:r>
          </a:p>
          <a:p>
            <a:r>
              <a:rPr lang="de-DE" sz="1800" dirty="0"/>
              <a:t>Zudem fällt es immer schwerer, Forschung in Innovationen und innovative Produkte umzusetzen:</a:t>
            </a:r>
          </a:p>
          <a:p>
            <a:pPr lvl="1"/>
            <a:r>
              <a:rPr lang="de-DE" sz="1800" dirty="0"/>
              <a:t>Trotz steigender FuE-Budgets nimmt die Anzahl der Patente ab. </a:t>
            </a:r>
          </a:p>
          <a:p>
            <a:pPr lvl="1"/>
            <a:r>
              <a:rPr lang="de-DE" sz="1800" dirty="0"/>
              <a:t>Obwohl der Anteil der FuE-Ausgaben am Umsatz tendenziell steigt, sinkt der Anteil innovativer Produkte (Markt- und Produktneuheiten sowie Nachahmer-Innovationen) am Umsatz. </a:t>
            </a:r>
          </a:p>
          <a:p>
            <a:r>
              <a:rPr lang="de-DE" sz="1800" dirty="0"/>
              <a:t>Die Weltanteile Deutschlands bei Chemie-/Pharma-FuE-Ausgaben, bei Chemie-/Pharmapatenten sowie bei Chemie-/Pharmapublikationen gehen zurück. </a:t>
            </a:r>
          </a:p>
          <a:p>
            <a:r>
              <a:rPr lang="de-DE" sz="1800" dirty="0"/>
              <a:t>Die Handelsbilanz mit forschungsintensiven Chemiewaren weist immer häufiger einen negativen Saldo auf.</a:t>
            </a:r>
          </a:p>
          <a:p>
            <a:r>
              <a:rPr lang="de-DE" sz="1800" dirty="0"/>
              <a:t>Während die Innovationsdynamik in Deutschland schwach ist, investieren Wettbewerber in ihr Innovationssystem und holen auf. Der Innovationsstandort Deutschland verliert in internationalen Rankings Rangplätze.</a:t>
            </a:r>
          </a:p>
          <a:p>
            <a:endParaRPr lang="de-DE" sz="1800" dirty="0"/>
          </a:p>
        </p:txBody>
      </p:sp>
      <p:sp>
        <p:nvSpPr>
          <p:cNvPr id="6" name="Titel 5">
            <a:extLst>
              <a:ext uri="{FF2B5EF4-FFF2-40B4-BE49-F238E27FC236}">
                <a16:creationId xmlns:a16="http://schemas.microsoft.com/office/drawing/2014/main" id="{ACC13DDA-40FC-3B1A-3979-C6F0568D891C}"/>
              </a:ext>
            </a:extLst>
          </p:cNvPr>
          <p:cNvSpPr>
            <a:spLocks noGrp="1"/>
          </p:cNvSpPr>
          <p:nvPr>
            <p:ph type="title"/>
          </p:nvPr>
        </p:nvSpPr>
        <p:spPr/>
        <p:txBody>
          <a:bodyPr vert="horz"/>
          <a:lstStyle/>
          <a:p>
            <a:r>
              <a:rPr lang="de-DE" dirty="0"/>
              <a:t>…Aber das Innovationssystem läuft nicht mehr reibungslos</a:t>
            </a:r>
          </a:p>
        </p:txBody>
      </p:sp>
    </p:spTree>
    <p:extLst>
      <p:ext uri="{BB962C8B-B14F-4D97-AF65-F5344CB8AC3E}">
        <p14:creationId xmlns:p14="http://schemas.microsoft.com/office/powerpoint/2010/main" val="3051691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5785379C-AC82-4DE2-A4F0-72ACB4C84E12}"/>
              </a:ext>
            </a:extLst>
          </p:cNvPr>
          <p:cNvGraphicFramePr>
            <a:graphicFrameLocks noChangeAspect="1"/>
          </p:cNvGraphicFramePr>
          <p:nvPr>
            <p:custDataLst>
              <p:tags r:id="rId1"/>
            </p:custDataLst>
            <p:extLst>
              <p:ext uri="{D42A27DB-BD31-4B8C-83A1-F6EECF244321}">
                <p14:modId xmlns:p14="http://schemas.microsoft.com/office/powerpoint/2010/main" val="1176594099"/>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5785379C-AC82-4DE2-A4F0-72ACB4C84E12}"/>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F54CBD04-9EEB-48D5-8938-179393ADF203}"/>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4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5</a:t>
            </a:fld>
            <a:endParaRPr lang="de-DE"/>
          </a:p>
        </p:txBody>
      </p:sp>
      <p:sp>
        <p:nvSpPr>
          <p:cNvPr id="16" name="Inhaltsplatzhalter 15"/>
          <p:cNvSpPr>
            <a:spLocks noGrp="1"/>
          </p:cNvSpPr>
          <p:nvPr>
            <p:ph type="body" sz="quarter" idx="43"/>
          </p:nvPr>
        </p:nvSpPr>
        <p:spPr>
          <a:xfrm>
            <a:off x="8215438" y="1768288"/>
            <a:ext cx="3684635" cy="4184322"/>
          </a:xfrm>
        </p:spPr>
        <p:txBody>
          <a:bodyPr vert="horz" lIns="0" tIns="0" rIns="0" bIns="0" rtlCol="0">
            <a:noAutofit/>
          </a:bodyPr>
          <a:lstStyle/>
          <a:p>
            <a:r>
              <a:rPr lang="de-DE" sz="1800" dirty="0"/>
              <a:t>Trotz schwieriger Ertragslage konnten die FuE-Budgets in den letzten Jahren gesteigert werden. Die Dynamik lässt aber nach – in der Chemie waren die Budgets zuletzt rückläufig.</a:t>
            </a:r>
          </a:p>
          <a:p>
            <a:r>
              <a:rPr lang="de-DE" sz="1800" dirty="0"/>
              <a:t>Zwischen 6 und 7 Prozent ihrer Umsätze investiert die Branche jedes Jahr wieder in FuE.</a:t>
            </a:r>
          </a:p>
          <a:p>
            <a:r>
              <a:rPr lang="de-DE" sz="1800" dirty="0"/>
              <a:t>Nur der Fahrzeugbau und die Elektroindustrie investieren mehr in Forschung und Entwicklung.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 Schätzung VCI	</a:t>
            </a:r>
          </a:p>
        </p:txBody>
      </p:sp>
      <p:sp>
        <p:nvSpPr>
          <p:cNvPr id="11" name="Textplatzhalter 11"/>
          <p:cNvSpPr>
            <a:spLocks noGrp="1"/>
          </p:cNvSpPr>
          <p:nvPr>
            <p:ph type="body" sz="quarter" idx="19"/>
          </p:nvPr>
        </p:nvSpPr>
        <p:spPr/>
        <p:txBody>
          <a:bodyPr/>
          <a:lstStyle/>
          <a:p>
            <a:r>
              <a:rPr lang="de-DE"/>
              <a:t>Externe und interne </a:t>
            </a:r>
            <a:r>
              <a:rPr lang="de-DE" err="1"/>
              <a:t>FuE</a:t>
            </a:r>
            <a:r>
              <a:rPr lang="de-DE"/>
              <a:t>-Aufwendungen der Chemie- und Pharmaindustrie in Mrd. Euro</a:t>
            </a:r>
          </a:p>
        </p:txBody>
      </p:sp>
      <p:sp>
        <p:nvSpPr>
          <p:cNvPr id="13" name="Textplatzhalter 12"/>
          <p:cNvSpPr>
            <a:spLocks noGrp="1"/>
          </p:cNvSpPr>
          <p:nvPr>
            <p:ph type="body" sz="quarter" idx="13"/>
          </p:nvPr>
        </p:nvSpPr>
        <p:spPr/>
        <p:txBody>
          <a:bodyPr/>
          <a:lstStyle/>
          <a:p>
            <a:r>
              <a:rPr lang="de-DE" dirty="0">
                <a:solidFill>
                  <a:schemeClr val="tx2"/>
                </a:solidFill>
              </a:rPr>
              <a:t>Forschungs- und Entwicklungsaufwendungen</a:t>
            </a:r>
          </a:p>
        </p:txBody>
      </p:sp>
      <p:sp>
        <p:nvSpPr>
          <p:cNvPr id="19" name="Titel 18"/>
          <p:cNvSpPr>
            <a:spLocks noGrp="1"/>
          </p:cNvSpPr>
          <p:nvPr>
            <p:ph type="title"/>
          </p:nvPr>
        </p:nvSpPr>
        <p:spPr>
          <a:noFill/>
        </p:spPr>
        <p:txBody>
          <a:bodyPr vert="horz"/>
          <a:lstStyle/>
          <a:p>
            <a:r>
              <a:rPr lang="de-DE" dirty="0"/>
              <a:t>Chemie- und Pharmaindustrie ist forschungsstark – die innovationsdynamik lässt aber nach</a:t>
            </a:r>
          </a:p>
        </p:txBody>
      </p:sp>
      <p:sp>
        <p:nvSpPr>
          <p:cNvPr id="15" name="Textplatzhalter 1">
            <a:extLst>
              <a:ext uri="{FF2B5EF4-FFF2-40B4-BE49-F238E27FC236}">
                <a16:creationId xmlns:a16="http://schemas.microsoft.com/office/drawing/2014/main" id="{14B9A636-990D-4AF9-BB38-4B4F5351DE1D}"/>
              </a:ext>
            </a:extLst>
          </p:cNvPr>
          <p:cNvSpPr txBox="1">
            <a:spLocks/>
          </p:cNvSpPr>
          <p:nvPr/>
        </p:nvSpPr>
        <p:spPr>
          <a:xfrm>
            <a:off x="4913600" y="6030706"/>
            <a:ext cx="280800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graphicFrame>
        <p:nvGraphicFramePr>
          <p:cNvPr id="7" name="Object 2" descr="Chart">
            <a:extLst>
              <a:ext uri="{FF2B5EF4-FFF2-40B4-BE49-F238E27FC236}">
                <a16:creationId xmlns:a16="http://schemas.microsoft.com/office/drawing/2014/main" id="{1EAFBBE6-7975-4D6B-ABD5-190D7FA64906}"/>
              </a:ext>
            </a:extLst>
          </p:cNvPr>
          <p:cNvGraphicFramePr>
            <a:graphicFrameLocks noGrp="1"/>
          </p:cNvGraphicFramePr>
          <p:nvPr>
            <p:ph type="chart" sz="quarter" idx="18"/>
            <p:extLst>
              <p:ext uri="{D42A27DB-BD31-4B8C-83A1-F6EECF244321}">
                <p14:modId xmlns:p14="http://schemas.microsoft.com/office/powerpoint/2010/main" val="471870534"/>
              </p:ext>
            </p:extLst>
          </p:nvPr>
        </p:nvGraphicFramePr>
        <p:xfrm>
          <a:off x="623888" y="1871663"/>
          <a:ext cx="7097712"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799582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0F0A0-EB7C-E6AA-393C-519140AE95E3}"/>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B8BDF2D9-0CE8-0810-CFDF-96A33D359D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B8BDF2D9-0CE8-0810-CFDF-96A33D359D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84FAE4DE-D3EA-5E52-E584-080EBDBC80FF}"/>
              </a:ext>
            </a:extLst>
          </p:cNvPr>
          <p:cNvSpPr>
            <a:spLocks noGrp="1"/>
          </p:cNvSpPr>
          <p:nvPr>
            <p:ph type="sldNum" sz="quarter" idx="10"/>
          </p:nvPr>
        </p:nvSpPr>
        <p:spPr/>
        <p:txBody>
          <a:bodyPr/>
          <a:lstStyle/>
          <a:p>
            <a:fld id="{B42D4303-B7FF-7540-9F33-74BBD7018147}" type="slidenum">
              <a:rPr lang="de-DE" smtClean="0"/>
              <a:pPr/>
              <a:t>6</a:t>
            </a:fld>
            <a:endParaRPr lang="de-DE"/>
          </a:p>
        </p:txBody>
      </p:sp>
      <p:sp>
        <p:nvSpPr>
          <p:cNvPr id="3" name="Inhaltsplatzhalter 2">
            <a:extLst>
              <a:ext uri="{FF2B5EF4-FFF2-40B4-BE49-F238E27FC236}">
                <a16:creationId xmlns:a16="http://schemas.microsoft.com/office/drawing/2014/main" id="{20ACFAD9-7AFA-6F8C-5EBD-1211A82EBA7C}"/>
              </a:ext>
            </a:extLst>
          </p:cNvPr>
          <p:cNvSpPr>
            <a:spLocks noGrp="1"/>
          </p:cNvSpPr>
          <p:nvPr>
            <p:ph type="body" sz="quarter" idx="43"/>
          </p:nvPr>
        </p:nvSpPr>
        <p:spPr/>
        <p:txBody>
          <a:bodyPr/>
          <a:lstStyle/>
          <a:p>
            <a:pPr>
              <a:buClr>
                <a:schemeClr val="accent6"/>
              </a:buClr>
            </a:pPr>
            <a:r>
              <a:rPr lang="de-DE" dirty="0"/>
              <a:t>FuE-Budgets geraten unter Druck. Die Innovations-orientierung ist zwar hoch. Aber die Zurückhaltung steigt – insbesondere im Inland. </a:t>
            </a:r>
          </a:p>
          <a:p>
            <a:pPr>
              <a:buClr>
                <a:schemeClr val="accent6"/>
              </a:buClr>
            </a:pPr>
            <a:r>
              <a:rPr lang="de-DE" dirty="0"/>
              <a:t>Besser sieht es an den Auslandsstandorten aus. </a:t>
            </a:r>
          </a:p>
          <a:p>
            <a:pPr>
              <a:buClr>
                <a:schemeClr val="accent6"/>
              </a:buClr>
            </a:pPr>
            <a:r>
              <a:rPr lang="de-DE" dirty="0"/>
              <a:t>Hier plant eine deutliche Mehrheit der Unternehmen mit steigenden FuE-Budgets, während nur 11 Prozent einen Rückgang einkalkulieren.</a:t>
            </a:r>
          </a:p>
        </p:txBody>
      </p:sp>
      <p:sp>
        <p:nvSpPr>
          <p:cNvPr id="9" name="Textplatzhalter 8">
            <a:extLst>
              <a:ext uri="{FF2B5EF4-FFF2-40B4-BE49-F238E27FC236}">
                <a16:creationId xmlns:a16="http://schemas.microsoft.com/office/drawing/2014/main" id="{35F5809A-18EC-ED22-68A6-244F7F256B8A}"/>
              </a:ext>
            </a:extLst>
          </p:cNvPr>
          <p:cNvSpPr>
            <a:spLocks noGrp="1"/>
          </p:cNvSpPr>
          <p:nvPr>
            <p:ph type="body" sz="quarter" idx="40"/>
          </p:nvPr>
        </p:nvSpPr>
        <p:spPr/>
        <p:txBody>
          <a:bodyPr/>
          <a:lstStyle/>
          <a:p>
            <a:r>
              <a:rPr lang="de-DE" dirty="0"/>
              <a:t>Quelle: VCI-Mitgliederumfrage, Juni 2026		</a:t>
            </a:r>
          </a:p>
        </p:txBody>
      </p:sp>
      <p:sp>
        <p:nvSpPr>
          <p:cNvPr id="6" name="Textplatzhalter 5">
            <a:extLst>
              <a:ext uri="{FF2B5EF4-FFF2-40B4-BE49-F238E27FC236}">
                <a16:creationId xmlns:a16="http://schemas.microsoft.com/office/drawing/2014/main" id="{E2B933BB-507C-3DF8-48C5-EEE4CDD3EB46}"/>
              </a:ext>
            </a:extLst>
          </p:cNvPr>
          <p:cNvSpPr>
            <a:spLocks noGrp="1"/>
          </p:cNvSpPr>
          <p:nvPr>
            <p:ph type="body" sz="quarter" idx="19"/>
          </p:nvPr>
        </p:nvSpPr>
        <p:spPr/>
        <p:txBody>
          <a:bodyPr/>
          <a:lstStyle/>
          <a:p>
            <a:r>
              <a:rPr lang="de-DE"/>
              <a:t>Anteile der Unternehmen mit Investitionen im Inland bzw. im Ausland </a:t>
            </a:r>
          </a:p>
        </p:txBody>
      </p:sp>
      <p:sp>
        <p:nvSpPr>
          <p:cNvPr id="5" name="Textplatzhalter 4">
            <a:extLst>
              <a:ext uri="{FF2B5EF4-FFF2-40B4-BE49-F238E27FC236}">
                <a16:creationId xmlns:a16="http://schemas.microsoft.com/office/drawing/2014/main" id="{F7E25213-6106-143E-A34E-67EA2FEE3251}"/>
              </a:ext>
            </a:extLst>
          </p:cNvPr>
          <p:cNvSpPr>
            <a:spLocks noGrp="1"/>
          </p:cNvSpPr>
          <p:nvPr>
            <p:ph type="body" sz="quarter" idx="13"/>
          </p:nvPr>
        </p:nvSpPr>
        <p:spPr/>
        <p:txBody>
          <a:bodyPr/>
          <a:lstStyle/>
          <a:p>
            <a:r>
              <a:rPr lang="de-DE" dirty="0">
                <a:solidFill>
                  <a:schemeClr val="tx2"/>
                </a:solidFill>
              </a:rPr>
              <a:t>Pläne für Ausgaben in Forschung &amp; Entwicklung für 2026</a:t>
            </a:r>
          </a:p>
        </p:txBody>
      </p:sp>
      <p:sp>
        <p:nvSpPr>
          <p:cNvPr id="2" name="Titel 1">
            <a:extLst>
              <a:ext uri="{FF2B5EF4-FFF2-40B4-BE49-F238E27FC236}">
                <a16:creationId xmlns:a16="http://schemas.microsoft.com/office/drawing/2014/main" id="{52BF6339-970D-F85A-9BA6-DE2C85D95B1C}"/>
              </a:ext>
            </a:extLst>
          </p:cNvPr>
          <p:cNvSpPr>
            <a:spLocks noGrp="1"/>
          </p:cNvSpPr>
          <p:nvPr>
            <p:ph type="title"/>
          </p:nvPr>
        </p:nvSpPr>
        <p:spPr>
          <a:noFill/>
        </p:spPr>
        <p:txBody>
          <a:bodyPr vert="horz"/>
          <a:lstStyle/>
          <a:p>
            <a:r>
              <a:rPr lang="de-DE" dirty="0"/>
              <a:t>Leichter Rückgang im Inland – Ausbau im Ausland</a:t>
            </a:r>
          </a:p>
        </p:txBody>
      </p:sp>
      <p:graphicFrame>
        <p:nvGraphicFramePr>
          <p:cNvPr id="10" name="Diagrammplatzhalter 9">
            <a:extLst>
              <a:ext uri="{FF2B5EF4-FFF2-40B4-BE49-F238E27FC236}">
                <a16:creationId xmlns:a16="http://schemas.microsoft.com/office/drawing/2014/main" id="{3FB8BB64-C458-4FA0-B9CF-E1D3203EAD1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68595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8C4F-2DD6-1A2F-7439-242E747F1BBB}"/>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2D714E6-7DDA-8C05-4AA5-18F7E6EB11B4}"/>
              </a:ext>
            </a:extLst>
          </p:cNvPr>
          <p:cNvSpPr>
            <a:spLocks noGrp="1"/>
          </p:cNvSpPr>
          <p:nvPr>
            <p:ph type="sldNum" sz="quarter" idx="10"/>
          </p:nvPr>
        </p:nvSpPr>
        <p:spPr/>
        <p:txBody>
          <a:bodyPr/>
          <a:lstStyle/>
          <a:p>
            <a:fld id="{0EDB35FF-48FE-4539-886A-6B3E6CAB12DA}" type="slidenum">
              <a:rPr lang="de-DE" smtClean="0"/>
              <a:pPr/>
              <a:t>7</a:t>
            </a:fld>
            <a:endParaRPr lang="de-DE"/>
          </a:p>
        </p:txBody>
      </p:sp>
      <p:sp>
        <p:nvSpPr>
          <p:cNvPr id="4" name="Textplatzhalter 3">
            <a:extLst>
              <a:ext uri="{FF2B5EF4-FFF2-40B4-BE49-F238E27FC236}">
                <a16:creationId xmlns:a16="http://schemas.microsoft.com/office/drawing/2014/main" id="{78CF1581-A2BA-57EC-F677-7EFF6A1C2B3C}"/>
              </a:ext>
            </a:extLst>
          </p:cNvPr>
          <p:cNvSpPr>
            <a:spLocks noGrp="1"/>
          </p:cNvSpPr>
          <p:nvPr>
            <p:ph type="body" sz="quarter" idx="45"/>
          </p:nvPr>
        </p:nvSpPr>
        <p:spPr/>
        <p:txBody>
          <a:bodyPr/>
          <a:lstStyle/>
          <a:p>
            <a:r>
              <a:rPr lang="de-DE" dirty="0"/>
              <a:t>Verlagerung von Forschung und Entwicklung ist kein Tabu mehr</a:t>
            </a:r>
          </a:p>
        </p:txBody>
      </p:sp>
      <p:sp>
        <p:nvSpPr>
          <p:cNvPr id="6" name="Titel 5">
            <a:extLst>
              <a:ext uri="{FF2B5EF4-FFF2-40B4-BE49-F238E27FC236}">
                <a16:creationId xmlns:a16="http://schemas.microsoft.com/office/drawing/2014/main" id="{4D8A3FDF-CE4D-A125-79B7-5B51E4282336}"/>
              </a:ext>
            </a:extLst>
          </p:cNvPr>
          <p:cNvSpPr>
            <a:spLocks noGrp="1"/>
          </p:cNvSpPr>
          <p:nvPr>
            <p:ph type="title"/>
          </p:nvPr>
        </p:nvSpPr>
        <p:spPr/>
        <p:txBody>
          <a:bodyPr/>
          <a:lstStyle/>
          <a:p>
            <a:r>
              <a:rPr lang="de-DE" dirty="0"/>
              <a:t>Forschung unter Druck</a:t>
            </a:r>
          </a:p>
        </p:txBody>
      </p:sp>
      <p:sp>
        <p:nvSpPr>
          <p:cNvPr id="5" name="Textplatzhalter 8">
            <a:extLst>
              <a:ext uri="{FF2B5EF4-FFF2-40B4-BE49-F238E27FC236}">
                <a16:creationId xmlns:a16="http://schemas.microsoft.com/office/drawing/2014/main" id="{FE7CB316-964D-58C6-02D0-3AD616E789BD}"/>
              </a:ext>
            </a:extLst>
          </p:cNvPr>
          <p:cNvSpPr txBox="1">
            <a:spLocks/>
          </p:cNvSpPr>
          <p:nvPr/>
        </p:nvSpPr>
        <p:spPr>
          <a:xfrm>
            <a:off x="540000" y="5977438"/>
            <a:ext cx="10080000" cy="115858"/>
          </a:xfrm>
          <a:prstGeom prst="rect">
            <a:avLst/>
          </a:prstGeom>
        </p:spPr>
        <p:txBody>
          <a:bodyPr/>
          <a:lstStyle>
            <a:lvl1pPr marL="263525" indent="-263525" algn="l" defTabSz="914400" rtl="0" eaLnBrk="1" latinLnBrk="0" hangingPunct="1">
              <a:lnSpc>
                <a:spcPct val="100000"/>
              </a:lnSpc>
              <a:spcBef>
                <a:spcPts val="1000"/>
              </a:spcBef>
              <a:spcAft>
                <a:spcPts val="0"/>
              </a:spcAft>
              <a:buClr>
                <a:srgbClr val="10065A"/>
              </a:buClr>
              <a:buFont typeface="VCI_Symbole" panose="02000503000000000000" pitchFamily="2" charset="2"/>
              <a:buChar char=""/>
              <a:defRPr sz="2400" kern="1200">
                <a:solidFill>
                  <a:srgbClr val="10065A"/>
                </a:solidFill>
                <a:latin typeface="Source Sans Pro" panose="020B0503030403020204" pitchFamily="34" charset="0"/>
                <a:ea typeface="+mn-ea"/>
                <a:cs typeface="+mn-cs"/>
              </a:defRPr>
            </a:lvl1pPr>
            <a:lvl2pPr marL="719138" indent="-431800"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2pPr>
            <a:lvl3pPr marL="1160463" indent="-441325"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3pPr>
            <a:lvl4pPr marL="1612900" indent="-452438" algn="l" defTabSz="914400" rtl="0" eaLnBrk="1" latinLnBrk="0" hangingPunct="1">
              <a:lnSpc>
                <a:spcPct val="100000"/>
              </a:lnSpc>
              <a:spcBef>
                <a:spcPts val="500"/>
              </a:spcBef>
              <a:buClr>
                <a:srgbClr val="10065A"/>
              </a:buClr>
              <a:buFont typeface="VCI_Symbole" panose="02000503000000000000" pitchFamily="2" charset="2"/>
              <a:buChar char=""/>
              <a:defRPr lang="de-DE" sz="2400" kern="1200" dirty="0">
                <a:solidFill>
                  <a:srgbClr val="10065A"/>
                </a:solidFill>
                <a:latin typeface="Source Sans Pro" panose="020B0503030403020204" pitchFamily="34" charset="0"/>
                <a:ea typeface="+mn-ea"/>
                <a:cs typeface="+mn-cs"/>
              </a:defRPr>
            </a:lvl4pPr>
            <a:lvl5pPr marL="2057400" indent="-446088" algn="l" defTabSz="914400" rtl="0" eaLnBrk="1" latinLnBrk="0" hangingPunct="1">
              <a:lnSpc>
                <a:spcPct val="90000"/>
              </a:lnSpc>
              <a:spcBef>
                <a:spcPts val="500"/>
              </a:spcBef>
              <a:buClr>
                <a:srgbClr val="10065A"/>
              </a:buClr>
              <a:buFont typeface="VCI_Symbole" panose="02000503000000000000" pitchFamily="2" charset="2"/>
              <a:buChar char=""/>
              <a:defRPr lang="de-DE" sz="2400" kern="1200" dirty="0">
                <a:solidFill>
                  <a:schemeClr val="tx1"/>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800" dirty="0">
                <a:solidFill>
                  <a:srgbClr val="8C3E9F"/>
                </a:solidFill>
              </a:rPr>
              <a:t>Quelle: VCI-Mitgliederumfrage, Juni 2026</a:t>
            </a:r>
            <a:r>
              <a:rPr lang="de-DE" dirty="0"/>
              <a:t>	</a:t>
            </a:r>
          </a:p>
        </p:txBody>
      </p:sp>
      <p:graphicFrame>
        <p:nvGraphicFramePr>
          <p:cNvPr id="12" name="Inhaltsplatzhalter 11">
            <a:extLst>
              <a:ext uri="{FF2B5EF4-FFF2-40B4-BE49-F238E27FC236}">
                <a16:creationId xmlns:a16="http://schemas.microsoft.com/office/drawing/2014/main" id="{B6001102-4545-4D7C-AEAE-958C56522F10}"/>
              </a:ext>
            </a:extLst>
          </p:cNvPr>
          <p:cNvGraphicFramePr>
            <a:graphicFrameLocks noGrp="1"/>
          </p:cNvGraphicFramePr>
          <p:nvPr>
            <p:ph sz="quarter" idx="12"/>
          </p:nvPr>
        </p:nvGraphicFramePr>
        <p:xfrm>
          <a:off x="550863" y="1196975"/>
          <a:ext cx="7199312" cy="4752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360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5880-EA23-7009-ADF2-EEC7C4B44EAB}"/>
            </a:ext>
          </a:extLst>
        </p:cNvPr>
        <p:cNvGrpSpPr/>
        <p:nvPr/>
      </p:nvGrpSpPr>
      <p:grpSpPr>
        <a:xfrm>
          <a:off x="0" y="0"/>
          <a:ext cx="0" cy="0"/>
          <a:chOff x="0" y="0"/>
          <a:chExt cx="0" cy="0"/>
        </a:xfrm>
      </p:grpSpPr>
      <p:graphicFrame>
        <p:nvGraphicFramePr>
          <p:cNvPr id="13" name="Objekt 12" hidden="1">
            <a:extLst>
              <a:ext uri="{FF2B5EF4-FFF2-40B4-BE49-F238E27FC236}">
                <a16:creationId xmlns:a16="http://schemas.microsoft.com/office/drawing/2014/main" id="{C8BABB6F-310B-2D13-963B-109244C9E6E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13" name="Objekt 12" hidden="1">
                        <a:extLst>
                          <a:ext uri="{FF2B5EF4-FFF2-40B4-BE49-F238E27FC236}">
                            <a16:creationId xmlns:a16="http://schemas.microsoft.com/office/drawing/2014/main" id="{C8BABB6F-310B-2D13-963B-109244C9E6E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Foliennummernplatzhalter 7">
            <a:extLst>
              <a:ext uri="{FF2B5EF4-FFF2-40B4-BE49-F238E27FC236}">
                <a16:creationId xmlns:a16="http://schemas.microsoft.com/office/drawing/2014/main" id="{D49071A6-9EE4-EE15-0955-A401F07B2415}"/>
              </a:ext>
            </a:extLst>
          </p:cNvPr>
          <p:cNvSpPr>
            <a:spLocks noGrp="1"/>
          </p:cNvSpPr>
          <p:nvPr>
            <p:ph type="sldNum" sz="quarter" idx="10"/>
          </p:nvPr>
        </p:nvSpPr>
        <p:spPr/>
        <p:txBody>
          <a:bodyPr/>
          <a:lstStyle/>
          <a:p>
            <a:fld id="{B42D4303-B7FF-7540-9F33-74BBD7018147}" type="slidenum">
              <a:rPr lang="de-DE" smtClean="0"/>
              <a:pPr/>
              <a:t>8</a:t>
            </a:fld>
            <a:endParaRPr lang="de-DE"/>
          </a:p>
        </p:txBody>
      </p:sp>
      <p:pic>
        <p:nvPicPr>
          <p:cNvPr id="14" name="Bildplatzhalter 13">
            <a:extLst>
              <a:ext uri="{FF2B5EF4-FFF2-40B4-BE49-F238E27FC236}">
                <a16:creationId xmlns:a16="http://schemas.microsoft.com/office/drawing/2014/main" id="{810A7A5D-4866-AF72-C545-1C99DAC8AF23}"/>
              </a:ext>
            </a:extLst>
          </p:cNvPr>
          <p:cNvPicPr>
            <a:picLocks noGrp="1" noChangeAspect="1"/>
          </p:cNvPicPr>
          <p:nvPr>
            <p:ph type="pic" sz="quarter" idx="43"/>
          </p:nvPr>
        </p:nvPicPr>
        <p:blipFill>
          <a:blip r:embed="rId6">
            <a:extLst>
              <a:ext uri="{28A0092B-C50C-407E-A947-70E740481C1C}">
                <a14:useLocalDpi xmlns:a14="http://schemas.microsoft.com/office/drawing/2010/main" val="0"/>
              </a:ext>
            </a:extLst>
          </a:blip>
          <a:srcRect l="895" r="895"/>
          <a:stretch>
            <a:fillRect/>
          </a:stretch>
        </p:blipFill>
        <p:spPr>
          <a:prstGeom prst="rect">
            <a:avLst/>
          </a:prstGeom>
          <a:solidFill>
            <a:srgbClr val="F0F3F7"/>
          </a:solidFill>
        </p:spPr>
      </p:pic>
      <p:sp>
        <p:nvSpPr>
          <p:cNvPr id="4" name="Textplatzhalter 3">
            <a:extLst>
              <a:ext uri="{FF2B5EF4-FFF2-40B4-BE49-F238E27FC236}">
                <a16:creationId xmlns:a16="http://schemas.microsoft.com/office/drawing/2014/main" id="{70CEA21E-E756-73A1-0C2A-67910788F598}"/>
              </a:ext>
            </a:extLst>
          </p:cNvPr>
          <p:cNvSpPr>
            <a:spLocks noGrp="1"/>
          </p:cNvSpPr>
          <p:nvPr>
            <p:ph type="body" sz="quarter" idx="40"/>
          </p:nvPr>
        </p:nvSpPr>
        <p:spPr/>
        <p:txBody>
          <a:bodyPr/>
          <a:lstStyle/>
          <a:p>
            <a:r>
              <a:rPr lang="de-DE" dirty="0"/>
              <a:t>Quelle: VCI-Mitgliederumfrage, Juni 2026</a:t>
            </a:r>
          </a:p>
        </p:txBody>
      </p:sp>
      <p:graphicFrame>
        <p:nvGraphicFramePr>
          <p:cNvPr id="12" name="Diagrammplatzhalter 11" descr="Chart">
            <a:extLst>
              <a:ext uri="{FF2B5EF4-FFF2-40B4-BE49-F238E27FC236}">
                <a16:creationId xmlns:a16="http://schemas.microsoft.com/office/drawing/2014/main" id="{7E2C2ADE-409C-1EA5-8008-A2084BAEEEF6}"/>
              </a:ext>
            </a:extLst>
          </p:cNvPr>
          <p:cNvGraphicFramePr>
            <a:graphicFrameLocks noGrp="1"/>
          </p:cNvGraphicFramePr>
          <p:nvPr>
            <p:ph type="chart" sz="quarter" idx="18"/>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6" name="Textplatzhalter 5">
            <a:extLst>
              <a:ext uri="{FF2B5EF4-FFF2-40B4-BE49-F238E27FC236}">
                <a16:creationId xmlns:a16="http://schemas.microsoft.com/office/drawing/2014/main" id="{1DF19940-F5F2-2535-8C2F-5A2725B5F068}"/>
              </a:ext>
            </a:extLst>
          </p:cNvPr>
          <p:cNvSpPr>
            <a:spLocks noGrp="1"/>
          </p:cNvSpPr>
          <p:nvPr>
            <p:ph type="body" sz="quarter" idx="19"/>
          </p:nvPr>
        </p:nvSpPr>
        <p:spPr/>
        <p:txBody>
          <a:bodyPr/>
          <a:lstStyle/>
          <a:p>
            <a:r>
              <a:rPr lang="de-DE"/>
              <a:t>Anteile der Unternehmen</a:t>
            </a:r>
          </a:p>
        </p:txBody>
      </p:sp>
      <p:sp>
        <p:nvSpPr>
          <p:cNvPr id="5" name="Textplatzhalter 4">
            <a:extLst>
              <a:ext uri="{FF2B5EF4-FFF2-40B4-BE49-F238E27FC236}">
                <a16:creationId xmlns:a16="http://schemas.microsoft.com/office/drawing/2014/main" id="{8D838373-6645-861B-F777-6F34762A9AC9}"/>
              </a:ext>
            </a:extLst>
          </p:cNvPr>
          <p:cNvSpPr>
            <a:spLocks noGrp="1"/>
          </p:cNvSpPr>
          <p:nvPr>
            <p:ph type="body" sz="quarter" idx="13"/>
          </p:nvPr>
        </p:nvSpPr>
        <p:spPr/>
        <p:txBody>
          <a:bodyPr/>
          <a:lstStyle/>
          <a:p>
            <a:r>
              <a:rPr lang="de-DE" dirty="0"/>
              <a:t>Bremsfaktoren für mehr Innovationen am Standort Deutschland</a:t>
            </a:r>
          </a:p>
        </p:txBody>
      </p:sp>
      <p:sp>
        <p:nvSpPr>
          <p:cNvPr id="2" name="Titel 1">
            <a:extLst>
              <a:ext uri="{FF2B5EF4-FFF2-40B4-BE49-F238E27FC236}">
                <a16:creationId xmlns:a16="http://schemas.microsoft.com/office/drawing/2014/main" id="{B05A66E8-FC04-32B0-023B-DA42896611F6}"/>
              </a:ext>
            </a:extLst>
          </p:cNvPr>
          <p:cNvSpPr>
            <a:spLocks noGrp="1"/>
          </p:cNvSpPr>
          <p:nvPr>
            <p:ph type="title"/>
          </p:nvPr>
        </p:nvSpPr>
        <p:spPr>
          <a:noFill/>
        </p:spPr>
        <p:txBody>
          <a:bodyPr vert="horz"/>
          <a:lstStyle/>
          <a:p>
            <a:r>
              <a:rPr lang="de-DE" dirty="0"/>
              <a:t>Bürokratie bremst Innovation aus</a:t>
            </a:r>
          </a:p>
        </p:txBody>
      </p:sp>
      <p:sp>
        <p:nvSpPr>
          <p:cNvPr id="9" name="Textplatzhalter 8">
            <a:extLst>
              <a:ext uri="{FF2B5EF4-FFF2-40B4-BE49-F238E27FC236}">
                <a16:creationId xmlns:a16="http://schemas.microsoft.com/office/drawing/2014/main" id="{74BB1E7F-00AB-DC39-F120-A6D7D74FBCE2}"/>
              </a:ext>
            </a:extLst>
          </p:cNvPr>
          <p:cNvSpPr>
            <a:spLocks noGrp="1"/>
          </p:cNvSpPr>
          <p:nvPr>
            <p:ph type="body" sz="quarter" idx="27"/>
          </p:nvPr>
        </p:nvSpPr>
        <p:spPr/>
        <p:txBody>
          <a:bodyPr/>
          <a:lstStyle/>
          <a:p>
            <a:r>
              <a:rPr lang="de-DE" dirty="0"/>
              <a:t>(c) Sergej nivens/stock.adobe.com	</a:t>
            </a:r>
          </a:p>
        </p:txBody>
      </p:sp>
    </p:spTree>
    <p:extLst>
      <p:ext uri="{BB962C8B-B14F-4D97-AF65-F5344CB8AC3E}">
        <p14:creationId xmlns:p14="http://schemas.microsoft.com/office/powerpoint/2010/main" val="3229516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lIns="0" tIns="0" rIns="0" bIns="0">
            <a:noAutofit/>
          </a:bodyPr>
          <a:lstStyle/>
          <a:p>
            <a:pPr algn="l"/>
            <a:r>
              <a:rPr lang="de-DE" dirty="0">
                <a:solidFill>
                  <a:schemeClr val="bg1"/>
                </a:solidFill>
              </a:rPr>
              <a:t>Innovationen scheitern nicht an Ideen – sondern an Tempo, Finanzierung und Verlässlichkeit</a:t>
            </a:r>
          </a:p>
        </p:txBody>
      </p:sp>
      <p:sp>
        <p:nvSpPr>
          <p:cNvPr id="4" name="TextBox 3"/>
          <p:cNvSpPr txBox="1"/>
          <p:nvPr/>
        </p:nvSpPr>
        <p:spPr>
          <a:xfrm>
            <a:off x="548640" y="1078992"/>
            <a:ext cx="10561320" cy="292608"/>
          </a:xfrm>
          <a:prstGeom prst="rect">
            <a:avLst/>
          </a:prstGeom>
          <a:noFill/>
        </p:spPr>
        <p:txBody>
          <a:bodyPr wrap="square" lIns="0" tIns="0" rIns="0" bIns="0" anchor="t">
            <a:noAutofit/>
          </a:bodyPr>
          <a:lstStyle/>
          <a:p>
            <a:pPr algn="l">
              <a:lnSpc>
                <a:spcPct val="100000"/>
              </a:lnSpc>
            </a:pPr>
            <a:r>
              <a:rPr sz="1550" b="0">
                <a:solidFill>
                  <a:srgbClr val="10065A"/>
                </a:solidFill>
                <a:latin typeface="Source Sans Pro"/>
              </a:rPr>
              <a:t>Die zentralen Hemmnisse bündeln sich zu drei systemischen Bremsen und drei Umsetzungsrisiken.</a:t>
            </a:r>
          </a:p>
        </p:txBody>
      </p:sp>
      <p:sp>
        <p:nvSpPr>
          <p:cNvPr id="5" name="Rectangle 4">
            <a:extLst>
              <a:ext uri="{C183D7F6-B498-43B3-948B-1728B52AA6E4}">
                <adec:decorative xmlns:adec="http://schemas.microsoft.com/office/drawing/2017/decorative" val="1"/>
              </a:ext>
            </a:extLst>
          </p:cNvPr>
          <p:cNvSpPr/>
          <p:nvPr/>
        </p:nvSpPr>
        <p:spPr>
          <a:xfrm>
            <a:off x="548640" y="1508760"/>
            <a:ext cx="1188720" cy="457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1847088" y="1522476"/>
            <a:ext cx="8778240" cy="18288"/>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773936"/>
            <a:ext cx="301752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Systemische</a:t>
            </a:r>
            <a:r>
              <a:rPr sz="1600" b="1" dirty="0">
                <a:solidFill>
                  <a:srgbClr val="10AD00"/>
                </a:solidFill>
                <a:latin typeface="Montserrat"/>
              </a:rPr>
              <a:t> </a:t>
            </a:r>
            <a:r>
              <a:rPr sz="1600" b="1" dirty="0" err="1">
                <a:solidFill>
                  <a:srgbClr val="10AD00"/>
                </a:solidFill>
                <a:latin typeface="Montserrat"/>
              </a:rPr>
              <a:t>Bremsen</a:t>
            </a:r>
            <a:endParaRPr sz="1600" b="1" dirty="0">
              <a:solidFill>
                <a:srgbClr val="10AD00"/>
              </a:solidFill>
              <a:latin typeface="Montserrat"/>
            </a:endParaRPr>
          </a:p>
        </p:txBody>
      </p:sp>
      <p:sp>
        <p:nvSpPr>
          <p:cNvPr id="10" name="TextBox 9"/>
          <p:cNvSpPr txBox="1"/>
          <p:nvPr/>
        </p:nvSpPr>
        <p:spPr>
          <a:xfrm>
            <a:off x="893616" y="2199132"/>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Bürokratie</a:t>
            </a:r>
            <a:r>
              <a:rPr sz="1600" b="1" dirty="0">
                <a:solidFill>
                  <a:srgbClr val="10065A"/>
                </a:solidFill>
                <a:latin typeface="Montserrat"/>
              </a:rPr>
              <a:t> &amp; </a:t>
            </a:r>
            <a:r>
              <a:rPr sz="1600" b="1" dirty="0" err="1">
                <a:solidFill>
                  <a:srgbClr val="10065A"/>
                </a:solidFill>
                <a:latin typeface="Montserrat"/>
              </a:rPr>
              <a:t>Regulierung</a:t>
            </a:r>
            <a:endParaRPr sz="1600" b="1" dirty="0">
              <a:solidFill>
                <a:srgbClr val="10065A"/>
              </a:solidFill>
              <a:latin typeface="Montserrat"/>
            </a:endParaRPr>
          </a:p>
        </p:txBody>
      </p:sp>
      <p:sp>
        <p:nvSpPr>
          <p:cNvPr id="11" name="TextBox 10"/>
          <p:cNvSpPr txBox="1"/>
          <p:nvPr/>
        </p:nvSpPr>
        <p:spPr>
          <a:xfrm>
            <a:off x="918554" y="2514600"/>
            <a:ext cx="4343400" cy="45720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Komplexe</a:t>
            </a:r>
            <a:r>
              <a:rPr sz="1400" b="0" dirty="0">
                <a:solidFill>
                  <a:srgbClr val="10065A"/>
                </a:solidFill>
                <a:latin typeface="Source Sans Pro"/>
              </a:rPr>
              <a:t> </a:t>
            </a:r>
            <a:r>
              <a:rPr sz="1400" b="0" dirty="0" err="1">
                <a:solidFill>
                  <a:srgbClr val="10065A"/>
                </a:solidFill>
                <a:latin typeface="Source Sans Pro"/>
              </a:rPr>
              <a:t>Vorgaben</a:t>
            </a:r>
            <a:r>
              <a:rPr sz="1400" b="0" dirty="0">
                <a:solidFill>
                  <a:srgbClr val="10065A"/>
                </a:solidFill>
                <a:latin typeface="Source Sans Pro"/>
              </a:rPr>
              <a:t>, </a:t>
            </a:r>
            <a:r>
              <a:rPr sz="1400" b="0" dirty="0" err="1">
                <a:solidFill>
                  <a:srgbClr val="10065A"/>
                </a:solidFill>
                <a:latin typeface="Source Sans Pro"/>
              </a:rPr>
              <a:t>Berichtspflichten</a:t>
            </a:r>
            <a:r>
              <a:rPr sz="1400" b="0" dirty="0">
                <a:solidFill>
                  <a:srgbClr val="10065A"/>
                </a:solidFill>
                <a:latin typeface="Source Sans Pro"/>
              </a:rPr>
              <a:t> und </a:t>
            </a:r>
            <a:r>
              <a:rPr sz="1400" b="0" dirty="0" err="1">
                <a:solidFill>
                  <a:srgbClr val="10065A"/>
                </a:solidFill>
                <a:latin typeface="Source Sans Pro"/>
              </a:rPr>
              <a:t>langsame</a:t>
            </a:r>
            <a:r>
              <a:rPr sz="1400" b="0" dirty="0">
                <a:solidFill>
                  <a:srgbClr val="10065A"/>
                </a:solidFill>
                <a:latin typeface="Source Sans Pro"/>
              </a:rPr>
              <a:t> </a:t>
            </a:r>
            <a:r>
              <a:rPr sz="1400" b="0" dirty="0" err="1">
                <a:solidFill>
                  <a:srgbClr val="10065A"/>
                </a:solidFill>
                <a:latin typeface="Source Sans Pro"/>
              </a:rPr>
              <a:t>Behördenverfahren</a:t>
            </a:r>
            <a:r>
              <a:rPr sz="1400" b="0" dirty="0">
                <a:solidFill>
                  <a:srgbClr val="10065A"/>
                </a:solidFill>
                <a:latin typeface="Source Sans Pro"/>
              </a:rPr>
              <a:t>.</a:t>
            </a:r>
          </a:p>
        </p:txBody>
      </p:sp>
      <p:sp>
        <p:nvSpPr>
          <p:cNvPr id="14" name="TextBox 13"/>
          <p:cNvSpPr txBox="1"/>
          <p:nvPr/>
        </p:nvSpPr>
        <p:spPr>
          <a:xfrm>
            <a:off x="893616" y="3186684"/>
            <a:ext cx="4069080" cy="274320"/>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Kosten &amp; </a:t>
            </a:r>
            <a:r>
              <a:rPr sz="1600" b="1" dirty="0" err="1">
                <a:solidFill>
                  <a:srgbClr val="10065A"/>
                </a:solidFill>
                <a:latin typeface="Montserrat"/>
              </a:rPr>
              <a:t>Finanzierung</a:t>
            </a:r>
            <a:endParaRPr sz="1600" b="1" dirty="0">
              <a:solidFill>
                <a:srgbClr val="10065A"/>
              </a:solidFill>
              <a:latin typeface="Montserrat"/>
            </a:endParaRPr>
          </a:p>
        </p:txBody>
      </p:sp>
      <p:sp>
        <p:nvSpPr>
          <p:cNvPr id="15" name="TextBox 14"/>
          <p:cNvSpPr txBox="1"/>
          <p:nvPr/>
        </p:nvSpPr>
        <p:spPr>
          <a:xfrm>
            <a:off x="918554" y="3538728"/>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Energie-, Arbeits- und Finanzierungskosten sowie erschwerter Förderzugang.</a:t>
            </a:r>
          </a:p>
        </p:txBody>
      </p:sp>
      <p:sp>
        <p:nvSpPr>
          <p:cNvPr id="18" name="TextBox 17"/>
          <p:cNvSpPr txBox="1"/>
          <p:nvPr/>
        </p:nvSpPr>
        <p:spPr>
          <a:xfrm>
            <a:off x="893616" y="4206240"/>
            <a:ext cx="4069080" cy="274320"/>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Planungs</a:t>
            </a:r>
            <a:r>
              <a:rPr sz="1600" b="1" dirty="0">
                <a:solidFill>
                  <a:srgbClr val="10065A"/>
                </a:solidFill>
                <a:latin typeface="Montserrat"/>
              </a:rPr>
              <a:t>- &amp; </a:t>
            </a:r>
            <a:r>
              <a:rPr sz="1600" b="1" dirty="0" err="1">
                <a:solidFill>
                  <a:srgbClr val="10065A"/>
                </a:solidFill>
                <a:latin typeface="Montserrat"/>
              </a:rPr>
              <a:t>Standortsicherheit</a:t>
            </a:r>
            <a:endParaRPr sz="1600" b="1" dirty="0">
              <a:solidFill>
                <a:srgbClr val="10065A"/>
              </a:solidFill>
              <a:latin typeface="Montserrat"/>
            </a:endParaRPr>
          </a:p>
        </p:txBody>
      </p:sp>
      <p:sp>
        <p:nvSpPr>
          <p:cNvPr id="19" name="TextBox 18"/>
          <p:cNvSpPr txBox="1"/>
          <p:nvPr/>
        </p:nvSpPr>
        <p:spPr>
          <a:xfrm>
            <a:off x="918554" y="4562856"/>
            <a:ext cx="4343400" cy="45720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Fehlende Verlässlichkeit, häufige Änderungen und Wettbewerbsnachteile.</a:t>
            </a:r>
          </a:p>
        </p:txBody>
      </p:sp>
      <p:sp>
        <p:nvSpPr>
          <p:cNvPr id="20" name="Rectangle 19">
            <a:extLst>
              <a:ext uri="{C183D7F6-B498-43B3-948B-1728B52AA6E4}">
                <adec:decorative xmlns:adec="http://schemas.microsoft.com/office/drawing/2017/decorative" val="1"/>
              </a:ext>
            </a:extLst>
          </p:cNvPr>
          <p:cNvSpPr/>
          <p:nvPr/>
        </p:nvSpPr>
        <p:spPr>
          <a:xfrm flipH="1">
            <a:off x="5852161" y="1901952"/>
            <a:ext cx="45719" cy="3278124"/>
          </a:xfrm>
          <a:prstGeom prst="rect">
            <a:avLst/>
          </a:prstGeom>
          <a:solidFill>
            <a:srgbClr val="D9E0E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6181344" y="1773936"/>
            <a:ext cx="2834640" cy="228600"/>
          </a:xfrm>
          <a:prstGeom prst="rect">
            <a:avLst/>
          </a:prstGeom>
          <a:noFill/>
        </p:spPr>
        <p:txBody>
          <a:bodyPr wrap="square" lIns="0" tIns="0" rIns="0" bIns="0" anchor="t">
            <a:noAutofit/>
          </a:bodyPr>
          <a:lstStyle/>
          <a:p>
            <a:pPr algn="l">
              <a:lnSpc>
                <a:spcPct val="100000"/>
              </a:lnSpc>
            </a:pPr>
            <a:r>
              <a:rPr sz="1600" b="1" dirty="0" err="1">
                <a:solidFill>
                  <a:srgbClr val="10AD00"/>
                </a:solidFill>
                <a:latin typeface="Montserrat"/>
              </a:rPr>
              <a:t>Umsetzungsrisiken</a:t>
            </a:r>
            <a:endParaRPr sz="1600" b="1" dirty="0">
              <a:solidFill>
                <a:srgbClr val="10AD00"/>
              </a:solidFill>
              <a:latin typeface="Montserrat"/>
            </a:endParaRPr>
          </a:p>
        </p:txBody>
      </p:sp>
      <p:sp>
        <p:nvSpPr>
          <p:cNvPr id="24" name="Oval 23">
            <a:extLst>
              <a:ext uri="{C183D7F6-B498-43B3-948B-1728B52AA6E4}">
                <adec:decorative xmlns:adec="http://schemas.microsoft.com/office/drawing/2017/decorative" val="1"/>
              </a:ext>
            </a:extLst>
          </p:cNvPr>
          <p:cNvSpPr/>
          <p:nvPr/>
        </p:nvSpPr>
        <p:spPr>
          <a:xfrm>
            <a:off x="6181344" y="2245677"/>
            <a:ext cx="146304" cy="146304"/>
          </a:xfrm>
          <a:prstGeom prst="ellipse">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6446520" y="2221991"/>
            <a:ext cx="4206240" cy="219456"/>
          </a:xfrm>
          <a:prstGeom prst="rect">
            <a:avLst/>
          </a:prstGeom>
          <a:noFill/>
        </p:spPr>
        <p:txBody>
          <a:bodyPr wrap="square" lIns="0" tIns="0" rIns="0" bIns="0" anchor="t">
            <a:noAutofit/>
          </a:bodyPr>
          <a:lstStyle/>
          <a:p>
            <a:pPr algn="l">
              <a:lnSpc>
                <a:spcPct val="100000"/>
              </a:lnSpc>
            </a:pPr>
            <a:r>
              <a:rPr sz="1600" b="1" dirty="0">
                <a:solidFill>
                  <a:srgbClr val="10065A"/>
                </a:solidFill>
                <a:latin typeface="Montserrat"/>
              </a:rPr>
              <a:t>Markt- und </a:t>
            </a:r>
            <a:r>
              <a:rPr sz="1600" b="1" dirty="0" err="1">
                <a:solidFill>
                  <a:srgbClr val="10065A"/>
                </a:solidFill>
                <a:latin typeface="Montserrat"/>
              </a:rPr>
              <a:t>Technologierisiken</a:t>
            </a:r>
            <a:endParaRPr sz="1600" b="1" dirty="0">
              <a:solidFill>
                <a:srgbClr val="10065A"/>
              </a:solidFill>
              <a:latin typeface="Montserrat"/>
            </a:endParaRPr>
          </a:p>
        </p:txBody>
      </p:sp>
      <p:sp>
        <p:nvSpPr>
          <p:cNvPr id="26" name="TextBox 25"/>
          <p:cNvSpPr txBox="1"/>
          <p:nvPr/>
        </p:nvSpPr>
        <p:spPr>
          <a:xfrm>
            <a:off x="6446520" y="2478023"/>
            <a:ext cx="4315968" cy="274320"/>
          </a:xfrm>
          <a:prstGeom prst="rect">
            <a:avLst/>
          </a:prstGeom>
          <a:noFill/>
        </p:spPr>
        <p:txBody>
          <a:bodyPr wrap="square" lIns="0" tIns="0" rIns="0" bIns="0" anchor="t">
            <a:noAutofit/>
          </a:bodyPr>
          <a:lstStyle/>
          <a:p>
            <a:pPr algn="l">
              <a:lnSpc>
                <a:spcPct val="100000"/>
              </a:lnSpc>
            </a:pPr>
            <a:r>
              <a:rPr sz="1400" b="0" dirty="0" err="1">
                <a:solidFill>
                  <a:srgbClr val="10065A"/>
                </a:solidFill>
                <a:latin typeface="Source Sans Pro"/>
              </a:rPr>
              <a:t>Unsicherheit</a:t>
            </a:r>
            <a:r>
              <a:rPr sz="1400" b="0" dirty="0">
                <a:solidFill>
                  <a:srgbClr val="10065A"/>
                </a:solidFill>
                <a:latin typeface="Source Sans Pro"/>
              </a:rPr>
              <a:t> </a:t>
            </a:r>
            <a:r>
              <a:rPr sz="1400" b="0" dirty="0" err="1">
                <a:solidFill>
                  <a:srgbClr val="10065A"/>
                </a:solidFill>
                <a:latin typeface="Source Sans Pro"/>
              </a:rPr>
              <a:t>erschwert</a:t>
            </a:r>
            <a:r>
              <a:rPr sz="1400" b="0" dirty="0">
                <a:solidFill>
                  <a:srgbClr val="10065A"/>
                </a:solidFill>
                <a:latin typeface="Source Sans Pro"/>
              </a:rPr>
              <a:t> </a:t>
            </a:r>
            <a:r>
              <a:rPr sz="1400" b="0" dirty="0" err="1">
                <a:solidFill>
                  <a:srgbClr val="10065A"/>
                </a:solidFill>
                <a:latin typeface="Source Sans Pro"/>
              </a:rPr>
              <a:t>Investitionsentscheidungen</a:t>
            </a:r>
            <a:r>
              <a:rPr sz="1400" b="0" dirty="0">
                <a:solidFill>
                  <a:srgbClr val="10065A"/>
                </a:solidFill>
                <a:latin typeface="Source Sans Pro"/>
              </a:rPr>
              <a:t>.</a:t>
            </a:r>
          </a:p>
        </p:txBody>
      </p:sp>
      <p:sp>
        <p:nvSpPr>
          <p:cNvPr id="27" name="Oval 26">
            <a:extLst>
              <a:ext uri="{C183D7F6-B498-43B3-948B-1728B52AA6E4}">
                <adec:decorative xmlns:adec="http://schemas.microsoft.com/office/drawing/2017/decorative" val="1"/>
              </a:ext>
            </a:extLst>
          </p:cNvPr>
          <p:cNvSpPr/>
          <p:nvPr/>
        </p:nvSpPr>
        <p:spPr>
          <a:xfrm>
            <a:off x="6181344" y="2931477"/>
            <a:ext cx="146304" cy="146304"/>
          </a:xfrm>
          <a:prstGeom prst="ellipse">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TextBox 27"/>
          <p:cNvSpPr txBox="1"/>
          <p:nvPr/>
        </p:nvSpPr>
        <p:spPr>
          <a:xfrm>
            <a:off x="6446520" y="29077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Fachkräfte</a:t>
            </a:r>
            <a:r>
              <a:rPr sz="1600" b="1" dirty="0">
                <a:solidFill>
                  <a:srgbClr val="10065A"/>
                </a:solidFill>
                <a:latin typeface="Montserrat"/>
              </a:rPr>
              <a:t> &amp; </a:t>
            </a:r>
            <a:r>
              <a:rPr sz="1600" b="1" dirty="0" err="1">
                <a:solidFill>
                  <a:srgbClr val="10065A"/>
                </a:solidFill>
                <a:latin typeface="Montserrat"/>
              </a:rPr>
              <a:t>Kompetenzen</a:t>
            </a:r>
            <a:endParaRPr sz="1600" b="1" dirty="0">
              <a:solidFill>
                <a:srgbClr val="10065A"/>
              </a:solidFill>
              <a:latin typeface="Montserrat"/>
            </a:endParaRPr>
          </a:p>
        </p:txBody>
      </p:sp>
      <p:sp>
        <p:nvSpPr>
          <p:cNvPr id="29" name="TextBox 28"/>
          <p:cNvSpPr txBox="1"/>
          <p:nvPr/>
        </p:nvSpPr>
        <p:spPr>
          <a:xfrm>
            <a:off x="6446520" y="31638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Engpässe bremsen Umsetzung und Skalierung.</a:t>
            </a:r>
          </a:p>
        </p:txBody>
      </p:sp>
      <p:sp>
        <p:nvSpPr>
          <p:cNvPr id="30" name="Oval 29">
            <a:extLst>
              <a:ext uri="{C183D7F6-B498-43B3-948B-1728B52AA6E4}">
                <adec:decorative xmlns:adec="http://schemas.microsoft.com/office/drawing/2017/decorative" val="1"/>
              </a:ext>
            </a:extLst>
          </p:cNvPr>
          <p:cNvSpPr/>
          <p:nvPr/>
        </p:nvSpPr>
        <p:spPr>
          <a:xfrm>
            <a:off x="6181344" y="3617277"/>
            <a:ext cx="146304" cy="146304"/>
          </a:xfrm>
          <a:prstGeom prst="ellipse">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6446520" y="3593591"/>
            <a:ext cx="4206240" cy="219456"/>
          </a:xfrm>
          <a:prstGeom prst="rect">
            <a:avLst/>
          </a:prstGeom>
          <a:noFill/>
        </p:spPr>
        <p:txBody>
          <a:bodyPr wrap="square" lIns="0" tIns="0" rIns="0" bIns="0" anchor="t">
            <a:noAutofit/>
          </a:bodyPr>
          <a:lstStyle/>
          <a:p>
            <a:pPr algn="l">
              <a:lnSpc>
                <a:spcPct val="100000"/>
              </a:lnSpc>
            </a:pPr>
            <a:r>
              <a:rPr sz="1600" b="1" dirty="0" err="1">
                <a:solidFill>
                  <a:srgbClr val="10065A"/>
                </a:solidFill>
                <a:latin typeface="Montserrat"/>
              </a:rPr>
              <a:t>Technologieoffenheit</a:t>
            </a:r>
            <a:r>
              <a:rPr sz="1600" b="1" dirty="0">
                <a:solidFill>
                  <a:srgbClr val="10065A"/>
                </a:solidFill>
                <a:latin typeface="Montserrat"/>
              </a:rPr>
              <a:t> &amp; Kultur</a:t>
            </a:r>
          </a:p>
        </p:txBody>
      </p:sp>
      <p:sp>
        <p:nvSpPr>
          <p:cNvPr id="32" name="TextBox 31"/>
          <p:cNvSpPr txBox="1"/>
          <p:nvPr/>
        </p:nvSpPr>
        <p:spPr>
          <a:xfrm>
            <a:off x="6446520" y="3849623"/>
            <a:ext cx="4315968" cy="274320"/>
          </a:xfrm>
          <a:prstGeom prst="rect">
            <a:avLst/>
          </a:prstGeom>
          <a:noFill/>
        </p:spPr>
        <p:txBody>
          <a:bodyPr wrap="square" lIns="0" tIns="0" rIns="0" bIns="0" anchor="t">
            <a:noAutofit/>
          </a:bodyPr>
          <a:lstStyle/>
          <a:p>
            <a:pPr algn="l">
              <a:lnSpc>
                <a:spcPct val="100000"/>
              </a:lnSpc>
            </a:pPr>
            <a:r>
              <a:rPr sz="1400" b="0">
                <a:solidFill>
                  <a:srgbClr val="10065A"/>
                </a:solidFill>
                <a:latin typeface="Source Sans Pro"/>
              </a:rPr>
              <a:t>Skepsis und geringe Risikobereitschaft hemmen Experimente.</a:t>
            </a:r>
          </a:p>
        </p:txBody>
      </p:sp>
      <p:sp>
        <p:nvSpPr>
          <p:cNvPr id="33" name="Rectangle 32">
            <a:extLst>
              <a:ext uri="{C183D7F6-B498-43B3-948B-1728B52AA6E4}">
                <adec:decorative xmlns:adec="http://schemas.microsoft.com/office/drawing/2017/decorative" val="1"/>
              </a:ext>
            </a:extLst>
          </p:cNvPr>
          <p:cNvSpPr/>
          <p:nvPr/>
        </p:nvSpPr>
        <p:spPr>
          <a:xfrm>
            <a:off x="539496" y="5719156"/>
            <a:ext cx="64008" cy="274320"/>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743158" y="5628132"/>
            <a:ext cx="9829800" cy="329184"/>
          </a:xfrm>
          <a:prstGeom prst="rect">
            <a:avLst/>
          </a:prstGeom>
          <a:noFill/>
        </p:spPr>
        <p:txBody>
          <a:bodyPr wrap="square" lIns="0" tIns="0" rIns="0" bIns="0" anchor="t">
            <a:noAutofit/>
          </a:bodyPr>
          <a:lstStyle/>
          <a:p>
            <a:pPr algn="l">
              <a:lnSpc>
                <a:spcPct val="100000"/>
              </a:lnSpc>
            </a:pPr>
            <a:r>
              <a:rPr b="1" dirty="0">
                <a:solidFill>
                  <a:srgbClr val="10065A"/>
                </a:solidFill>
                <a:latin typeface="Source Sans Pro"/>
              </a:rPr>
              <a:t>Ein </a:t>
            </a:r>
            <a:r>
              <a:rPr b="1" dirty="0" err="1">
                <a:solidFill>
                  <a:srgbClr val="10065A"/>
                </a:solidFill>
                <a:latin typeface="Source Sans Pro"/>
              </a:rPr>
              <a:t>wirksamer</a:t>
            </a:r>
            <a:r>
              <a:rPr b="1" dirty="0">
                <a:solidFill>
                  <a:srgbClr val="10065A"/>
                </a:solidFill>
                <a:latin typeface="Source Sans Pro"/>
              </a:rPr>
              <a:t> </a:t>
            </a:r>
            <a:r>
              <a:rPr b="1" dirty="0" err="1">
                <a:solidFill>
                  <a:srgbClr val="10065A"/>
                </a:solidFill>
                <a:latin typeface="Source Sans Pro"/>
              </a:rPr>
              <a:t>Innovationsstandort</a:t>
            </a:r>
            <a:r>
              <a:rPr b="1" dirty="0">
                <a:solidFill>
                  <a:srgbClr val="10065A"/>
                </a:solidFill>
                <a:latin typeface="Source Sans Pro"/>
              </a:rPr>
              <a:t> </a:t>
            </a:r>
            <a:r>
              <a:rPr b="1" dirty="0" err="1">
                <a:solidFill>
                  <a:srgbClr val="10065A"/>
                </a:solidFill>
                <a:latin typeface="Source Sans Pro"/>
              </a:rPr>
              <a:t>braucht</a:t>
            </a:r>
            <a:r>
              <a:rPr b="1" dirty="0">
                <a:solidFill>
                  <a:srgbClr val="10065A"/>
                </a:solidFill>
                <a:latin typeface="Source Sans Pro"/>
              </a:rPr>
              <a:t> </a:t>
            </a:r>
            <a:r>
              <a:rPr b="1" dirty="0" err="1">
                <a:solidFill>
                  <a:srgbClr val="10065A"/>
                </a:solidFill>
                <a:latin typeface="Source Sans Pro"/>
              </a:rPr>
              <a:t>einfachere</a:t>
            </a:r>
            <a:r>
              <a:rPr b="1" dirty="0">
                <a:solidFill>
                  <a:srgbClr val="10065A"/>
                </a:solidFill>
                <a:latin typeface="Source Sans Pro"/>
              </a:rPr>
              <a:t> </a:t>
            </a:r>
            <a:r>
              <a:rPr b="1" dirty="0" err="1">
                <a:solidFill>
                  <a:srgbClr val="10065A"/>
                </a:solidFill>
                <a:latin typeface="Source Sans Pro"/>
              </a:rPr>
              <a:t>Verfahren</a:t>
            </a:r>
            <a:r>
              <a:rPr b="1" dirty="0">
                <a:solidFill>
                  <a:srgbClr val="10065A"/>
                </a:solidFill>
                <a:latin typeface="Source Sans Pro"/>
              </a:rPr>
              <a:t>, </a:t>
            </a:r>
            <a:r>
              <a:rPr b="1" dirty="0" err="1">
                <a:solidFill>
                  <a:srgbClr val="10065A"/>
                </a:solidFill>
                <a:latin typeface="Source Sans Pro"/>
              </a:rPr>
              <a:t>verlässliche</a:t>
            </a:r>
            <a:r>
              <a:rPr b="1" dirty="0">
                <a:solidFill>
                  <a:srgbClr val="10065A"/>
                </a:solidFill>
                <a:latin typeface="Source Sans Pro"/>
              </a:rPr>
              <a:t> </a:t>
            </a:r>
            <a:r>
              <a:rPr b="1" dirty="0" err="1">
                <a:solidFill>
                  <a:srgbClr val="10065A"/>
                </a:solidFill>
                <a:latin typeface="Source Sans Pro"/>
              </a:rPr>
              <a:t>Rahmenbedingungen</a:t>
            </a:r>
            <a:r>
              <a:rPr b="1" dirty="0">
                <a:solidFill>
                  <a:srgbClr val="10065A"/>
                </a:solidFill>
                <a:latin typeface="Source Sans Pro"/>
              </a:rPr>
              <a:t> und </a:t>
            </a:r>
            <a:r>
              <a:rPr b="1" dirty="0" err="1">
                <a:solidFill>
                  <a:srgbClr val="10065A"/>
                </a:solidFill>
                <a:latin typeface="Source Sans Pro"/>
              </a:rPr>
              <a:t>bessere</a:t>
            </a:r>
            <a:r>
              <a:rPr b="1" dirty="0">
                <a:solidFill>
                  <a:srgbClr val="10065A"/>
                </a:solidFill>
                <a:latin typeface="Source Sans Pro"/>
              </a:rPr>
              <a:t> </a:t>
            </a:r>
            <a:r>
              <a:rPr b="1" dirty="0" err="1">
                <a:solidFill>
                  <a:srgbClr val="10065A"/>
                </a:solidFill>
                <a:latin typeface="Source Sans Pro"/>
              </a:rPr>
              <a:t>Finanzierung</a:t>
            </a:r>
            <a:r>
              <a:rPr b="1" dirty="0">
                <a:solidFill>
                  <a:srgbClr val="10065A"/>
                </a:solidFill>
                <a:latin typeface="Source Sans Pro"/>
              </a:rPr>
              <a:t>.</a:t>
            </a:r>
          </a:p>
        </p:txBody>
      </p:sp>
      <p:sp>
        <p:nvSpPr>
          <p:cNvPr id="35" name="TextBox 34"/>
          <p:cNvSpPr txBox="1"/>
          <p:nvPr/>
        </p:nvSpPr>
        <p:spPr>
          <a:xfrm>
            <a:off x="539496" y="6364224"/>
            <a:ext cx="3840480" cy="164592"/>
          </a:xfrm>
          <a:prstGeom prst="rect">
            <a:avLst/>
          </a:prstGeom>
          <a:noFill/>
        </p:spPr>
        <p:txBody>
          <a:bodyPr wrap="square" lIns="0" tIns="0" rIns="0" bIns="0" anchor="t">
            <a:noAutofit/>
          </a:bodyPr>
          <a:lstStyle/>
          <a:p>
            <a:pPr algn="l">
              <a:lnSpc>
                <a:spcPct val="100000"/>
              </a:lnSpc>
            </a:pPr>
            <a:r>
              <a:rPr sz="800" b="0" dirty="0">
                <a:solidFill>
                  <a:srgbClr val="8C3E9F"/>
                </a:solidFill>
                <a:latin typeface="Source Sans Pro"/>
              </a:rPr>
              <a:t>Quelle: VCI-</a:t>
            </a:r>
            <a:r>
              <a:rPr sz="800" b="0" dirty="0" err="1">
                <a:solidFill>
                  <a:srgbClr val="8C3E9F"/>
                </a:solidFill>
                <a:latin typeface="Source Sans Pro"/>
              </a:rPr>
              <a:t>Mitgliederumfrage</a:t>
            </a:r>
            <a:r>
              <a:rPr sz="800" b="0" dirty="0">
                <a:solidFill>
                  <a:srgbClr val="8C3E9F"/>
                </a:solidFill>
                <a:latin typeface="Source Sans Pro"/>
              </a:rPr>
              <a:t>, Juni 2026</a:t>
            </a:r>
          </a:p>
        </p:txBody>
      </p:sp>
      <p:sp>
        <p:nvSpPr>
          <p:cNvPr id="36" name="Oval 23">
            <a:extLst>
              <a:ext uri="{FF2B5EF4-FFF2-40B4-BE49-F238E27FC236}">
                <a16:creationId xmlns:a16="http://schemas.microsoft.com/office/drawing/2014/main" id="{5C591FB7-DE69-BD8C-8D51-11FE29D3D0DB}"/>
              </a:ext>
              <a:ext uri="{C183D7F6-B498-43B3-948B-1728B52AA6E4}">
                <adec:decorative xmlns:adec="http://schemas.microsoft.com/office/drawing/2017/decorative" val="1"/>
              </a:ext>
            </a:extLst>
          </p:cNvPr>
          <p:cNvSpPr/>
          <p:nvPr/>
        </p:nvSpPr>
        <p:spPr>
          <a:xfrm>
            <a:off x="624286" y="2239033"/>
            <a:ext cx="146304" cy="146304"/>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Oval 26">
            <a:extLst>
              <a:ext uri="{FF2B5EF4-FFF2-40B4-BE49-F238E27FC236}">
                <a16:creationId xmlns:a16="http://schemas.microsoft.com/office/drawing/2014/main" id="{52E053C9-E1EF-EC0A-E14C-E2A4C01EB3C7}"/>
              </a:ext>
              <a:ext uri="{C183D7F6-B498-43B3-948B-1728B52AA6E4}">
                <adec:decorative xmlns:adec="http://schemas.microsoft.com/office/drawing/2017/decorative" val="1"/>
              </a:ext>
            </a:extLst>
          </p:cNvPr>
          <p:cNvSpPr/>
          <p:nvPr/>
        </p:nvSpPr>
        <p:spPr>
          <a:xfrm>
            <a:off x="569838" y="3232820"/>
            <a:ext cx="146304" cy="146304"/>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Oval 29">
            <a:extLst>
              <a:ext uri="{FF2B5EF4-FFF2-40B4-BE49-F238E27FC236}">
                <a16:creationId xmlns:a16="http://schemas.microsoft.com/office/drawing/2014/main" id="{5933D9E1-F770-9A96-5D8C-CBB7086E11A4}"/>
              </a:ext>
              <a:ext uri="{C183D7F6-B498-43B3-948B-1728B52AA6E4}">
                <adec:decorative xmlns:adec="http://schemas.microsoft.com/office/drawing/2017/decorative" val="1"/>
              </a:ext>
            </a:extLst>
          </p:cNvPr>
          <p:cNvSpPr/>
          <p:nvPr/>
        </p:nvSpPr>
        <p:spPr>
          <a:xfrm>
            <a:off x="596854" y="4256116"/>
            <a:ext cx="146304" cy="146304"/>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1913916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CE4F4489-C4E6-094C-63D9-6195EDF51EF0}"/>
              </a:ext>
            </a:extLst>
          </p:cNvPr>
          <p:cNvGraphicFramePr>
            <a:graphicFrameLocks noChangeAspect="1"/>
          </p:cNvGraphicFramePr>
          <p:nvPr>
            <p:custDataLst>
              <p:tags r:id="rId1"/>
            </p:custDataLst>
            <p:extLst>
              <p:ext uri="{D42A27DB-BD31-4B8C-83A1-F6EECF244321}">
                <p14:modId xmlns:p14="http://schemas.microsoft.com/office/powerpoint/2010/main" val="35569507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5" imgH="343" progId="TCLayout.ActiveDocument.1">
                  <p:embed/>
                </p:oleObj>
              </mc:Choice>
              <mc:Fallback>
                <p:oleObj name="think-cell Folie" r:id="rId4" imgW="345" imgH="343" progId="TCLayout.ActiveDocument.1">
                  <p:embed/>
                  <p:pic>
                    <p:nvPicPr>
                      <p:cNvPr id="11" name="think-cell data - do not delete" hidden="1">
                        <a:extLst>
                          <a:ext uri="{FF2B5EF4-FFF2-40B4-BE49-F238E27FC236}">
                            <a16:creationId xmlns:a16="http://schemas.microsoft.com/office/drawing/2014/main" id="{CE4F4489-C4E6-094C-63D9-6195EDF51EF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1079350D-7592-EE64-4A9B-0A63EC27D4BB}"/>
              </a:ext>
            </a:extLst>
          </p:cNvPr>
          <p:cNvSpPr>
            <a:spLocks noGrp="1"/>
          </p:cNvSpPr>
          <p:nvPr>
            <p:ph type="sldNum" sz="quarter" idx="10"/>
          </p:nvPr>
        </p:nvSpPr>
        <p:spPr/>
        <p:txBody>
          <a:bodyPr/>
          <a:lstStyle/>
          <a:p>
            <a:fld id="{0EDB35FF-48FE-4539-886A-6B3E6CAB12DA}" type="slidenum">
              <a:rPr lang="de-DE" smtClean="0"/>
              <a:pPr/>
              <a:t>10</a:t>
            </a:fld>
            <a:endParaRPr lang="de-DE"/>
          </a:p>
        </p:txBody>
      </p:sp>
      <p:sp>
        <p:nvSpPr>
          <p:cNvPr id="4" name="Inhaltsplatzhalter 3">
            <a:extLst>
              <a:ext uri="{FF2B5EF4-FFF2-40B4-BE49-F238E27FC236}">
                <a16:creationId xmlns:a16="http://schemas.microsoft.com/office/drawing/2014/main" id="{D8615719-AB7D-0B81-8F65-9C6358831E47}"/>
              </a:ext>
            </a:extLst>
          </p:cNvPr>
          <p:cNvSpPr>
            <a:spLocks noGrp="1"/>
          </p:cNvSpPr>
          <p:nvPr>
            <p:ph sz="quarter" idx="42"/>
          </p:nvPr>
        </p:nvSpPr>
        <p:spPr/>
        <p:txBody>
          <a:bodyPr/>
          <a:lstStyle/>
          <a:p>
            <a:r>
              <a:rPr lang="de-DE" dirty="0"/>
              <a:t>Es wird immer schwieriger Forschungsergebnisse in Innovationen umzusetzen.</a:t>
            </a:r>
          </a:p>
          <a:p>
            <a:r>
              <a:rPr lang="de-DE" dirty="0"/>
              <a:t>Trotz steigender FuE-Ausgaben sinken die Patente.</a:t>
            </a:r>
          </a:p>
          <a:p>
            <a:r>
              <a:rPr lang="de-DE" dirty="0"/>
              <a:t>Auch der Anteil des Umsatzes, der mit Markt- und Produktneuheiten erzielt wird, geht tendenziell zurück. Und dies obwohl die Unternehmen eher einen größeren Teil ihres Umsatzes in FuE stecken. </a:t>
            </a:r>
          </a:p>
        </p:txBody>
      </p:sp>
      <p:sp>
        <p:nvSpPr>
          <p:cNvPr id="5" name="Textplatzhalter 4">
            <a:extLst>
              <a:ext uri="{FF2B5EF4-FFF2-40B4-BE49-F238E27FC236}">
                <a16:creationId xmlns:a16="http://schemas.microsoft.com/office/drawing/2014/main" id="{2E507D86-DAA6-5127-6999-0F4741105BF9}"/>
              </a:ext>
            </a:extLst>
          </p:cNvPr>
          <p:cNvSpPr>
            <a:spLocks noGrp="1"/>
          </p:cNvSpPr>
          <p:nvPr>
            <p:ph type="body" sz="quarter" idx="40"/>
          </p:nvPr>
        </p:nvSpPr>
        <p:spPr/>
        <p:txBody>
          <a:bodyPr/>
          <a:lstStyle/>
          <a:p>
            <a:r>
              <a:rPr lang="de-DE" dirty="0"/>
              <a:t>Quellen: Stifterverband, ZEW, VCI</a:t>
            </a:r>
          </a:p>
        </p:txBody>
      </p:sp>
      <p:sp>
        <p:nvSpPr>
          <p:cNvPr id="7" name="Textplatzhalter 6">
            <a:extLst>
              <a:ext uri="{FF2B5EF4-FFF2-40B4-BE49-F238E27FC236}">
                <a16:creationId xmlns:a16="http://schemas.microsoft.com/office/drawing/2014/main" id="{AFBBCB04-5BDF-46A2-D381-0ED3464F73C1}"/>
              </a:ext>
            </a:extLst>
          </p:cNvPr>
          <p:cNvSpPr>
            <a:spLocks noGrp="1"/>
          </p:cNvSpPr>
          <p:nvPr>
            <p:ph type="body" sz="quarter" idx="19"/>
          </p:nvPr>
        </p:nvSpPr>
        <p:spPr/>
        <p:txBody>
          <a:bodyPr/>
          <a:lstStyle/>
          <a:p>
            <a:r>
              <a:rPr lang="de-DE" dirty="0"/>
              <a:t>Index 2010=100</a:t>
            </a:r>
          </a:p>
        </p:txBody>
      </p:sp>
      <p:sp>
        <p:nvSpPr>
          <p:cNvPr id="8" name="Textplatzhalter 7">
            <a:extLst>
              <a:ext uri="{FF2B5EF4-FFF2-40B4-BE49-F238E27FC236}">
                <a16:creationId xmlns:a16="http://schemas.microsoft.com/office/drawing/2014/main" id="{0A25AE19-F340-AC5F-8784-6E5B913F4826}"/>
              </a:ext>
            </a:extLst>
          </p:cNvPr>
          <p:cNvSpPr>
            <a:spLocks noGrp="1"/>
          </p:cNvSpPr>
          <p:nvPr>
            <p:ph type="body" sz="quarter" idx="13"/>
          </p:nvPr>
        </p:nvSpPr>
        <p:spPr/>
        <p:txBody>
          <a:bodyPr/>
          <a:lstStyle/>
          <a:p>
            <a:r>
              <a:rPr lang="de-DE" dirty="0">
                <a:solidFill>
                  <a:schemeClr val="tx2"/>
                </a:solidFill>
              </a:rPr>
              <a:t>Dynamik der FuE-Ausgaben und der Patentanmeldungen</a:t>
            </a:r>
          </a:p>
        </p:txBody>
      </p:sp>
      <p:sp>
        <p:nvSpPr>
          <p:cNvPr id="9" name="Titel 8">
            <a:extLst>
              <a:ext uri="{FF2B5EF4-FFF2-40B4-BE49-F238E27FC236}">
                <a16:creationId xmlns:a16="http://schemas.microsoft.com/office/drawing/2014/main" id="{CE1E0E34-C1EF-C352-BE34-FB197C99FB31}"/>
              </a:ext>
            </a:extLst>
          </p:cNvPr>
          <p:cNvSpPr>
            <a:spLocks noGrp="1"/>
          </p:cNvSpPr>
          <p:nvPr>
            <p:ph type="title"/>
          </p:nvPr>
        </p:nvSpPr>
        <p:spPr/>
        <p:txBody>
          <a:bodyPr vert="horz"/>
          <a:lstStyle/>
          <a:p>
            <a:r>
              <a:rPr lang="de-DE" dirty="0"/>
              <a:t>Umsetzung von Forschung in Innovation wird schwieriger</a:t>
            </a:r>
          </a:p>
        </p:txBody>
      </p:sp>
      <p:graphicFrame>
        <p:nvGraphicFramePr>
          <p:cNvPr id="15" name="Diagrammplatzhalter 14" descr="Chart">
            <a:extLst>
              <a:ext uri="{FF2B5EF4-FFF2-40B4-BE49-F238E27FC236}">
                <a16:creationId xmlns:a16="http://schemas.microsoft.com/office/drawing/2014/main" id="{EF7D8506-C593-4D5C-8E8F-9F762DACAD30}"/>
              </a:ext>
            </a:extLst>
          </p:cNvPr>
          <p:cNvGraphicFramePr>
            <a:graphicFrameLocks noGrp="1"/>
          </p:cNvGraphicFramePr>
          <p:nvPr>
            <p:ph type="chart" sz="quarter" idx="18"/>
            <p:extLst>
              <p:ext uri="{D42A27DB-BD31-4B8C-83A1-F6EECF244321}">
                <p14:modId xmlns:p14="http://schemas.microsoft.com/office/powerpoint/2010/main" val="246576521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56819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E150122-D8C1-44F8-B02F-A3727C32A334}"/>
              </a:ext>
            </a:extLst>
          </p:cNvPr>
          <p:cNvGraphicFramePr>
            <a:graphicFrameLocks noChangeAspect="1"/>
          </p:cNvGraphicFramePr>
          <p:nvPr>
            <p:custDataLst>
              <p:tags r:id="rId1"/>
            </p:custData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10" name="Objekt 9" hidden="1">
                        <a:extLst>
                          <a:ext uri="{FF2B5EF4-FFF2-40B4-BE49-F238E27FC236}">
                            <a16:creationId xmlns:a16="http://schemas.microsoft.com/office/drawing/2014/main" id="{9E150122-D8C1-44F8-B02F-A3727C32A334}"/>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037A6F43-1389-4666-83DA-76C597EC2C34}"/>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ahnschrift SemiBold" panose="020B0502040204020203" pitchFamily="34" charset="0"/>
              <a:ea typeface="+mj-ea"/>
              <a:cs typeface="+mj-cs"/>
              <a:sym typeface="Bahnschrift SemiBold" panose="020B0502040204020203" pitchFamily="34" charset="0"/>
            </a:endParaRPr>
          </a:p>
        </p:txBody>
      </p:sp>
      <p:sp>
        <p:nvSpPr>
          <p:cNvPr id="5" name="Foliennummernplatzhalter 4">
            <a:extLst>
              <a:ext uri="{FF2B5EF4-FFF2-40B4-BE49-F238E27FC236}">
                <a16:creationId xmlns:a16="http://schemas.microsoft.com/office/drawing/2014/main" id="{02BEAB1A-AEAB-448F-82D9-51E772609EE7}"/>
              </a:ext>
            </a:extLst>
          </p:cNvPr>
          <p:cNvSpPr>
            <a:spLocks noGrp="1"/>
          </p:cNvSpPr>
          <p:nvPr>
            <p:ph type="sldNum" sz="quarter" idx="10"/>
          </p:nvPr>
        </p:nvSpPr>
        <p:spPr/>
        <p:txBody>
          <a:bodyPr/>
          <a:lstStyle/>
          <a:p>
            <a:fld id="{02CEFE82-39F2-4F47-8A0C-D5AB3496FA5C}" type="slidenum">
              <a:rPr lang="en-US" smtClean="0"/>
              <a:pPr/>
              <a:t>11</a:t>
            </a:fld>
            <a:endParaRPr lang="en-US"/>
          </a:p>
        </p:txBody>
      </p:sp>
      <p:graphicFrame>
        <p:nvGraphicFramePr>
          <p:cNvPr id="7" name="Inhaltsplatzhalter 6">
            <a:extLst>
              <a:ext uri="{FF2B5EF4-FFF2-40B4-BE49-F238E27FC236}">
                <a16:creationId xmlns:a16="http://schemas.microsoft.com/office/drawing/2014/main" id="{2E27DA8B-BC0A-4105-953F-B3FB6EE072C8}"/>
              </a:ext>
            </a:extLst>
          </p:cNvPr>
          <p:cNvGraphicFramePr>
            <a:graphicFrameLocks noGrp="1"/>
          </p:cNvGraphicFramePr>
          <p:nvPr>
            <p:ph sz="quarter" idx="12"/>
            <p:extLst>
              <p:ext uri="{D42A27DB-BD31-4B8C-83A1-F6EECF244321}">
                <p14:modId xmlns:p14="http://schemas.microsoft.com/office/powerpoint/2010/main" val="1454408490"/>
              </p:ext>
            </p:extLst>
          </p:nvPr>
        </p:nvGraphicFramePr>
        <p:xfrm>
          <a:off x="550863" y="1196975"/>
          <a:ext cx="11161712" cy="47529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itel 5">
            <a:extLst>
              <a:ext uri="{FF2B5EF4-FFF2-40B4-BE49-F238E27FC236}">
                <a16:creationId xmlns:a16="http://schemas.microsoft.com/office/drawing/2014/main" id="{45712E32-7A3E-426C-9E71-378B188C733C}"/>
              </a:ext>
            </a:extLst>
          </p:cNvPr>
          <p:cNvSpPr>
            <a:spLocks noGrp="1"/>
          </p:cNvSpPr>
          <p:nvPr>
            <p:ph type="title"/>
          </p:nvPr>
        </p:nvSpPr>
        <p:spPr>
          <a:xfrm>
            <a:off x="539999" y="139663"/>
            <a:ext cx="11261475" cy="900000"/>
          </a:xfrm>
          <a:noFill/>
        </p:spPr>
        <p:txBody>
          <a:bodyPr vert="horz"/>
          <a:lstStyle/>
          <a:p>
            <a:r>
              <a:rPr lang="de-DE" dirty="0"/>
              <a:t>Erfolgskennzahlen von Chemie/</a:t>
            </a:r>
            <a:r>
              <a:rPr lang="de-DE" dirty="0" err="1"/>
              <a:t>Pharma</a:t>
            </a:r>
            <a:r>
              <a:rPr lang="de-DE" dirty="0"/>
              <a:t> in Deutschland</a:t>
            </a:r>
          </a:p>
        </p:txBody>
      </p:sp>
      <p:sp>
        <p:nvSpPr>
          <p:cNvPr id="13" name="Textplatzhalter 1">
            <a:extLst>
              <a:ext uri="{FF2B5EF4-FFF2-40B4-BE49-F238E27FC236}">
                <a16:creationId xmlns:a16="http://schemas.microsoft.com/office/drawing/2014/main" id="{F05E5B76-92D0-4966-8D10-DC104F11DAA6}"/>
              </a:ext>
            </a:extLst>
          </p:cNvPr>
          <p:cNvSpPr txBox="1">
            <a:spLocks/>
          </p:cNvSpPr>
          <p:nvPr/>
        </p:nvSpPr>
        <p:spPr>
          <a:xfrm>
            <a:off x="540000" y="6024577"/>
            <a:ext cx="6036916"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800" dirty="0">
                <a:solidFill>
                  <a:srgbClr val="8C3E9F"/>
                </a:solidFill>
                <a:latin typeface="Source Sans Pro" panose="020B0503030403020204" pitchFamily="34" charset="0"/>
              </a:rPr>
              <a:t>Quellen: ZEW, Frauenhofer-ISI, VCI	Anmerkung: Erfolgskennzahlen Patente/Publikationen von Industrie und Wissenschaft </a:t>
            </a:r>
          </a:p>
        </p:txBody>
      </p:sp>
      <p:sp>
        <p:nvSpPr>
          <p:cNvPr id="11" name="Textplatzhalter 1">
            <a:extLst>
              <a:ext uri="{FF2B5EF4-FFF2-40B4-BE49-F238E27FC236}">
                <a16:creationId xmlns:a16="http://schemas.microsoft.com/office/drawing/2014/main" id="{67F5813C-3C2E-4AB9-A9F3-D34C47628AA0}"/>
              </a:ext>
            </a:extLst>
          </p:cNvPr>
          <p:cNvSpPr txBox="1">
            <a:spLocks/>
          </p:cNvSpPr>
          <p:nvPr/>
        </p:nvSpPr>
        <p:spPr>
          <a:xfrm>
            <a:off x="3071664" y="5949280"/>
            <a:ext cx="1417894" cy="165370"/>
          </a:xfrm>
          <a:prstGeom prst="rect">
            <a:avLst/>
          </a:prstGeom>
        </p:spPr>
        <p:txBody>
          <a:bodyPr lIns="0" tIns="0" rIns="0" bIns="0"/>
          <a:lstStyle>
            <a:lvl1pPr marL="270000" indent="-270000" algn="l" defTabSz="914400" rtl="0" eaLnBrk="1" latinLnBrk="0" hangingPunct="1">
              <a:lnSpc>
                <a:spcPct val="100000"/>
              </a:lnSpc>
              <a:spcBef>
                <a:spcPts val="0"/>
              </a:spcBef>
              <a:spcAft>
                <a:spcPts val="1000"/>
              </a:spcAft>
              <a:buClr>
                <a:schemeClr val="tx2"/>
              </a:buClr>
              <a:buSzPct val="100000"/>
              <a:buFont typeface="Wingdings 3" panose="05040102010807070707" pitchFamily="18" charset="2"/>
              <a:buChar char=""/>
              <a:defRPr lang="de-DE" sz="2000" kern="1200" noProof="0" dirty="0" smtClean="0">
                <a:solidFill>
                  <a:schemeClr val="tx1"/>
                </a:solidFill>
                <a:latin typeface="+mn-lt"/>
                <a:ea typeface="+mn-ea"/>
                <a:cs typeface="+mn-cs"/>
              </a:defRPr>
            </a:lvl1pPr>
            <a:lvl2pPr marL="72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2pPr>
            <a:lvl3pPr marL="108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noProof="0" dirty="0" smtClean="0">
                <a:solidFill>
                  <a:schemeClr val="tx1"/>
                </a:solidFill>
                <a:latin typeface="+mn-lt"/>
                <a:ea typeface="+mn-ea"/>
                <a:cs typeface="+mn-cs"/>
              </a:defRPr>
            </a:lvl3pPr>
            <a:lvl4pPr marL="1440000" indent="-270000" algn="l" defTabSz="914400" rtl="0" eaLnBrk="1" latinLnBrk="0" hangingPunct="1">
              <a:lnSpc>
                <a:spcPct val="100000"/>
              </a:lnSpc>
              <a:spcBef>
                <a:spcPts val="0"/>
              </a:spcBef>
              <a:spcAft>
                <a:spcPts val="1000"/>
              </a:spcAft>
              <a:buClr>
                <a:schemeClr val="tx2"/>
              </a:buClr>
              <a:buSzPct val="90000"/>
              <a:buFont typeface="Wingdings 3" panose="05040102010807070707" pitchFamily="18" charset="2"/>
              <a:buChar char=""/>
              <a:defRPr lang="de-DE" sz="1800" kern="1200" baseline="0" noProof="0" dirty="0" smtClean="0">
                <a:solidFill>
                  <a:schemeClr val="tx1"/>
                </a:solidFill>
                <a:latin typeface="+mn-lt"/>
                <a:ea typeface="+mn-ea"/>
                <a:cs typeface="+mn-cs"/>
              </a:defRPr>
            </a:lvl4pPr>
            <a:lvl5pPr marL="270000" marR="0" indent="-270000" algn="l" defTabSz="914400" rtl="0" eaLnBrk="1" fontAlgn="auto" latinLnBrk="0" hangingPunct="1">
              <a:lnSpc>
                <a:spcPct val="100000"/>
              </a:lnSpc>
              <a:spcBef>
                <a:spcPts val="0"/>
              </a:spcBef>
              <a:spcAft>
                <a:spcPts val="1000"/>
              </a:spcAft>
              <a:buClrTx/>
              <a:buSzTx/>
              <a:buFont typeface="+mj-lt"/>
              <a:buAutoNum type="arabicPeriod"/>
              <a:tabLst/>
              <a:defRPr sz="1800" kern="1200" baseline="0">
                <a:solidFill>
                  <a:schemeClr val="tx1"/>
                </a:solidFill>
                <a:latin typeface="+mn-lt"/>
                <a:ea typeface="+mn-ea"/>
                <a:cs typeface="+mn-cs"/>
              </a:defRPr>
            </a:lvl5pPr>
            <a:lvl6pPr marL="72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6pPr>
            <a:lvl7pPr marL="108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7pPr>
            <a:lvl8pPr marL="1440000" indent="-270000" algn="l" defTabSz="914400" rtl="0" eaLnBrk="1" latinLnBrk="0" hangingPunct="1">
              <a:lnSpc>
                <a:spcPct val="100000"/>
              </a:lnSpc>
              <a:spcBef>
                <a:spcPts val="0"/>
              </a:spcBef>
              <a:spcAft>
                <a:spcPts val="1000"/>
              </a:spcAft>
              <a:buFont typeface="+mj-lt"/>
              <a:buAutoNum type="arabicPeriod"/>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spcAft>
                <a:spcPts val="0"/>
              </a:spcAft>
              <a:buNone/>
            </a:pPr>
            <a:endParaRPr lang="de-DE" sz="800">
              <a:solidFill>
                <a:schemeClr val="tx1">
                  <a:lumMod val="60000"/>
                  <a:lumOff val="40000"/>
                </a:schemeClr>
              </a:solidFill>
            </a:endParaRPr>
          </a:p>
        </p:txBody>
      </p:sp>
    </p:spTree>
    <p:extLst>
      <p:ext uri="{BB962C8B-B14F-4D97-AF65-F5344CB8AC3E}">
        <p14:creationId xmlns:p14="http://schemas.microsoft.com/office/powerpoint/2010/main" val="762814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0000" y="139663"/>
            <a:ext cx="11446352" cy="900000"/>
          </a:xfrm>
        </p:spPr>
        <p:txBody>
          <a:bodyPr wrap="square" lIns="0" tIns="0" rIns="0" bIns="0">
            <a:noAutofit/>
          </a:bodyPr>
          <a:lstStyle/>
          <a:p>
            <a:r>
              <a:rPr lang="de-DE" dirty="0"/>
              <a:t>SCHWERPUNKTE der </a:t>
            </a:r>
            <a:r>
              <a:rPr dirty="0"/>
              <a:t>INNOVATIONSVORHABEN</a:t>
            </a:r>
          </a:p>
        </p:txBody>
      </p:sp>
      <p:sp>
        <p:nvSpPr>
          <p:cNvPr id="6" name="Rectangle 5">
            <a:extLst>
              <a:ext uri="{C183D7F6-B498-43B3-948B-1728B52AA6E4}">
                <adec:decorative xmlns:adec="http://schemas.microsoft.com/office/drawing/2017/decorative" val="1"/>
              </a:ext>
            </a:extLst>
          </p:cNvPr>
          <p:cNvSpPr/>
          <p:nvPr/>
        </p:nvSpPr>
        <p:spPr>
          <a:xfrm>
            <a:off x="589788" y="1397204"/>
            <a:ext cx="9852660" cy="91440"/>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48640" y="1682496"/>
            <a:ext cx="3840480" cy="201168"/>
          </a:xfrm>
          <a:prstGeom prst="rect">
            <a:avLst/>
          </a:prstGeom>
          <a:noFill/>
        </p:spPr>
        <p:txBody>
          <a:bodyPr wrap="square" lIns="0" tIns="0" rIns="0" bIns="0">
            <a:noAutofit/>
          </a:bodyPr>
          <a:lstStyle/>
          <a:p>
            <a:pPr algn="l">
              <a:lnSpc>
                <a:spcPct val="100000"/>
              </a:lnSpc>
            </a:pPr>
            <a:r>
              <a:rPr sz="1400" b="1">
                <a:solidFill>
                  <a:srgbClr val="FF3EB5"/>
                </a:solidFill>
                <a:latin typeface="Montserrat"/>
              </a:rPr>
              <a:t>STRATEGISCHE PRIORITÄTEN</a:t>
            </a:r>
          </a:p>
        </p:txBody>
      </p:sp>
      <p:sp>
        <p:nvSpPr>
          <p:cNvPr id="8" name="Rectangle 7">
            <a:extLst>
              <a:ext uri="{C183D7F6-B498-43B3-948B-1728B52AA6E4}">
                <adec:decorative xmlns:adec="http://schemas.microsoft.com/office/drawing/2017/decorative" val="1"/>
              </a:ext>
            </a:extLst>
          </p:cNvPr>
          <p:cNvSpPr/>
          <p:nvPr/>
        </p:nvSpPr>
        <p:spPr>
          <a:xfrm>
            <a:off x="621792" y="2103120"/>
            <a:ext cx="41148" cy="1335024"/>
          </a:xfrm>
          <a:prstGeom prst="rect">
            <a:avLst/>
          </a:prstGeom>
          <a:solidFill>
            <a:srgbClr val="FF3EB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31520" y="1975104"/>
            <a:ext cx="685800" cy="475488"/>
          </a:xfrm>
          <a:prstGeom prst="rect">
            <a:avLst/>
          </a:prstGeom>
          <a:noFill/>
        </p:spPr>
        <p:txBody>
          <a:bodyPr wrap="square" lIns="0" tIns="0" rIns="0" bIns="0">
            <a:noAutofit/>
          </a:bodyPr>
          <a:lstStyle/>
          <a:p>
            <a:pPr algn="l">
              <a:lnSpc>
                <a:spcPct val="100000"/>
              </a:lnSpc>
            </a:pPr>
            <a:r>
              <a:rPr sz="2900" b="0" dirty="0">
                <a:solidFill>
                  <a:srgbClr val="FF3EB5"/>
                </a:solidFill>
                <a:latin typeface="Montserrat"/>
              </a:rPr>
              <a:t>01</a:t>
            </a:r>
          </a:p>
        </p:txBody>
      </p:sp>
      <p:sp>
        <p:nvSpPr>
          <p:cNvPr id="10" name="TextBox 9"/>
          <p:cNvSpPr txBox="1"/>
          <p:nvPr/>
        </p:nvSpPr>
        <p:spPr>
          <a:xfrm>
            <a:off x="1463040"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Nachhaltigkeit</a:t>
            </a:r>
          </a:p>
        </p:txBody>
      </p:sp>
      <p:sp>
        <p:nvSpPr>
          <p:cNvPr id="11" name="TextBox 10"/>
          <p:cNvSpPr txBox="1"/>
          <p:nvPr/>
        </p:nvSpPr>
        <p:spPr>
          <a:xfrm>
            <a:off x="1463040" y="2468880"/>
            <a:ext cx="2377439" cy="859536"/>
          </a:xfrm>
          <a:prstGeom prst="rect">
            <a:avLst/>
          </a:prstGeom>
          <a:noFill/>
        </p:spPr>
        <p:txBody>
          <a:bodyPr wrap="square" lIns="0" tIns="0" rIns="0" bIns="0">
            <a:noAutofit/>
          </a:bodyPr>
          <a:lstStyle/>
          <a:p>
            <a:pPr algn="l">
              <a:lnSpc>
                <a:spcPct val="100000"/>
              </a:lnSpc>
            </a:pPr>
            <a:r>
              <a:rPr sz="1480" b="0" dirty="0">
                <a:solidFill>
                  <a:srgbClr val="10065A"/>
                </a:solidFill>
                <a:latin typeface="Source Sans Pro"/>
              </a:rPr>
              <a:t>CO2-Fußabdruck </a:t>
            </a:r>
            <a:r>
              <a:rPr sz="1480" b="0" dirty="0" err="1">
                <a:solidFill>
                  <a:srgbClr val="10065A"/>
                </a:solidFill>
                <a:latin typeface="Source Sans Pro"/>
              </a:rPr>
              <a:t>senken</a:t>
            </a:r>
            <a:r>
              <a:rPr sz="1480" b="0" dirty="0">
                <a:solidFill>
                  <a:srgbClr val="10065A"/>
                </a:solidFill>
                <a:latin typeface="Source Sans Pro"/>
              </a:rPr>
              <a:t>; </a:t>
            </a:r>
            <a:r>
              <a:rPr sz="1480" b="0" dirty="0" err="1">
                <a:solidFill>
                  <a:srgbClr val="10065A"/>
                </a:solidFill>
                <a:latin typeface="Source Sans Pro"/>
              </a:rPr>
              <a:t>nachhaltige</a:t>
            </a:r>
            <a:r>
              <a:rPr sz="1480" b="0" dirty="0">
                <a:solidFill>
                  <a:srgbClr val="10065A"/>
                </a:solidFill>
                <a:latin typeface="Source Sans Pro"/>
              </a:rPr>
              <a:t> und </a:t>
            </a:r>
            <a:r>
              <a:rPr sz="1480" b="0" dirty="0" err="1">
                <a:solidFill>
                  <a:srgbClr val="10065A"/>
                </a:solidFill>
                <a:latin typeface="Source Sans Pro"/>
              </a:rPr>
              <a:t>recyclingfähige</a:t>
            </a:r>
            <a:r>
              <a:rPr sz="1480" b="0" dirty="0">
                <a:solidFill>
                  <a:srgbClr val="10065A"/>
                </a:solidFill>
                <a:latin typeface="Source Sans Pro"/>
              </a:rPr>
              <a:t> </a:t>
            </a:r>
            <a:r>
              <a:rPr sz="1480" b="0" dirty="0" err="1">
                <a:solidFill>
                  <a:srgbClr val="10065A"/>
                </a:solidFill>
                <a:latin typeface="Source Sans Pro"/>
              </a:rPr>
              <a:t>Produkte</a:t>
            </a:r>
            <a:r>
              <a:rPr sz="1480" b="0" dirty="0">
                <a:solidFill>
                  <a:srgbClr val="10065A"/>
                </a:solidFill>
                <a:latin typeface="Source Sans Pro"/>
              </a:rPr>
              <a:t> </a:t>
            </a:r>
            <a:r>
              <a:rPr sz="1480" b="0" dirty="0" err="1">
                <a:solidFill>
                  <a:srgbClr val="10065A"/>
                </a:solidFill>
                <a:latin typeface="Source Sans Pro"/>
              </a:rPr>
              <a:t>entwickeln</a:t>
            </a:r>
            <a:r>
              <a:rPr sz="1480" b="0" dirty="0">
                <a:solidFill>
                  <a:srgbClr val="10065A"/>
                </a:solidFill>
                <a:latin typeface="Source Sans Pro"/>
              </a:rPr>
              <a:t>.</a:t>
            </a:r>
          </a:p>
        </p:txBody>
      </p:sp>
      <p:sp>
        <p:nvSpPr>
          <p:cNvPr id="12" name="Rectangle 11">
            <a:extLst>
              <a:ext uri="{C183D7F6-B498-43B3-948B-1728B52AA6E4}">
                <adec:decorative xmlns:adec="http://schemas.microsoft.com/office/drawing/2017/decorative" val="1"/>
              </a:ext>
            </a:extLst>
          </p:cNvPr>
          <p:cNvSpPr/>
          <p:nvPr/>
        </p:nvSpPr>
        <p:spPr>
          <a:xfrm>
            <a:off x="4224527" y="2103120"/>
            <a:ext cx="41148" cy="1335024"/>
          </a:xfrm>
          <a:prstGeom prst="rect">
            <a:avLst/>
          </a:prstGeom>
          <a:solidFill>
            <a:srgbClr val="10ADA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334255" y="1975104"/>
            <a:ext cx="685800" cy="475488"/>
          </a:xfrm>
          <a:prstGeom prst="rect">
            <a:avLst/>
          </a:prstGeom>
          <a:noFill/>
        </p:spPr>
        <p:txBody>
          <a:bodyPr wrap="square" lIns="0" tIns="0" rIns="0" bIns="0">
            <a:noAutofit/>
          </a:bodyPr>
          <a:lstStyle/>
          <a:p>
            <a:pPr algn="l">
              <a:lnSpc>
                <a:spcPct val="100000"/>
              </a:lnSpc>
            </a:pPr>
            <a:r>
              <a:rPr sz="2900" b="0">
                <a:solidFill>
                  <a:srgbClr val="10ADAA"/>
                </a:solidFill>
                <a:latin typeface="Montserrat"/>
              </a:rPr>
              <a:t>02</a:t>
            </a:r>
          </a:p>
        </p:txBody>
      </p:sp>
      <p:sp>
        <p:nvSpPr>
          <p:cNvPr id="14" name="TextBox 13"/>
          <p:cNvSpPr txBox="1"/>
          <p:nvPr/>
        </p:nvSpPr>
        <p:spPr>
          <a:xfrm>
            <a:off x="5065775"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Digitalisierung</a:t>
            </a:r>
          </a:p>
        </p:txBody>
      </p:sp>
      <p:sp>
        <p:nvSpPr>
          <p:cNvPr id="15" name="TextBox 14"/>
          <p:cNvSpPr txBox="1"/>
          <p:nvPr/>
        </p:nvSpPr>
        <p:spPr>
          <a:xfrm>
            <a:off x="5065775" y="2468880"/>
            <a:ext cx="2377439" cy="859536"/>
          </a:xfrm>
          <a:prstGeom prst="rect">
            <a:avLst/>
          </a:prstGeom>
          <a:noFill/>
        </p:spPr>
        <p:txBody>
          <a:bodyPr wrap="square" lIns="0" tIns="0" rIns="0" bIns="0">
            <a:noAutofit/>
          </a:bodyPr>
          <a:lstStyle/>
          <a:p>
            <a:pPr algn="l">
              <a:lnSpc>
                <a:spcPct val="100000"/>
              </a:lnSpc>
            </a:pPr>
            <a:r>
              <a:rPr sz="1480" b="0" dirty="0" err="1">
                <a:solidFill>
                  <a:srgbClr val="10065A"/>
                </a:solidFill>
                <a:latin typeface="Source Sans Pro"/>
              </a:rPr>
              <a:t>Digitale</a:t>
            </a:r>
            <a:r>
              <a:rPr sz="1480" b="0" dirty="0">
                <a:solidFill>
                  <a:srgbClr val="10065A"/>
                </a:solidFill>
                <a:latin typeface="Source Sans Pro"/>
              </a:rPr>
              <a:t> </a:t>
            </a:r>
            <a:r>
              <a:rPr sz="1480" b="0" dirty="0" err="1">
                <a:solidFill>
                  <a:srgbClr val="10065A"/>
                </a:solidFill>
                <a:latin typeface="Source Sans Pro"/>
              </a:rPr>
              <a:t>Technologien</a:t>
            </a:r>
            <a:r>
              <a:rPr sz="1480" b="0" dirty="0">
                <a:solidFill>
                  <a:srgbClr val="10065A"/>
                </a:solidFill>
                <a:latin typeface="Source Sans Pro"/>
              </a:rPr>
              <a:t> </a:t>
            </a:r>
            <a:r>
              <a:rPr sz="1480" b="0" dirty="0" err="1">
                <a:solidFill>
                  <a:srgbClr val="10065A"/>
                </a:solidFill>
                <a:latin typeface="Source Sans Pro"/>
              </a:rPr>
              <a:t>nutzen</a:t>
            </a:r>
            <a:r>
              <a:rPr sz="1480" b="0" dirty="0">
                <a:solidFill>
                  <a:srgbClr val="10065A"/>
                </a:solidFill>
                <a:latin typeface="Source Sans Pro"/>
              </a:rPr>
              <a:t>, um </a:t>
            </a:r>
            <a:r>
              <a:rPr sz="1480" b="0" dirty="0" err="1">
                <a:solidFill>
                  <a:srgbClr val="10065A"/>
                </a:solidFill>
                <a:latin typeface="Source Sans Pro"/>
              </a:rPr>
              <a:t>Prozesse</a:t>
            </a:r>
            <a:r>
              <a:rPr sz="1480" b="0" dirty="0">
                <a:solidFill>
                  <a:srgbClr val="10065A"/>
                </a:solidFill>
                <a:latin typeface="Source Sans Pro"/>
              </a:rPr>
              <a:t> </a:t>
            </a:r>
            <a:r>
              <a:rPr sz="1480" b="0" dirty="0" err="1">
                <a:solidFill>
                  <a:srgbClr val="10065A"/>
                </a:solidFill>
                <a:latin typeface="Source Sans Pro"/>
              </a:rPr>
              <a:t>zu</a:t>
            </a:r>
            <a:r>
              <a:rPr sz="1480" b="0" dirty="0">
                <a:solidFill>
                  <a:srgbClr val="10065A"/>
                </a:solidFill>
                <a:latin typeface="Source Sans Pro"/>
              </a:rPr>
              <a:t> </a:t>
            </a:r>
            <a:r>
              <a:rPr sz="1480" b="0" dirty="0" err="1">
                <a:solidFill>
                  <a:srgbClr val="10065A"/>
                </a:solidFill>
                <a:latin typeface="Source Sans Pro"/>
              </a:rPr>
              <a:t>optimieren</a:t>
            </a:r>
            <a:r>
              <a:rPr sz="1480" b="0" dirty="0">
                <a:solidFill>
                  <a:srgbClr val="10065A"/>
                </a:solidFill>
                <a:latin typeface="Source Sans Pro"/>
              </a:rPr>
              <a:t> und </a:t>
            </a:r>
            <a:r>
              <a:rPr sz="1480" b="0" dirty="0" err="1">
                <a:solidFill>
                  <a:srgbClr val="10065A"/>
                </a:solidFill>
                <a:latin typeface="Source Sans Pro"/>
              </a:rPr>
              <a:t>Automatisierung</a:t>
            </a:r>
            <a:r>
              <a:rPr sz="1480" b="0" dirty="0">
                <a:solidFill>
                  <a:srgbClr val="10065A"/>
                </a:solidFill>
                <a:latin typeface="Source Sans Pro"/>
              </a:rPr>
              <a:t> </a:t>
            </a:r>
            <a:r>
              <a:rPr sz="1480" b="0" dirty="0" err="1">
                <a:solidFill>
                  <a:srgbClr val="10065A"/>
                </a:solidFill>
                <a:latin typeface="Source Sans Pro"/>
              </a:rPr>
              <a:t>voranzutreiben</a:t>
            </a:r>
            <a:r>
              <a:rPr sz="1480" b="0" dirty="0">
                <a:solidFill>
                  <a:srgbClr val="10065A"/>
                </a:solidFill>
                <a:latin typeface="Source Sans Pro"/>
              </a:rPr>
              <a:t>.</a:t>
            </a:r>
          </a:p>
        </p:txBody>
      </p:sp>
      <p:sp>
        <p:nvSpPr>
          <p:cNvPr id="16" name="Rectangle 15">
            <a:extLst>
              <a:ext uri="{C183D7F6-B498-43B3-948B-1728B52AA6E4}">
                <adec:decorative xmlns:adec="http://schemas.microsoft.com/office/drawing/2017/decorative" val="1"/>
              </a:ext>
            </a:extLst>
          </p:cNvPr>
          <p:cNvSpPr/>
          <p:nvPr/>
        </p:nvSpPr>
        <p:spPr>
          <a:xfrm>
            <a:off x="7827264" y="2103120"/>
            <a:ext cx="41148" cy="1335024"/>
          </a:xfrm>
          <a:prstGeom prst="rect">
            <a:avLst/>
          </a:prstGeom>
          <a:solidFill>
            <a:srgbClr val="8C3E9F"/>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936992" y="1975104"/>
            <a:ext cx="685800" cy="475488"/>
          </a:xfrm>
          <a:prstGeom prst="rect">
            <a:avLst/>
          </a:prstGeom>
          <a:noFill/>
        </p:spPr>
        <p:txBody>
          <a:bodyPr wrap="square" lIns="0" tIns="0" rIns="0" bIns="0">
            <a:noAutofit/>
          </a:bodyPr>
          <a:lstStyle/>
          <a:p>
            <a:pPr algn="l">
              <a:lnSpc>
                <a:spcPct val="100000"/>
              </a:lnSpc>
            </a:pPr>
            <a:r>
              <a:rPr sz="2900" b="0">
                <a:solidFill>
                  <a:srgbClr val="8C3E9F"/>
                </a:solidFill>
                <a:latin typeface="Montserrat"/>
              </a:rPr>
              <a:t>03</a:t>
            </a:r>
          </a:p>
        </p:txBody>
      </p:sp>
      <p:sp>
        <p:nvSpPr>
          <p:cNvPr id="18" name="TextBox 17"/>
          <p:cNvSpPr txBox="1"/>
          <p:nvPr/>
        </p:nvSpPr>
        <p:spPr>
          <a:xfrm>
            <a:off x="8668512" y="2011680"/>
            <a:ext cx="2377439" cy="347472"/>
          </a:xfrm>
          <a:prstGeom prst="rect">
            <a:avLst/>
          </a:prstGeom>
          <a:noFill/>
        </p:spPr>
        <p:txBody>
          <a:bodyPr wrap="square" lIns="0" tIns="0" rIns="0" bIns="0">
            <a:noAutofit/>
          </a:bodyPr>
          <a:lstStyle/>
          <a:p>
            <a:pPr algn="l">
              <a:lnSpc>
                <a:spcPct val="100000"/>
              </a:lnSpc>
            </a:pPr>
            <a:r>
              <a:rPr sz="1850" b="1">
                <a:solidFill>
                  <a:srgbClr val="10065A"/>
                </a:solidFill>
                <a:latin typeface="Montserrat"/>
              </a:rPr>
              <a:t>Neue Produkte</a:t>
            </a:r>
          </a:p>
        </p:txBody>
      </p:sp>
      <p:sp>
        <p:nvSpPr>
          <p:cNvPr id="19" name="TextBox 18"/>
          <p:cNvSpPr txBox="1"/>
          <p:nvPr/>
        </p:nvSpPr>
        <p:spPr>
          <a:xfrm>
            <a:off x="8668512" y="2468880"/>
            <a:ext cx="2377439" cy="859536"/>
          </a:xfrm>
          <a:prstGeom prst="rect">
            <a:avLst/>
          </a:prstGeom>
          <a:noFill/>
        </p:spPr>
        <p:txBody>
          <a:bodyPr wrap="square" lIns="0" tIns="0" rIns="0" bIns="0">
            <a:noAutofit/>
          </a:bodyPr>
          <a:lstStyle/>
          <a:p>
            <a:pPr algn="l">
              <a:lnSpc>
                <a:spcPct val="100000"/>
              </a:lnSpc>
            </a:pPr>
            <a:r>
              <a:rPr sz="1480" b="0">
                <a:solidFill>
                  <a:srgbClr val="10065A"/>
                </a:solidFill>
                <a:latin typeface="Source Sans Pro"/>
              </a:rPr>
              <a:t>Portfolio erweitern und neue Produkte mit klarer Marktperspektive entwickeln.</a:t>
            </a:r>
          </a:p>
        </p:txBody>
      </p:sp>
      <p:sp>
        <p:nvSpPr>
          <p:cNvPr id="20" name="Rectangle 19">
            <a:extLst>
              <a:ext uri="{C183D7F6-B498-43B3-948B-1728B52AA6E4}">
                <adec:decorative xmlns:adec="http://schemas.microsoft.com/office/drawing/2017/decorative" val="1"/>
              </a:ext>
            </a:extLst>
          </p:cNvPr>
          <p:cNvSpPr/>
          <p:nvPr/>
        </p:nvSpPr>
        <p:spPr>
          <a:xfrm>
            <a:off x="548640" y="3703320"/>
            <a:ext cx="9921240" cy="16459"/>
          </a:xfrm>
          <a:prstGeom prst="rect">
            <a:avLst/>
          </a:prstGeom>
          <a:solidFill>
            <a:srgbClr val="F0F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548640" y="3895344"/>
            <a:ext cx="2926080" cy="201168"/>
          </a:xfrm>
          <a:prstGeom prst="rect">
            <a:avLst/>
          </a:prstGeom>
          <a:noFill/>
        </p:spPr>
        <p:txBody>
          <a:bodyPr wrap="square" lIns="0" tIns="0" rIns="0" bIns="0">
            <a:noAutofit/>
          </a:bodyPr>
          <a:lstStyle/>
          <a:p>
            <a:pPr algn="l">
              <a:lnSpc>
                <a:spcPct val="100000"/>
              </a:lnSpc>
            </a:pPr>
            <a:r>
              <a:rPr sz="1400" b="1">
                <a:solidFill>
                  <a:srgbClr val="FF3EB5"/>
                </a:solidFill>
                <a:latin typeface="Montserrat"/>
              </a:rPr>
              <a:t>UMSETZUNGSHEBEL</a:t>
            </a:r>
          </a:p>
        </p:txBody>
      </p:sp>
      <p:sp>
        <p:nvSpPr>
          <p:cNvPr id="22" name="Rectangle 21">
            <a:extLst>
              <a:ext uri="{C183D7F6-B498-43B3-948B-1728B52AA6E4}">
                <adec:decorative xmlns:adec="http://schemas.microsoft.com/office/drawing/2017/decorative" val="1"/>
              </a:ext>
            </a:extLst>
          </p:cNvPr>
          <p:cNvSpPr/>
          <p:nvPr/>
        </p:nvSpPr>
        <p:spPr>
          <a:xfrm>
            <a:off x="621792" y="4297680"/>
            <a:ext cx="41148" cy="1115568"/>
          </a:xfrm>
          <a:prstGeom prst="rect">
            <a:avLst/>
          </a:prstGeom>
          <a:solidFill>
            <a:srgbClr val="FF441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731520" y="4169664"/>
            <a:ext cx="685800" cy="475488"/>
          </a:xfrm>
          <a:prstGeom prst="rect">
            <a:avLst/>
          </a:prstGeom>
          <a:noFill/>
        </p:spPr>
        <p:txBody>
          <a:bodyPr wrap="square" lIns="0" tIns="0" rIns="0" bIns="0">
            <a:noAutofit/>
          </a:bodyPr>
          <a:lstStyle/>
          <a:p>
            <a:pPr algn="l">
              <a:lnSpc>
                <a:spcPct val="100000"/>
              </a:lnSpc>
            </a:pPr>
            <a:r>
              <a:rPr sz="2900" b="0" dirty="0">
                <a:solidFill>
                  <a:srgbClr val="FF4414"/>
                </a:solidFill>
                <a:latin typeface="Montserrat"/>
              </a:rPr>
              <a:t>04</a:t>
            </a:r>
          </a:p>
        </p:txBody>
      </p:sp>
      <p:sp>
        <p:nvSpPr>
          <p:cNvPr id="24" name="TextBox 23"/>
          <p:cNvSpPr txBox="1"/>
          <p:nvPr/>
        </p:nvSpPr>
        <p:spPr>
          <a:xfrm>
            <a:off x="1463040"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Energieeffizienz</a:t>
            </a:r>
          </a:p>
        </p:txBody>
      </p:sp>
      <p:sp>
        <p:nvSpPr>
          <p:cNvPr id="25" name="TextBox 24"/>
          <p:cNvSpPr txBox="1"/>
          <p:nvPr/>
        </p:nvSpPr>
        <p:spPr>
          <a:xfrm>
            <a:off x="1463040"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Energiekosten reduzieren, Effizienz steigern und erneuerbare Energien nutzen.</a:t>
            </a:r>
          </a:p>
        </p:txBody>
      </p:sp>
      <p:sp>
        <p:nvSpPr>
          <p:cNvPr id="26" name="Rectangle 25">
            <a:extLst>
              <a:ext uri="{C183D7F6-B498-43B3-948B-1728B52AA6E4}">
                <adec:decorative xmlns:adec="http://schemas.microsoft.com/office/drawing/2017/decorative" val="1"/>
              </a:ext>
            </a:extLst>
          </p:cNvPr>
          <p:cNvSpPr/>
          <p:nvPr/>
        </p:nvSpPr>
        <p:spPr>
          <a:xfrm>
            <a:off x="4224527" y="4297680"/>
            <a:ext cx="41148" cy="1115568"/>
          </a:xfrm>
          <a:prstGeom prst="rect">
            <a:avLst/>
          </a:prstGeom>
          <a:solidFill>
            <a:srgbClr val="FF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4334255" y="4169664"/>
            <a:ext cx="685800" cy="475488"/>
          </a:xfrm>
          <a:prstGeom prst="rect">
            <a:avLst/>
          </a:prstGeom>
          <a:noFill/>
        </p:spPr>
        <p:txBody>
          <a:bodyPr wrap="square" lIns="0" tIns="0" rIns="0" bIns="0">
            <a:noAutofit/>
          </a:bodyPr>
          <a:lstStyle/>
          <a:p>
            <a:pPr algn="l">
              <a:lnSpc>
                <a:spcPct val="100000"/>
              </a:lnSpc>
            </a:pPr>
            <a:r>
              <a:rPr sz="2900" b="0" dirty="0">
                <a:solidFill>
                  <a:srgbClr val="FFAD00"/>
                </a:solidFill>
                <a:latin typeface="Montserrat"/>
              </a:rPr>
              <a:t>05</a:t>
            </a:r>
          </a:p>
        </p:txBody>
      </p:sp>
      <p:sp>
        <p:nvSpPr>
          <p:cNvPr id="28" name="TextBox 27"/>
          <p:cNvSpPr txBox="1"/>
          <p:nvPr/>
        </p:nvSpPr>
        <p:spPr>
          <a:xfrm>
            <a:off x="5065775" y="4206240"/>
            <a:ext cx="2692909" cy="347472"/>
          </a:xfrm>
          <a:prstGeom prst="rect">
            <a:avLst/>
          </a:prstGeom>
          <a:noFill/>
        </p:spPr>
        <p:txBody>
          <a:bodyPr wrap="square" lIns="0" tIns="0" rIns="0" bIns="0">
            <a:noAutofit/>
          </a:bodyPr>
          <a:lstStyle/>
          <a:p>
            <a:pPr algn="l">
              <a:lnSpc>
                <a:spcPct val="100000"/>
              </a:lnSpc>
            </a:pPr>
            <a:r>
              <a:rPr sz="1650" b="1" dirty="0" err="1">
                <a:solidFill>
                  <a:srgbClr val="10065A"/>
                </a:solidFill>
                <a:latin typeface="Montserrat"/>
              </a:rPr>
              <a:t>Prozesse</a:t>
            </a:r>
            <a:r>
              <a:rPr sz="1650" b="1" dirty="0">
                <a:solidFill>
                  <a:srgbClr val="10065A"/>
                </a:solidFill>
                <a:latin typeface="Montserrat"/>
              </a:rPr>
              <a:t> &amp; Technologie</a:t>
            </a:r>
          </a:p>
        </p:txBody>
      </p:sp>
      <p:sp>
        <p:nvSpPr>
          <p:cNvPr id="29" name="TextBox 28"/>
          <p:cNvSpPr txBox="1"/>
          <p:nvPr/>
        </p:nvSpPr>
        <p:spPr>
          <a:xfrm>
            <a:off x="5065775"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Bestehende Abläufe verbessern und neue Technologien in die Anwendung bringen.</a:t>
            </a:r>
          </a:p>
        </p:txBody>
      </p:sp>
      <p:sp>
        <p:nvSpPr>
          <p:cNvPr id="30" name="Rectangle 29">
            <a:extLst>
              <a:ext uri="{C183D7F6-B498-43B3-948B-1728B52AA6E4}">
                <adec:decorative xmlns:adec="http://schemas.microsoft.com/office/drawing/2017/decorative" val="1"/>
              </a:ext>
            </a:extLst>
          </p:cNvPr>
          <p:cNvSpPr/>
          <p:nvPr/>
        </p:nvSpPr>
        <p:spPr>
          <a:xfrm>
            <a:off x="7827264" y="4297680"/>
            <a:ext cx="41148" cy="1115568"/>
          </a:xfrm>
          <a:prstGeom prst="rect">
            <a:avLst/>
          </a:prstGeom>
          <a:solidFill>
            <a:srgbClr val="10AD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7936992" y="4169664"/>
            <a:ext cx="685800" cy="475488"/>
          </a:xfrm>
          <a:prstGeom prst="rect">
            <a:avLst/>
          </a:prstGeom>
          <a:noFill/>
        </p:spPr>
        <p:txBody>
          <a:bodyPr wrap="square" lIns="0" tIns="0" rIns="0" bIns="0">
            <a:noAutofit/>
          </a:bodyPr>
          <a:lstStyle/>
          <a:p>
            <a:pPr algn="l">
              <a:lnSpc>
                <a:spcPct val="100000"/>
              </a:lnSpc>
            </a:pPr>
            <a:r>
              <a:rPr sz="2900" b="0" dirty="0">
                <a:solidFill>
                  <a:srgbClr val="10AD00"/>
                </a:solidFill>
                <a:latin typeface="Montserrat"/>
              </a:rPr>
              <a:t>06</a:t>
            </a:r>
          </a:p>
        </p:txBody>
      </p:sp>
      <p:sp>
        <p:nvSpPr>
          <p:cNvPr id="32" name="TextBox 31"/>
          <p:cNvSpPr txBox="1"/>
          <p:nvPr/>
        </p:nvSpPr>
        <p:spPr>
          <a:xfrm>
            <a:off x="8668512" y="4206240"/>
            <a:ext cx="2377439" cy="347472"/>
          </a:xfrm>
          <a:prstGeom prst="rect">
            <a:avLst/>
          </a:prstGeom>
          <a:noFill/>
        </p:spPr>
        <p:txBody>
          <a:bodyPr wrap="square" lIns="0" tIns="0" rIns="0" bIns="0">
            <a:noAutofit/>
          </a:bodyPr>
          <a:lstStyle/>
          <a:p>
            <a:pPr algn="l">
              <a:lnSpc>
                <a:spcPct val="100000"/>
              </a:lnSpc>
            </a:pPr>
            <a:r>
              <a:rPr sz="1650" b="1">
                <a:solidFill>
                  <a:srgbClr val="10065A"/>
                </a:solidFill>
                <a:latin typeface="Montserrat"/>
              </a:rPr>
              <a:t>Regulierung</a:t>
            </a:r>
          </a:p>
        </p:txBody>
      </p:sp>
      <p:sp>
        <p:nvSpPr>
          <p:cNvPr id="33" name="TextBox 32"/>
          <p:cNvSpPr txBox="1"/>
          <p:nvPr/>
        </p:nvSpPr>
        <p:spPr>
          <a:xfrm>
            <a:off x="8668512" y="4663440"/>
            <a:ext cx="2377439" cy="713232"/>
          </a:xfrm>
          <a:prstGeom prst="rect">
            <a:avLst/>
          </a:prstGeom>
          <a:noFill/>
        </p:spPr>
        <p:txBody>
          <a:bodyPr wrap="square" lIns="0" tIns="0" rIns="0" bIns="0">
            <a:noAutofit/>
          </a:bodyPr>
          <a:lstStyle/>
          <a:p>
            <a:pPr algn="l">
              <a:lnSpc>
                <a:spcPct val="100000"/>
              </a:lnSpc>
            </a:pPr>
            <a:r>
              <a:rPr sz="1400" b="0">
                <a:solidFill>
                  <a:srgbClr val="10065A"/>
                </a:solidFill>
                <a:latin typeface="Source Sans Pro"/>
              </a:rPr>
              <a:t>Neue Anforderungen frühzeitig adressieren – besonders Umwelt und Sicherheit.</a:t>
            </a:r>
          </a:p>
        </p:txBody>
      </p:sp>
      <p:sp>
        <p:nvSpPr>
          <p:cNvPr id="36" name="TextBox 35"/>
          <p:cNvSpPr txBox="1"/>
          <p:nvPr/>
        </p:nvSpPr>
        <p:spPr>
          <a:xfrm>
            <a:off x="589788" y="6206947"/>
            <a:ext cx="3611880" cy="164592"/>
          </a:xfrm>
          <a:prstGeom prst="rect">
            <a:avLst/>
          </a:prstGeom>
          <a:noFill/>
        </p:spPr>
        <p:txBody>
          <a:bodyPr wrap="square" lIns="0" tIns="0" rIns="0" bIns="0">
            <a:noAutofit/>
          </a:bodyPr>
          <a:lstStyle/>
          <a:p>
            <a:pPr algn="l">
              <a:lnSpc>
                <a:spcPct val="100000"/>
              </a:lnSpc>
            </a:pPr>
            <a:r>
              <a:rPr sz="800" b="0">
                <a:solidFill>
                  <a:srgbClr val="6F737A"/>
                </a:solidFill>
                <a:latin typeface="Source Sans Pro"/>
              </a:rPr>
              <a:t>Quelle: VCI-Mitgliederumfrage, Juni 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3A213267-5FD7-4EBC-89E2-F44E777E659A}"/>
              </a:ext>
            </a:extLst>
          </p:cNvPr>
          <p:cNvGraphicFramePr>
            <a:graphicFrameLocks noChangeAspect="1"/>
          </p:cNvGraphicFramePr>
          <p:nvPr>
            <p:custDataLst>
              <p:tags r:id="rId1"/>
            </p:custDataLst>
            <p:extLst>
              <p:ext uri="{D42A27DB-BD31-4B8C-83A1-F6EECF244321}">
                <p14:modId xmlns:p14="http://schemas.microsoft.com/office/powerpoint/2010/main" val="3698683939"/>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3A213267-5FD7-4EBC-89E2-F44E777E659A}"/>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13A46FA2-7308-4750-B06E-E63681A1EB66}"/>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13</a:t>
            </a:fld>
            <a:endParaRPr lang="de-DE"/>
          </a:p>
        </p:txBody>
      </p:sp>
      <p:sp>
        <p:nvSpPr>
          <p:cNvPr id="14" name="Inhaltsplatzhalter 13"/>
          <p:cNvSpPr>
            <a:spLocks noGrp="1"/>
          </p:cNvSpPr>
          <p:nvPr>
            <p:ph type="body" sz="quarter" idx="43"/>
          </p:nvPr>
        </p:nvSpPr>
        <p:spPr>
          <a:xfrm>
            <a:off x="8244013" y="1221138"/>
            <a:ext cx="3455987" cy="4573045"/>
          </a:xfrm>
        </p:spPr>
        <p:txBody>
          <a:bodyPr vert="horz" lIns="0" tIns="0" rIns="0" bIns="0" rtlCol="0">
            <a:noAutofit/>
          </a:bodyPr>
          <a:lstStyle/>
          <a:p>
            <a:r>
              <a:rPr lang="de-DE" sz="1800" dirty="0"/>
              <a:t>Im Branchenvergleich belegt die Chemie- und Pharmaindustrie mit ihren FuE-Ausgaben Platz 3. </a:t>
            </a:r>
          </a:p>
          <a:p>
            <a:r>
              <a:rPr lang="de-DE" sz="1800" dirty="0"/>
              <a:t>15,3 Prozent der Aufwendungen des Verarbeitenden Gewerbes werden von Chemie/</a:t>
            </a:r>
            <a:r>
              <a:rPr lang="de-DE" sz="1800" dirty="0" err="1"/>
              <a:t>Pharma</a:t>
            </a:r>
            <a:r>
              <a:rPr lang="de-DE" sz="1800" dirty="0"/>
              <a:t> erbracht – seit vier Jahren mit rückläufigem Trend. </a:t>
            </a:r>
          </a:p>
          <a:p>
            <a:r>
              <a:rPr lang="de-DE" sz="1800" dirty="0"/>
              <a:t>Der Anteil der FuE-Ausgaben liegt weit über dem Umsatzanteil der Branche an der deutschen Industrie.</a:t>
            </a:r>
          </a:p>
          <a:p>
            <a:r>
              <a:rPr lang="de-DE" sz="1800" dirty="0"/>
              <a:t>Die Innovationsorientierung der Branche ist hoch und ihre Innovationen werden in allen anderen Branchen benötigt. </a:t>
            </a:r>
          </a:p>
        </p:txBody>
      </p:sp>
      <p:sp>
        <p:nvSpPr>
          <p:cNvPr id="16" name="Inhaltsplatzhalter 15"/>
          <p:cNvSpPr>
            <a:spLocks noGrp="1"/>
          </p:cNvSpPr>
          <p:nvPr>
            <p:ph type="body" sz="quarter" idx="40"/>
          </p:nvPr>
        </p:nvSpPr>
        <p:spPr/>
        <p:txBody>
          <a:bodyPr vert="horz" lIns="0" tIns="0" rIns="0" bIns="0" rtlCol="0">
            <a:noAutofit/>
          </a:bodyPr>
          <a:lstStyle/>
          <a:p>
            <a:r>
              <a:rPr lang="de-DE"/>
              <a:t>Quellen: Stifterverband, VCI </a:t>
            </a:r>
          </a:p>
        </p:txBody>
      </p:sp>
      <p:sp>
        <p:nvSpPr>
          <p:cNvPr id="18" name="Textplatzhalter 6"/>
          <p:cNvSpPr>
            <a:spLocks noGrp="1"/>
          </p:cNvSpPr>
          <p:nvPr>
            <p:ph type="body" sz="quarter" idx="19"/>
          </p:nvPr>
        </p:nvSpPr>
        <p:spPr/>
        <p:txBody>
          <a:bodyPr/>
          <a:lstStyle/>
          <a:p>
            <a:r>
              <a:rPr lang="de-DE" dirty="0"/>
              <a:t>Interne FuE-Aufwendungen im deutschen Verarbeitenden Gewerbe in Prozent, 2024</a:t>
            </a:r>
          </a:p>
        </p:txBody>
      </p:sp>
      <p:sp>
        <p:nvSpPr>
          <p:cNvPr id="13" name="Textplatzhalter 12"/>
          <p:cNvSpPr>
            <a:spLocks noGrp="1"/>
          </p:cNvSpPr>
          <p:nvPr>
            <p:ph type="body" sz="quarter" idx="13"/>
          </p:nvPr>
        </p:nvSpPr>
        <p:spPr/>
        <p:txBody>
          <a:bodyPr/>
          <a:lstStyle/>
          <a:p>
            <a:r>
              <a:rPr lang="de-DE" dirty="0">
                <a:solidFill>
                  <a:schemeClr val="tx2"/>
                </a:solidFill>
              </a:rPr>
              <a:t>FuE-Aufwendungen im Branchenvergleich</a:t>
            </a:r>
          </a:p>
        </p:txBody>
      </p:sp>
      <p:sp>
        <p:nvSpPr>
          <p:cNvPr id="12" name="Titel 11"/>
          <p:cNvSpPr>
            <a:spLocks noGrp="1"/>
          </p:cNvSpPr>
          <p:nvPr>
            <p:ph type="title"/>
          </p:nvPr>
        </p:nvSpPr>
        <p:spPr>
          <a:noFill/>
        </p:spPr>
        <p:txBody>
          <a:bodyPr vert="horz"/>
          <a:lstStyle/>
          <a:p>
            <a:r>
              <a:rPr lang="de-DE" dirty="0"/>
              <a:t>Chemie &amp; </a:t>
            </a:r>
            <a:r>
              <a:rPr lang="de-DE" dirty="0" err="1"/>
              <a:t>Pharma</a:t>
            </a:r>
            <a:r>
              <a:rPr lang="de-DE" dirty="0"/>
              <a:t> liegt auf Platz 3 in der Industrie</a:t>
            </a:r>
          </a:p>
        </p:txBody>
      </p:sp>
      <p:graphicFrame>
        <p:nvGraphicFramePr>
          <p:cNvPr id="8" name="Diagrammplatzhalter 14" descr="Chart">
            <a:extLst>
              <a:ext uri="{FF2B5EF4-FFF2-40B4-BE49-F238E27FC236}">
                <a16:creationId xmlns:a16="http://schemas.microsoft.com/office/drawing/2014/main" id="{EE69A9A0-290A-4F03-AE21-EF3EB7ECDC8A}"/>
              </a:ext>
            </a:extLst>
          </p:cNvPr>
          <p:cNvGraphicFramePr>
            <a:graphicFrameLocks noGrp="1"/>
          </p:cNvGraphicFramePr>
          <p:nvPr>
            <p:ph type="chart" sz="quarter" idx="18"/>
            <p:extLst>
              <p:ext uri="{D42A27DB-BD31-4B8C-83A1-F6EECF244321}">
                <p14:modId xmlns:p14="http://schemas.microsoft.com/office/powerpoint/2010/main" val="426555623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20731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1490F344-8CC1-4545-B856-D896DECBD14D}"/>
              </a:ext>
            </a:extLst>
          </p:cNvPr>
          <p:cNvGraphicFramePr>
            <a:graphicFrameLocks noChangeAspect="1"/>
          </p:cNvGraphicFramePr>
          <p:nvPr>
            <p:custDataLst>
              <p:tags r:id="rId1"/>
            </p:custDataLst>
            <p:extLst>
              <p:ext uri="{D42A27DB-BD31-4B8C-83A1-F6EECF244321}">
                <p14:modId xmlns:p14="http://schemas.microsoft.com/office/powerpoint/2010/main" val="346369767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11" name="Objekt 10" hidden="1">
                        <a:extLst>
                          <a:ext uri="{FF2B5EF4-FFF2-40B4-BE49-F238E27FC236}">
                            <a16:creationId xmlns:a16="http://schemas.microsoft.com/office/drawing/2014/main" id="{1490F344-8CC1-4545-B856-D896DECBD14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9" name="Rechteck 8" hidden="1">
            <a:extLst>
              <a:ext uri="{FF2B5EF4-FFF2-40B4-BE49-F238E27FC236}">
                <a16:creationId xmlns:a16="http://schemas.microsoft.com/office/drawing/2014/main" id="{F7FFEBE7-6C27-4F63-92E7-D08FB6D9EEAD}"/>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14</a:t>
            </a:fld>
            <a:endParaRPr lang="de-DE"/>
          </a:p>
        </p:txBody>
      </p:sp>
      <p:sp>
        <p:nvSpPr>
          <p:cNvPr id="5" name="Inhaltsplatzhalter 4"/>
          <p:cNvSpPr>
            <a:spLocks noGrp="1"/>
          </p:cNvSpPr>
          <p:nvPr>
            <p:ph type="body" sz="quarter" idx="43"/>
          </p:nvPr>
        </p:nvSpPr>
        <p:spPr/>
        <p:txBody>
          <a:bodyPr/>
          <a:lstStyle/>
          <a:p>
            <a:r>
              <a:rPr lang="de-DE" dirty="0"/>
              <a:t>Gut 7 Prozent ihres Umsatzes investierte die Branche 2024 wieder in Forschung und Entwicklung.</a:t>
            </a:r>
          </a:p>
          <a:p>
            <a:r>
              <a:rPr lang="de-DE" dirty="0"/>
              <a:t>Besonders hoch ist die FuE-Quote in der Pharmaindustrie.</a:t>
            </a:r>
          </a:p>
        </p:txBody>
      </p:sp>
      <p:sp>
        <p:nvSpPr>
          <p:cNvPr id="2" name="Textplatzhalter 1">
            <a:extLst>
              <a:ext uri="{FF2B5EF4-FFF2-40B4-BE49-F238E27FC236}">
                <a16:creationId xmlns:a16="http://schemas.microsoft.com/office/drawing/2014/main" id="{9B3EB225-2B52-4CC8-AC61-01B763642FBF}"/>
              </a:ext>
            </a:extLst>
          </p:cNvPr>
          <p:cNvSpPr>
            <a:spLocks noGrp="1"/>
          </p:cNvSpPr>
          <p:nvPr>
            <p:ph type="body" sz="quarter" idx="40"/>
          </p:nvPr>
        </p:nvSpPr>
        <p:spPr/>
        <p:txBody>
          <a:bodyPr/>
          <a:lstStyle/>
          <a:p>
            <a:r>
              <a:rPr lang="de-DE"/>
              <a:t>Quellen: Stifterverband, Destatis, VCI</a:t>
            </a:r>
          </a:p>
        </p:txBody>
      </p:sp>
      <p:sp>
        <p:nvSpPr>
          <p:cNvPr id="12" name="Textplatzhalter 11"/>
          <p:cNvSpPr>
            <a:spLocks noGrp="1"/>
          </p:cNvSpPr>
          <p:nvPr>
            <p:ph type="body" sz="quarter" idx="19"/>
          </p:nvPr>
        </p:nvSpPr>
        <p:spPr/>
        <p:txBody>
          <a:bodyPr/>
          <a:lstStyle/>
          <a:p>
            <a:r>
              <a:rPr lang="de-DE" dirty="0"/>
              <a:t>Anteil der internen bzw. externen FuE-Aufwendungen am Umsatz in Prozent, 2024</a:t>
            </a:r>
          </a:p>
        </p:txBody>
      </p:sp>
      <p:sp>
        <p:nvSpPr>
          <p:cNvPr id="7" name="Textplatzhalter 6"/>
          <p:cNvSpPr>
            <a:spLocks noGrp="1"/>
          </p:cNvSpPr>
          <p:nvPr>
            <p:ph type="body" sz="quarter" idx="13"/>
          </p:nvPr>
        </p:nvSpPr>
        <p:spPr/>
        <p:txBody>
          <a:bodyPr/>
          <a:lstStyle/>
          <a:p>
            <a:r>
              <a:rPr lang="de-DE" dirty="0">
                <a:solidFill>
                  <a:schemeClr val="tx2"/>
                </a:solidFill>
              </a:rPr>
              <a:t>FuE-Quote im Branchenvergleich</a:t>
            </a:r>
          </a:p>
        </p:txBody>
      </p:sp>
      <p:sp>
        <p:nvSpPr>
          <p:cNvPr id="3" name="Titel 2"/>
          <p:cNvSpPr>
            <a:spLocks noGrp="1"/>
          </p:cNvSpPr>
          <p:nvPr>
            <p:ph type="title"/>
          </p:nvPr>
        </p:nvSpPr>
        <p:spPr>
          <a:noFill/>
        </p:spPr>
        <p:txBody>
          <a:bodyPr vert="horz"/>
          <a:lstStyle/>
          <a:p>
            <a:r>
              <a:rPr lang="de-DE" dirty="0"/>
              <a:t>Hohe Forschungsquote bei </a:t>
            </a:r>
            <a:r>
              <a:rPr lang="de-DE" dirty="0" err="1"/>
              <a:t>Pharma</a:t>
            </a:r>
            <a:endParaRPr lang="de-DE" dirty="0"/>
          </a:p>
        </p:txBody>
      </p:sp>
      <p:graphicFrame>
        <p:nvGraphicFramePr>
          <p:cNvPr id="13" name="Diagrammplatzhalter 10" descr="Chart">
            <a:extLst>
              <a:ext uri="{FF2B5EF4-FFF2-40B4-BE49-F238E27FC236}">
                <a16:creationId xmlns:a16="http://schemas.microsoft.com/office/drawing/2014/main" id="{8D714EF3-70C4-447A-8692-8A7DCB9345A6}"/>
              </a:ext>
            </a:extLst>
          </p:cNvPr>
          <p:cNvGraphicFramePr>
            <a:graphicFrameLocks noGrp="1"/>
          </p:cNvGraphicFramePr>
          <p:nvPr>
            <p:ph type="chart" sz="quarter" idx="18"/>
            <p:extLst>
              <p:ext uri="{D42A27DB-BD31-4B8C-83A1-F6EECF244321}">
                <p14:modId xmlns:p14="http://schemas.microsoft.com/office/powerpoint/2010/main" val="115094623"/>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65877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C7970AEF-BAF9-4CBD-AF85-AE3E2FC938B6}"/>
              </a:ext>
            </a:extLst>
          </p:cNvPr>
          <p:cNvGraphicFramePr>
            <a:graphicFrameLocks noChangeAspect="1"/>
          </p:cNvGraphicFramePr>
          <p:nvPr>
            <p:custDataLst>
              <p:tags r:id="rId1"/>
            </p:custDataLst>
            <p:extLst>
              <p:ext uri="{D42A27DB-BD31-4B8C-83A1-F6EECF244321}">
                <p14:modId xmlns:p14="http://schemas.microsoft.com/office/powerpoint/2010/main" val="1011324990"/>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5" name="Objekt 4" hidden="1">
                        <a:extLst>
                          <a:ext uri="{FF2B5EF4-FFF2-40B4-BE49-F238E27FC236}">
                            <a16:creationId xmlns:a16="http://schemas.microsoft.com/office/drawing/2014/main" id="{C7970AEF-BAF9-4CBD-AF85-AE3E2FC938B6}"/>
                          </a:ext>
                        </a:extLst>
                      </p:cNvPr>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DF5A5A43-79B8-4548-964B-D44BC77680B7}"/>
              </a:ext>
            </a:extLst>
          </p:cNvPr>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6" name="Foliennummernplatzhalter 5"/>
          <p:cNvSpPr>
            <a:spLocks noGrp="1"/>
          </p:cNvSpPr>
          <p:nvPr>
            <p:ph type="sldNum" sz="quarter" idx="10"/>
          </p:nvPr>
        </p:nvSpPr>
        <p:spPr/>
        <p:txBody>
          <a:bodyPr/>
          <a:lstStyle/>
          <a:p>
            <a:fld id="{02CEFE82-39F2-4F47-8A0C-D5AB3496FA5C}" type="slidenum">
              <a:rPr lang="de-DE" smtClean="0"/>
              <a:pPr/>
              <a:t>15</a:t>
            </a:fld>
            <a:endParaRPr lang="de-DE"/>
          </a:p>
        </p:txBody>
      </p:sp>
      <p:sp>
        <p:nvSpPr>
          <p:cNvPr id="2" name="Textplatzhalter 1">
            <a:extLst>
              <a:ext uri="{FF2B5EF4-FFF2-40B4-BE49-F238E27FC236}">
                <a16:creationId xmlns:a16="http://schemas.microsoft.com/office/drawing/2014/main" id="{374598D1-2941-4810-AC6E-D4F541BA4477}"/>
              </a:ext>
            </a:extLst>
          </p:cNvPr>
          <p:cNvSpPr>
            <a:spLocks noGrp="1"/>
          </p:cNvSpPr>
          <p:nvPr>
            <p:ph type="body" sz="quarter" idx="43"/>
          </p:nvPr>
        </p:nvSpPr>
        <p:spPr/>
        <p:txBody>
          <a:bodyPr/>
          <a:lstStyle/>
          <a:p>
            <a:endParaRPr lang="de-DE"/>
          </a:p>
          <a:p>
            <a:endParaRPr lang="de-DE"/>
          </a:p>
        </p:txBody>
      </p:sp>
      <p:sp>
        <p:nvSpPr>
          <p:cNvPr id="10" name="Inhaltsplatzhalter 9"/>
          <p:cNvSpPr>
            <a:spLocks noGrp="1"/>
          </p:cNvSpPr>
          <p:nvPr>
            <p:ph type="body" sz="quarter" idx="40"/>
          </p:nvPr>
        </p:nvSpPr>
        <p:spPr/>
        <p:txBody>
          <a:bodyPr vert="horz" lIns="0" tIns="0" rIns="0" bIns="0" rtlCol="0">
            <a:noAutofit/>
          </a:bodyPr>
          <a:lstStyle/>
          <a:p>
            <a:r>
              <a:rPr lang="de-DE"/>
              <a:t>Quellen: ZEW, VCI</a:t>
            </a:r>
          </a:p>
        </p:txBody>
      </p:sp>
      <p:graphicFrame>
        <p:nvGraphicFramePr>
          <p:cNvPr id="11" name="Diagrammplatzhalter 13" descr="Chart">
            <a:extLst>
              <a:ext uri="{FF2B5EF4-FFF2-40B4-BE49-F238E27FC236}">
                <a16:creationId xmlns:a16="http://schemas.microsoft.com/office/drawing/2014/main" id="{9C734C0F-E118-438A-A9C6-B0A11A2345DA}"/>
              </a:ext>
            </a:extLst>
          </p:cNvPr>
          <p:cNvGraphicFramePr>
            <a:graphicFrameLocks noGrp="1"/>
          </p:cNvGraphicFramePr>
          <p:nvPr>
            <p:ph type="chart" sz="quarter" idx="18"/>
            <p:extLst>
              <p:ext uri="{D42A27DB-BD31-4B8C-83A1-F6EECF244321}">
                <p14:modId xmlns:p14="http://schemas.microsoft.com/office/powerpoint/2010/main" val="2645478239"/>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platzhalter 11"/>
          <p:cNvSpPr>
            <a:spLocks noGrp="1"/>
          </p:cNvSpPr>
          <p:nvPr>
            <p:ph type="body" sz="quarter" idx="19"/>
          </p:nvPr>
        </p:nvSpPr>
        <p:spPr/>
        <p:txBody>
          <a:bodyPr/>
          <a:lstStyle/>
          <a:p>
            <a:r>
              <a:rPr lang="de-DE" dirty="0"/>
              <a:t>Anteil forschender Unternehmen* an allen Unternehmen in Deutschland in Prozent, 2024</a:t>
            </a:r>
          </a:p>
        </p:txBody>
      </p:sp>
      <p:sp>
        <p:nvSpPr>
          <p:cNvPr id="7" name="Textplatzhalter 6"/>
          <p:cNvSpPr>
            <a:spLocks noGrp="1"/>
          </p:cNvSpPr>
          <p:nvPr>
            <p:ph type="body" sz="quarter" idx="13"/>
          </p:nvPr>
        </p:nvSpPr>
        <p:spPr/>
        <p:txBody>
          <a:bodyPr/>
          <a:lstStyle/>
          <a:p>
            <a:r>
              <a:rPr lang="de-DE" dirty="0">
                <a:solidFill>
                  <a:schemeClr val="tx2"/>
                </a:solidFill>
              </a:rPr>
              <a:t>Forschungsorientierung im Branchenvergleich</a:t>
            </a:r>
          </a:p>
        </p:txBody>
      </p:sp>
      <p:sp>
        <p:nvSpPr>
          <p:cNvPr id="3" name="Titel 2"/>
          <p:cNvSpPr>
            <a:spLocks noGrp="1"/>
          </p:cNvSpPr>
          <p:nvPr>
            <p:ph type="title"/>
          </p:nvPr>
        </p:nvSpPr>
        <p:spPr>
          <a:noFill/>
        </p:spPr>
        <p:txBody>
          <a:bodyPr vert="horz"/>
          <a:lstStyle/>
          <a:p>
            <a:r>
              <a:rPr lang="de-DE" dirty="0"/>
              <a:t>Hohe Forschungsorientierung der Branche</a:t>
            </a:r>
          </a:p>
        </p:txBody>
      </p:sp>
      <p:sp>
        <p:nvSpPr>
          <p:cNvPr id="15" name="Inhaltsplatzhalter 14">
            <a:extLst>
              <a:ext uri="{FF2B5EF4-FFF2-40B4-BE49-F238E27FC236}">
                <a16:creationId xmlns:a16="http://schemas.microsoft.com/office/drawing/2014/main" id="{D6DF8DF8-F978-41BE-B724-8D7076CEDCE7}"/>
              </a:ext>
            </a:extLst>
          </p:cNvPr>
          <p:cNvSpPr>
            <a:spLocks noGrp="1"/>
          </p:cNvSpPr>
          <p:nvPr>
            <p:ph idx="4294967295"/>
          </p:nvPr>
        </p:nvSpPr>
        <p:spPr>
          <a:xfrm>
            <a:off x="8488364" y="1743075"/>
            <a:ext cx="3211636" cy="4170363"/>
          </a:xfrm>
        </p:spPr>
        <p:txBody>
          <a:bodyPr/>
          <a:lstStyle/>
          <a:p>
            <a:r>
              <a:rPr lang="de-DE" sz="1900" dirty="0"/>
              <a:t>Drei Viertel der deutschen Chemie- und Pharma-unternehmen waren 2024 innovativ tätig, sei es durch permanente eigene FuE-Abteilungen oder durch anlassbezogene FuE-Aktivitäten.</a:t>
            </a:r>
          </a:p>
          <a:p>
            <a:r>
              <a:rPr lang="de-DE" sz="1900" dirty="0"/>
              <a:t>Dies ist weit mehr als in anderen Branchen und deutlich über dem Durchschnitt des Verarbeitenden Gewerbes insgesamt.</a:t>
            </a:r>
          </a:p>
        </p:txBody>
      </p:sp>
      <p:sp>
        <p:nvSpPr>
          <p:cNvPr id="13" name="Textplatzhalter 1">
            <a:extLst>
              <a:ext uri="{FF2B5EF4-FFF2-40B4-BE49-F238E27FC236}">
                <a16:creationId xmlns:a16="http://schemas.microsoft.com/office/drawing/2014/main" id="{137CA556-E8B8-4EDB-B178-04B95FF368C2}"/>
              </a:ext>
            </a:extLst>
          </p:cNvPr>
          <p:cNvSpPr txBox="1">
            <a:spLocks/>
          </p:cNvSpPr>
          <p:nvPr/>
        </p:nvSpPr>
        <p:spPr>
          <a:xfrm>
            <a:off x="4655840" y="5977438"/>
            <a:ext cx="3065760" cy="12518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e-DE"/>
              <a:t>* Enthält kontinuierliche und gelegentliche Forschungstätigkeiten</a:t>
            </a:r>
          </a:p>
          <a:p>
            <a:pPr algn="r"/>
            <a:endParaRPr lang="de-DE"/>
          </a:p>
        </p:txBody>
      </p:sp>
    </p:spTree>
    <p:extLst>
      <p:ext uri="{BB962C8B-B14F-4D97-AF65-F5344CB8AC3E}">
        <p14:creationId xmlns:p14="http://schemas.microsoft.com/office/powerpoint/2010/main" val="260024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extLst>
              <p:ext uri="{D42A27DB-BD31-4B8C-83A1-F6EECF244321}">
                <p14:modId xmlns:p14="http://schemas.microsoft.com/office/powerpoint/2010/main" val="2636302348"/>
              </p:ext>
            </p:extLst>
          </p:nvPr>
        </p:nvGraphicFramePr>
        <p:xfrm>
          <a:off x="1524794" y="1588"/>
          <a:ext cx="1588" cy="1588"/>
        </p:xfrm>
        <a:graphic>
          <a:graphicData uri="http://schemas.openxmlformats.org/presentationml/2006/ole">
            <mc:AlternateContent xmlns:mc="http://schemas.openxmlformats.org/markup-compatibility/2006">
              <mc:Choice xmlns:v="urn:schemas-microsoft-com:vml" Requires="v">
                <p:oleObj name="think-cell Folie" r:id="rId5" imgW="324" imgH="324" progId="TCLayout.ActiveDocument.1">
                  <p:embed/>
                </p:oleObj>
              </mc:Choice>
              <mc:Fallback>
                <p:oleObj name="think-cell Folie" r:id="rId5" imgW="324" imgH="324" progId="TCLayout.ActiveDocument.1">
                  <p:embed/>
                  <p:pic>
                    <p:nvPicPr>
                      <p:cNvPr id="4" name="Objekt 3" hidden="1"/>
                      <p:cNvPicPr/>
                      <p:nvPr/>
                    </p:nvPicPr>
                    <p:blipFill>
                      <a:blip r:embed="rId6"/>
                      <a:stretch>
                        <a:fillRect/>
                      </a:stretch>
                    </p:blipFill>
                    <p:spPr>
                      <a:xfrm>
                        <a:off x="1524794" y="1588"/>
                        <a:ext cx="1588" cy="1588"/>
                      </a:xfrm>
                      <a:prstGeom prst="rect">
                        <a:avLst/>
                      </a:prstGeom>
                    </p:spPr>
                  </p:pic>
                </p:oleObj>
              </mc:Fallback>
            </mc:AlternateContent>
          </a:graphicData>
        </a:graphic>
      </p:graphicFrame>
      <p:sp>
        <p:nvSpPr>
          <p:cNvPr id="3" name="Rechteck 2" hidden="1"/>
          <p:cNvSpPr/>
          <p:nvPr>
            <p:custDataLst>
              <p:tags r:id="rId2"/>
            </p:custDataLst>
          </p:nvPr>
        </p:nvSpPr>
        <p:spPr>
          <a:xfrm>
            <a:off x="1523206" y="0"/>
            <a:ext cx="158750" cy="158750"/>
          </a:xfrm>
          <a:prstGeom prst="rect">
            <a:avLst/>
          </a:prstGeom>
          <a:solidFill>
            <a:srgbClr val="9A92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de-DE" sz="2200" b="1">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16</a:t>
            </a:fld>
            <a:endParaRPr lang="de-DE"/>
          </a:p>
        </p:txBody>
      </p:sp>
      <p:sp>
        <p:nvSpPr>
          <p:cNvPr id="16" name="Inhaltsplatzhalter 15"/>
          <p:cNvSpPr>
            <a:spLocks noGrp="1"/>
          </p:cNvSpPr>
          <p:nvPr>
            <p:ph type="body" sz="quarter" idx="43"/>
          </p:nvPr>
        </p:nvSpPr>
        <p:spPr/>
        <p:txBody>
          <a:bodyPr vert="horz" lIns="0" tIns="0" rIns="0" bIns="0" rtlCol="0">
            <a:noAutofit/>
          </a:bodyPr>
          <a:lstStyle/>
          <a:p>
            <a:r>
              <a:rPr lang="de-DE" dirty="0"/>
              <a:t>47.054 Beschäftigte arbeiteten zuletzt in den Forschungs- und Entwicklungsabteilungen der Branche. </a:t>
            </a:r>
          </a:p>
          <a:p>
            <a:r>
              <a:rPr lang="de-DE" dirty="0"/>
              <a:t>Knapp jeder zehnte Beschäftigte der Branche ist in einer FuE-Abteilung tätig.</a:t>
            </a:r>
          </a:p>
        </p:txBody>
      </p:sp>
      <p:sp>
        <p:nvSpPr>
          <p:cNvPr id="14" name="Inhaltsplatzhalter 13"/>
          <p:cNvSpPr>
            <a:spLocks noGrp="1"/>
          </p:cNvSpPr>
          <p:nvPr>
            <p:ph type="body" sz="quarter" idx="40"/>
          </p:nvPr>
        </p:nvSpPr>
        <p:spPr/>
        <p:txBody>
          <a:bodyPr vert="horz" lIns="0" tIns="0" rIns="0" bIns="0" rtlCol="0">
            <a:noAutofit/>
          </a:bodyPr>
          <a:lstStyle/>
          <a:p>
            <a:r>
              <a:rPr lang="de-DE" dirty="0"/>
              <a:t>Quellen: Stifterverband, Destatis, VCI, 	* Vollzeitäquivalente</a:t>
            </a:r>
          </a:p>
        </p:txBody>
      </p:sp>
      <p:sp>
        <p:nvSpPr>
          <p:cNvPr id="11" name="Textplatzhalter 11"/>
          <p:cNvSpPr>
            <a:spLocks noGrp="1"/>
          </p:cNvSpPr>
          <p:nvPr>
            <p:ph type="body" sz="quarter" idx="19"/>
          </p:nvPr>
        </p:nvSpPr>
        <p:spPr/>
        <p:txBody>
          <a:bodyPr/>
          <a:lstStyle/>
          <a:p>
            <a:r>
              <a:rPr lang="de-DE" dirty="0"/>
              <a:t>FuE-Personal* und Anteil des FuE-Personals an allen Beschäftigten der Branche in Prozent </a:t>
            </a:r>
          </a:p>
        </p:txBody>
      </p:sp>
      <p:sp>
        <p:nvSpPr>
          <p:cNvPr id="13" name="Textplatzhalter 12"/>
          <p:cNvSpPr>
            <a:spLocks noGrp="1"/>
          </p:cNvSpPr>
          <p:nvPr>
            <p:ph type="body" sz="quarter" idx="13"/>
          </p:nvPr>
        </p:nvSpPr>
        <p:spPr/>
        <p:txBody>
          <a:bodyPr/>
          <a:lstStyle/>
          <a:p>
            <a:r>
              <a:rPr lang="de-DE" dirty="0">
                <a:solidFill>
                  <a:schemeClr val="tx2"/>
                </a:solidFill>
              </a:rPr>
              <a:t>Beschäftigte in den Forschungs- und Entwicklungsabteilungen der Chemie- und Pharmaindustrie</a:t>
            </a:r>
          </a:p>
        </p:txBody>
      </p:sp>
      <p:sp>
        <p:nvSpPr>
          <p:cNvPr id="19" name="Titel 18"/>
          <p:cNvSpPr>
            <a:spLocks noGrp="1"/>
          </p:cNvSpPr>
          <p:nvPr>
            <p:ph type="title"/>
          </p:nvPr>
        </p:nvSpPr>
        <p:spPr>
          <a:noFill/>
        </p:spPr>
        <p:txBody>
          <a:bodyPr vert="horz"/>
          <a:lstStyle/>
          <a:p>
            <a:r>
              <a:rPr lang="de-DE" dirty="0"/>
              <a:t>FuE-Beschäftigtenzahlen: Anstieg ausgebremst</a:t>
            </a:r>
          </a:p>
        </p:txBody>
      </p:sp>
      <p:graphicFrame>
        <p:nvGraphicFramePr>
          <p:cNvPr id="8" name="Diagrammplatzhalter 14" descr="Chart">
            <a:extLst>
              <a:ext uri="{FF2B5EF4-FFF2-40B4-BE49-F238E27FC236}">
                <a16:creationId xmlns:a16="http://schemas.microsoft.com/office/drawing/2014/main" id="{574E034B-C85C-4C59-A35C-6EDB9BAD1A81}"/>
              </a:ext>
            </a:extLst>
          </p:cNvPr>
          <p:cNvGraphicFramePr>
            <a:graphicFrameLocks noGrp="1"/>
          </p:cNvGraphicFramePr>
          <p:nvPr>
            <p:ph type="chart" sz="quarter" idx="18"/>
            <p:extLst>
              <p:ext uri="{D42A27DB-BD31-4B8C-83A1-F6EECF244321}">
                <p14:modId xmlns:p14="http://schemas.microsoft.com/office/powerpoint/2010/main" val="750735594"/>
              </p:ext>
            </p:extLst>
          </p:nvPr>
        </p:nvGraphicFramePr>
        <p:xfrm>
          <a:off x="652463" y="1882775"/>
          <a:ext cx="72723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011254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4D171FAB-56A7-4AD7-94B6-99DADE2D0FE9}"/>
              </a:ext>
            </a:extLst>
          </p:cNvPr>
          <p:cNvGraphicFramePr>
            <a:graphicFrameLocks noChangeAspect="1"/>
          </p:cNvGraphicFramePr>
          <p:nvPr>
            <p:custDataLst>
              <p:tags r:id="rId1"/>
            </p:custDataLst>
            <p:extLst>
              <p:ext uri="{D42A27DB-BD31-4B8C-83A1-F6EECF244321}">
                <p14:modId xmlns:p14="http://schemas.microsoft.com/office/powerpoint/2010/main" val="30465353"/>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4" name="Objekt 3" hidden="1">
                        <a:extLst>
                          <a:ext uri="{FF2B5EF4-FFF2-40B4-BE49-F238E27FC236}">
                            <a16:creationId xmlns:a16="http://schemas.microsoft.com/office/drawing/2014/main" id="{4D171FAB-56A7-4AD7-94B6-99DADE2D0FE9}"/>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5CFD3EBF-0FE3-4D3E-8A83-9816D57E7927}"/>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17</a:t>
            </a:fld>
            <a:endParaRPr lang="de-DE"/>
          </a:p>
        </p:txBody>
      </p:sp>
      <p:sp>
        <p:nvSpPr>
          <p:cNvPr id="19" name="Inhaltsplatzhalter 13"/>
          <p:cNvSpPr>
            <a:spLocks noGrp="1"/>
          </p:cNvSpPr>
          <p:nvPr>
            <p:ph sz="quarter" idx="42"/>
          </p:nvPr>
        </p:nvSpPr>
        <p:spPr/>
        <p:txBody>
          <a:bodyPr vert="horz" lIns="0" tIns="0" rIns="0" bIns="0" rtlCol="0">
            <a:noAutofit/>
          </a:bodyPr>
          <a:lstStyle/>
          <a:p>
            <a:r>
              <a:rPr lang="de-DE" dirty="0"/>
              <a:t>Deutschland ist der fünftgrößte Chemie- und Pharma-Forschungsstandort – gegenüber Vorjahr hat Deutschland einen Platz eingebüßt.</a:t>
            </a:r>
          </a:p>
          <a:p>
            <a:r>
              <a:rPr lang="de-DE" dirty="0"/>
              <a:t>Der Anteil Deutschlands an den FuE-Aufwendungen liegt bei 4,2 Prozent. Betrachtet man nur die Chemie, kommt Deutschland auf einen FuE-Anteil von 8,5 Prozent. </a:t>
            </a:r>
          </a:p>
          <a:p>
            <a:r>
              <a:rPr lang="de-DE" dirty="0"/>
              <a:t>Fast 85 Prozent der weltweiten internen FuE-Ausgaben werden von den sechs größten FuE-Ländern erbracht. </a:t>
            </a:r>
          </a:p>
          <a:p>
            <a:pPr marL="0" indent="0">
              <a:buNone/>
            </a:pPr>
            <a:endParaRPr lang="de-DE" dirty="0"/>
          </a:p>
          <a:p>
            <a:endParaRPr lang="de-DE" dirty="0"/>
          </a:p>
        </p:txBody>
      </p:sp>
      <p:sp>
        <p:nvSpPr>
          <p:cNvPr id="17" name="Inhaltsplatzhalter 15"/>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a:t>
            </a:r>
          </a:p>
          <a:p>
            <a:endParaRPr lang="de-DE"/>
          </a:p>
        </p:txBody>
      </p:sp>
      <p:sp>
        <p:nvSpPr>
          <p:cNvPr id="18" name="Textplatzhalter 6"/>
          <p:cNvSpPr>
            <a:spLocks noGrp="1"/>
          </p:cNvSpPr>
          <p:nvPr>
            <p:ph type="body" sz="quarter" idx="19"/>
          </p:nvPr>
        </p:nvSpPr>
        <p:spPr/>
        <p:txBody>
          <a:bodyPr/>
          <a:lstStyle/>
          <a:p>
            <a:r>
              <a:rPr lang="de-DE" dirty="0"/>
              <a:t>Anteile der internen FuE-Aufwendungen (Chemie &amp; </a:t>
            </a:r>
            <a:r>
              <a:rPr lang="de-DE" dirty="0" err="1"/>
              <a:t>Pharma</a:t>
            </a:r>
            <a:r>
              <a:rPr lang="de-DE" dirty="0"/>
              <a:t>) der Länder an der Welt, 2025, in Prozent</a:t>
            </a:r>
          </a:p>
          <a:p>
            <a:endParaRPr lang="de-DE" dirty="0"/>
          </a:p>
        </p:txBody>
      </p:sp>
      <p:sp>
        <p:nvSpPr>
          <p:cNvPr id="13" name="Textplatzhalter 12"/>
          <p:cNvSpPr>
            <a:spLocks noGrp="1"/>
          </p:cNvSpPr>
          <p:nvPr>
            <p:ph type="body" sz="quarter" idx="13"/>
          </p:nvPr>
        </p:nvSpPr>
        <p:spPr>
          <a:xfrm>
            <a:off x="516000" y="1067124"/>
            <a:ext cx="11160000" cy="288000"/>
          </a:xfrm>
        </p:spPr>
        <p:txBody>
          <a:bodyPr/>
          <a:lstStyle/>
          <a:p>
            <a:r>
              <a:rPr lang="de-DE" dirty="0">
                <a:solidFill>
                  <a:schemeClr val="tx2"/>
                </a:solidFill>
              </a:rPr>
              <a:t>Interne FuE-Ausgaben nach Ländern</a:t>
            </a:r>
          </a:p>
        </p:txBody>
      </p:sp>
      <p:sp>
        <p:nvSpPr>
          <p:cNvPr id="12" name="Titel 11"/>
          <p:cNvSpPr>
            <a:spLocks noGrp="1"/>
          </p:cNvSpPr>
          <p:nvPr>
            <p:ph type="title"/>
          </p:nvPr>
        </p:nvSpPr>
        <p:spPr>
          <a:noFill/>
        </p:spPr>
        <p:txBody>
          <a:bodyPr vert="horz"/>
          <a:lstStyle/>
          <a:p>
            <a:r>
              <a:rPr lang="de-DE" dirty="0"/>
              <a:t>Deutschland rutscht auf Platz 5</a:t>
            </a:r>
          </a:p>
        </p:txBody>
      </p:sp>
      <p:sp>
        <p:nvSpPr>
          <p:cNvPr id="31" name="Textplatzhalter 1">
            <a:extLst>
              <a:ext uri="{FF2B5EF4-FFF2-40B4-BE49-F238E27FC236}">
                <a16:creationId xmlns:a16="http://schemas.microsoft.com/office/drawing/2014/main" id="{C8FC22A5-4975-4EDC-A395-AAB3FF84F906}"/>
              </a:ext>
            </a:extLst>
          </p:cNvPr>
          <p:cNvSpPr txBox="1">
            <a:spLocks/>
          </p:cNvSpPr>
          <p:nvPr/>
        </p:nvSpPr>
        <p:spPr>
          <a:xfrm>
            <a:off x="4121375" y="5976938"/>
            <a:ext cx="1800000" cy="12541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Clr>
                <a:schemeClr val="accent1"/>
              </a:buClr>
              <a:buSzPct val="90000"/>
              <a:buFontTx/>
              <a:buNone/>
              <a:defRPr sz="800" b="0" i="0" kern="1200">
                <a:solidFill>
                  <a:schemeClr val="tx1">
                    <a:lumMod val="60000"/>
                    <a:lumOff val="40000"/>
                  </a:schemeClr>
                </a:solidFill>
                <a:latin typeface="Source Sans Pro" panose="020B0503030403020204" pitchFamily="34" charset="0"/>
                <a:ea typeface="+mn-ea"/>
                <a:cs typeface="+mn-cs"/>
              </a:defRPr>
            </a:lvl1pPr>
            <a:lvl2pPr marL="648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2pPr>
            <a:lvl3pPr marL="972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3pPr>
            <a:lvl4pPr marL="1296000" indent="-324000" algn="l" defTabSz="914400" rtl="0" eaLnBrk="1" latinLnBrk="0" hangingPunct="1">
              <a:lnSpc>
                <a:spcPts val="2400"/>
              </a:lnSpc>
              <a:spcBef>
                <a:spcPts val="500"/>
              </a:spcBef>
              <a:buClr>
                <a:srgbClr val="CCDBEA"/>
              </a:buClr>
              <a:buSzPct val="90000"/>
              <a:buFont typeface="STIXGeneral-Regular" pitchFamily="2" charset="2"/>
              <a:buChar char="⬢"/>
              <a:defRPr sz="800" b="0" i="0" kern="1200">
                <a:solidFill>
                  <a:schemeClr val="tx1">
                    <a:lumMod val="60000"/>
                    <a:lumOff val="40000"/>
                  </a:schemeClr>
                </a:solidFill>
                <a:latin typeface="Source Sans Pro" panose="020B0503030403020204" pitchFamily="34" charset="0"/>
                <a:ea typeface="+mn-ea"/>
                <a:cs typeface="+mn-cs"/>
              </a:defRPr>
            </a:lvl4pPr>
            <a:lvl5pPr marL="0" indent="0" algn="l" defTabSz="914400" rtl="0" eaLnBrk="1" latinLnBrk="0" hangingPunct="1">
              <a:lnSpc>
                <a:spcPts val="2400"/>
              </a:lnSpc>
              <a:spcBef>
                <a:spcPts val="500"/>
              </a:spcBef>
              <a:buFontTx/>
              <a:buNone/>
              <a:defRPr sz="800" b="0" i="0" kern="1200">
                <a:solidFill>
                  <a:schemeClr val="tx1">
                    <a:lumMod val="60000"/>
                    <a:lumOff val="40000"/>
                  </a:schemeClr>
                </a:solidFill>
                <a:latin typeface="Source Sans Pro" panose="020B05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a:p>
        </p:txBody>
      </p:sp>
      <p:graphicFrame>
        <p:nvGraphicFramePr>
          <p:cNvPr id="8" name="Diagrammplatzhalter 13" descr="Chart">
            <a:extLst>
              <a:ext uri="{FF2B5EF4-FFF2-40B4-BE49-F238E27FC236}">
                <a16:creationId xmlns:a16="http://schemas.microsoft.com/office/drawing/2014/main" id="{8DA2375A-8EF8-4BDA-8BD4-D5856ECD340A}"/>
              </a:ext>
            </a:extLst>
          </p:cNvPr>
          <p:cNvGraphicFramePr>
            <a:graphicFrameLocks noGrp="1"/>
          </p:cNvGraphicFramePr>
          <p:nvPr>
            <p:ph type="chart" sz="quarter" idx="18"/>
            <p:extLst>
              <p:ext uri="{D42A27DB-BD31-4B8C-83A1-F6EECF244321}">
                <p14:modId xmlns:p14="http://schemas.microsoft.com/office/powerpoint/2010/main" val="1726925952"/>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99141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178B8254-2217-4687-9C36-F5B2C621F041}"/>
              </a:ext>
            </a:extLst>
          </p:cNvPr>
          <p:cNvGraphicFramePr>
            <a:graphicFrameLocks noChangeAspect="1"/>
          </p:cNvGraphicFramePr>
          <p:nvPr>
            <p:custDataLst>
              <p:tags r:id="rId1"/>
            </p:custDataLst>
            <p:extLst>
              <p:ext uri="{D42A27DB-BD31-4B8C-83A1-F6EECF244321}">
                <p14:modId xmlns:p14="http://schemas.microsoft.com/office/powerpoint/2010/main" val="392675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98" imgH="499" progId="TCLayout.ActiveDocument.1">
                  <p:embed/>
                </p:oleObj>
              </mc:Choice>
              <mc:Fallback>
                <p:oleObj name="think-cell Folie" r:id="rId4" imgW="498" imgH="499" progId="TCLayout.ActiveDocument.1">
                  <p:embed/>
                  <p:pic>
                    <p:nvPicPr>
                      <p:cNvPr id="6" name="Objekt 5" hidden="1">
                        <a:extLst>
                          <a:ext uri="{FF2B5EF4-FFF2-40B4-BE49-F238E27FC236}">
                            <a16:creationId xmlns:a16="http://schemas.microsoft.com/office/drawing/2014/main" id="{178B8254-2217-4687-9C36-F5B2C621F0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p:cNvSpPr>
            <a:spLocks noGrp="1"/>
          </p:cNvSpPr>
          <p:nvPr>
            <p:ph type="sldNum" sz="quarter" idx="10"/>
          </p:nvPr>
        </p:nvSpPr>
        <p:spPr/>
        <p:txBody>
          <a:bodyPr/>
          <a:lstStyle/>
          <a:p>
            <a:fld id="{02CEFE82-39F2-4F47-8A0C-D5AB3496FA5C}" type="slidenum">
              <a:rPr lang="de-DE" smtClean="0"/>
              <a:pPr/>
              <a:t>18</a:t>
            </a:fld>
            <a:endParaRPr lang="de-DE"/>
          </a:p>
        </p:txBody>
      </p:sp>
      <p:sp>
        <p:nvSpPr>
          <p:cNvPr id="4" name="Textplatzhalter 3">
            <a:extLst>
              <a:ext uri="{FF2B5EF4-FFF2-40B4-BE49-F238E27FC236}">
                <a16:creationId xmlns:a16="http://schemas.microsoft.com/office/drawing/2014/main" id="{4CAA188A-B1B3-4D72-84AB-68CFC2BD9442}"/>
              </a:ext>
            </a:extLst>
          </p:cNvPr>
          <p:cNvSpPr>
            <a:spLocks noGrp="1"/>
          </p:cNvSpPr>
          <p:nvPr>
            <p:ph type="body" sz="quarter" idx="44"/>
          </p:nvPr>
        </p:nvSpPr>
        <p:spPr/>
        <p:txBody>
          <a:bodyPr/>
          <a:lstStyle/>
          <a:p>
            <a:endParaRPr lang="de-DE"/>
          </a:p>
        </p:txBody>
      </p:sp>
      <p:sp>
        <p:nvSpPr>
          <p:cNvPr id="17" name="Inhaltsplatzhalter 15"/>
          <p:cNvSpPr>
            <a:spLocks noGrp="1"/>
          </p:cNvSpPr>
          <p:nvPr>
            <p:ph type="body" sz="quarter" idx="42"/>
          </p:nvPr>
        </p:nvSpPr>
        <p:spPr/>
        <p:txBody>
          <a:bodyPr vert="horz" lIns="0" tIns="0" rIns="0" bIns="0" rtlCol="0">
            <a:noAutofit/>
          </a:bodyPr>
          <a:lstStyle/>
          <a:p>
            <a:r>
              <a:rPr lang="de-DE" dirty="0"/>
              <a:t>Anteile an den weltweiten FuE-Aufwendungen in Prozent</a:t>
            </a:r>
          </a:p>
          <a:p>
            <a:endParaRPr lang="de-DE" dirty="0"/>
          </a:p>
        </p:txBody>
      </p:sp>
      <p:sp>
        <p:nvSpPr>
          <p:cNvPr id="3" name="Textplatzhalter 2">
            <a:extLst>
              <a:ext uri="{FF2B5EF4-FFF2-40B4-BE49-F238E27FC236}">
                <a16:creationId xmlns:a16="http://schemas.microsoft.com/office/drawing/2014/main" id="{8F319B05-8980-439D-8BF9-C66037C48ED8}"/>
              </a:ext>
            </a:extLst>
          </p:cNvPr>
          <p:cNvSpPr>
            <a:spLocks noGrp="1"/>
          </p:cNvSpPr>
          <p:nvPr>
            <p:ph type="body" sz="quarter" idx="43"/>
          </p:nvPr>
        </p:nvSpPr>
        <p:spPr/>
        <p:txBody>
          <a:bodyPr/>
          <a:lstStyle/>
          <a:p>
            <a:r>
              <a:rPr lang="de-DE" sz="1800" dirty="0">
                <a:solidFill>
                  <a:schemeClr val="tx2"/>
                </a:solidFill>
              </a:rPr>
              <a:t>Interne FuE-Aufwendungen </a:t>
            </a:r>
            <a:r>
              <a:rPr lang="de-DE" sz="1800" dirty="0" err="1">
                <a:solidFill>
                  <a:schemeClr val="tx2"/>
                </a:solidFill>
              </a:rPr>
              <a:t>Pharma</a:t>
            </a:r>
            <a:r>
              <a:rPr lang="de-DE" sz="1800" dirty="0">
                <a:solidFill>
                  <a:schemeClr val="tx2"/>
                </a:solidFill>
              </a:rPr>
              <a:t> </a:t>
            </a:r>
          </a:p>
        </p:txBody>
      </p:sp>
      <p:sp>
        <p:nvSpPr>
          <p:cNvPr id="19" name="Inhaltsplatzhalter 13"/>
          <p:cNvSpPr>
            <a:spLocks noGrp="1"/>
          </p:cNvSpPr>
          <p:nvPr>
            <p:ph type="body" sz="quarter" idx="40"/>
          </p:nvPr>
        </p:nvSpPr>
        <p:spPr/>
        <p:txBody>
          <a:bodyPr vert="horz" lIns="0" tIns="0" rIns="0" bIns="0" rtlCol="0">
            <a:noAutofit/>
          </a:bodyPr>
          <a:lstStyle/>
          <a:p>
            <a:r>
              <a:rPr lang="de-DE"/>
              <a:t>Quellen: </a:t>
            </a:r>
            <a:r>
              <a:rPr lang="de-DE" err="1"/>
              <a:t>Chemdata</a:t>
            </a:r>
            <a:r>
              <a:rPr lang="de-DE"/>
              <a:t> International, VCI	* Interne FuE-Aufwendungen</a:t>
            </a:r>
          </a:p>
          <a:p>
            <a:endParaRPr lang="de-DE"/>
          </a:p>
          <a:p>
            <a:endParaRPr lang="de-DE"/>
          </a:p>
        </p:txBody>
      </p:sp>
      <p:sp>
        <p:nvSpPr>
          <p:cNvPr id="18" name="Textplatzhalter 6"/>
          <p:cNvSpPr>
            <a:spLocks noGrp="1"/>
          </p:cNvSpPr>
          <p:nvPr>
            <p:ph type="body" sz="quarter" idx="19"/>
          </p:nvPr>
        </p:nvSpPr>
        <p:spPr/>
        <p:txBody>
          <a:bodyPr/>
          <a:lstStyle/>
          <a:p>
            <a:r>
              <a:rPr lang="de-DE" dirty="0"/>
              <a:t>Anteile der Länder an den weltweiten FuE-Aufwendungen*, 2025</a:t>
            </a:r>
          </a:p>
          <a:p>
            <a:endParaRPr lang="de-DE" dirty="0"/>
          </a:p>
        </p:txBody>
      </p:sp>
      <p:sp>
        <p:nvSpPr>
          <p:cNvPr id="13" name="Textplatzhalter 12"/>
          <p:cNvSpPr>
            <a:spLocks noGrp="1"/>
          </p:cNvSpPr>
          <p:nvPr>
            <p:ph type="body" sz="quarter" idx="13"/>
          </p:nvPr>
        </p:nvSpPr>
        <p:spPr/>
        <p:txBody>
          <a:bodyPr/>
          <a:lstStyle/>
          <a:p>
            <a:r>
              <a:rPr lang="de-DE" sz="1800" dirty="0">
                <a:solidFill>
                  <a:schemeClr val="tx2"/>
                </a:solidFill>
              </a:rPr>
              <a:t>Interne FuE-Aufwendungen Chemie</a:t>
            </a:r>
            <a:r>
              <a:rPr lang="de-DE" sz="1800" dirty="0"/>
              <a:t> (ohne </a:t>
            </a:r>
            <a:r>
              <a:rPr lang="de-DE" sz="1800" dirty="0" err="1"/>
              <a:t>Pharma</a:t>
            </a:r>
            <a:r>
              <a:rPr lang="de-DE" sz="1800" dirty="0"/>
              <a:t>) </a:t>
            </a:r>
          </a:p>
        </p:txBody>
      </p:sp>
      <p:sp>
        <p:nvSpPr>
          <p:cNvPr id="12" name="Titel 11"/>
          <p:cNvSpPr>
            <a:spLocks noGrp="1"/>
          </p:cNvSpPr>
          <p:nvPr>
            <p:ph type="title"/>
          </p:nvPr>
        </p:nvSpPr>
        <p:spPr>
          <a:noFill/>
        </p:spPr>
        <p:txBody>
          <a:bodyPr vert="horz"/>
          <a:lstStyle/>
          <a:p>
            <a:r>
              <a:rPr lang="de-DE" dirty="0"/>
              <a:t>China ist Spitzenreiter bei Chemieforschung – </a:t>
            </a:r>
            <a:br>
              <a:rPr lang="de-DE" dirty="0"/>
            </a:br>
            <a:r>
              <a:rPr lang="de-DE" dirty="0"/>
              <a:t>USA bei </a:t>
            </a:r>
            <a:r>
              <a:rPr lang="de-DE" dirty="0" err="1"/>
              <a:t>Pharma</a:t>
            </a:r>
            <a:endParaRPr lang="de-DE" dirty="0"/>
          </a:p>
        </p:txBody>
      </p:sp>
      <p:graphicFrame>
        <p:nvGraphicFramePr>
          <p:cNvPr id="9" name="Diagrammplatzhalter 13" descr="Chart">
            <a:extLst>
              <a:ext uri="{FF2B5EF4-FFF2-40B4-BE49-F238E27FC236}">
                <a16:creationId xmlns:a16="http://schemas.microsoft.com/office/drawing/2014/main" id="{00000000-0008-0000-0100-000005000000}"/>
              </a:ext>
            </a:extLst>
          </p:cNvPr>
          <p:cNvGraphicFramePr>
            <a:graphicFrameLocks noGrp="1"/>
          </p:cNvGraphicFramePr>
          <p:nvPr>
            <p:ph type="chart" sz="quarter" idx="18"/>
            <p:extLst>
              <p:ext uri="{D42A27DB-BD31-4B8C-83A1-F6EECF244321}">
                <p14:modId xmlns:p14="http://schemas.microsoft.com/office/powerpoint/2010/main" val="2293572061"/>
              </p:ext>
            </p:extLst>
          </p:nvPr>
        </p:nvGraphicFramePr>
        <p:xfrm>
          <a:off x="623888" y="1871663"/>
          <a:ext cx="5291137" cy="3924300"/>
        </p:xfrm>
        <a:graphic>
          <a:graphicData uri="http://schemas.openxmlformats.org/drawingml/2006/chart">
            <c:chart xmlns:c="http://schemas.openxmlformats.org/drawingml/2006/chart" xmlns:r="http://schemas.openxmlformats.org/officeDocument/2006/relationships" r:id="rId6"/>
          </a:graphicData>
        </a:graphic>
      </p:graphicFrame>
      <p:pic>
        <p:nvPicPr>
          <p:cNvPr id="14" name="Diagrammplatzhalter 13">
            <a:extLst>
              <a:ext uri="{FF2B5EF4-FFF2-40B4-BE49-F238E27FC236}">
                <a16:creationId xmlns:a16="http://schemas.microsoft.com/office/drawing/2014/main" id="{87E46A6A-4BF3-2038-7DB8-AEAD4C29F4C6}"/>
              </a:ext>
            </a:extLst>
          </p:cNvPr>
          <p:cNvPicPr>
            <a:picLocks noGrp="1" noChangeAspect="1"/>
          </p:cNvPicPr>
          <p:nvPr>
            <p:ph type="chart" sz="quarter" idx="41"/>
          </p:nvPr>
        </p:nvPicPr>
        <p:blipFill>
          <a:blip r:embed="rId7"/>
          <a:stretch>
            <a:fillRect/>
          </a:stretch>
        </p:blipFill>
        <p:spPr>
          <a:xfrm>
            <a:off x="6281738" y="1873231"/>
            <a:ext cx="5291137" cy="3921164"/>
          </a:xfrm>
          <a:prstGeom prst="rect">
            <a:avLst/>
          </a:prstGeom>
        </p:spPr>
      </p:pic>
    </p:spTree>
    <p:extLst>
      <p:ext uri="{BB962C8B-B14F-4D97-AF65-F5344CB8AC3E}">
        <p14:creationId xmlns:p14="http://schemas.microsoft.com/office/powerpoint/2010/main" val="2632500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1C8FEE18-01DF-47B3-B2DA-B6B33D4B012D}"/>
              </a:ext>
            </a:extLst>
          </p:cNvPr>
          <p:cNvGraphicFramePr>
            <a:graphicFrameLocks noChangeAspect="1"/>
          </p:cNvGraphicFramePr>
          <p:nvPr>
            <p:custDataLst>
              <p:tags r:id="rId1"/>
            </p:custDataLst>
            <p:extLst>
              <p:ext uri="{D42A27DB-BD31-4B8C-83A1-F6EECF244321}">
                <p14:modId xmlns:p14="http://schemas.microsoft.com/office/powerpoint/2010/main" val="3230115246"/>
              </p:ext>
            </p:extLst>
          </p:nvPr>
        </p:nvGraphicFramePr>
        <p:xfrm>
          <a:off x="2382" y="1588"/>
          <a:ext cx="1588" cy="1588"/>
        </p:xfrm>
        <a:graphic>
          <a:graphicData uri="http://schemas.openxmlformats.org/presentationml/2006/ole">
            <mc:AlternateContent xmlns:mc="http://schemas.openxmlformats.org/markup-compatibility/2006">
              <mc:Choice xmlns:v="urn:schemas-microsoft-com:vml" Requires="v">
                <p:oleObj name="think-cell Folie" r:id="rId5" imgW="345" imgH="343" progId="TCLayout.ActiveDocument.1">
                  <p:embed/>
                </p:oleObj>
              </mc:Choice>
              <mc:Fallback>
                <p:oleObj name="think-cell Folie" r:id="rId5" imgW="345" imgH="343" progId="TCLayout.ActiveDocument.1">
                  <p:embed/>
                  <p:pic>
                    <p:nvPicPr>
                      <p:cNvPr id="7" name="Objekt 6" hidden="1">
                        <a:extLst>
                          <a:ext uri="{FF2B5EF4-FFF2-40B4-BE49-F238E27FC236}">
                            <a16:creationId xmlns:a16="http://schemas.microsoft.com/office/drawing/2014/main" id="{1C8FEE18-01DF-47B3-B2DA-B6B33D4B012D}"/>
                          </a:ext>
                        </a:extLst>
                      </p:cNvPr>
                      <p:cNvPicPr/>
                      <p:nvPr/>
                    </p:nvPicPr>
                    <p:blipFill>
                      <a:blip r:embed="rId6"/>
                      <a:stretch>
                        <a:fillRect/>
                      </a:stretch>
                    </p:blipFill>
                    <p:spPr>
                      <a:xfrm>
                        <a:off x="2382"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8C3413D0-B8EE-46D2-B6AB-BBE2817F57EA}"/>
              </a:ext>
            </a:extLst>
          </p:cNvPr>
          <p:cNvSpPr/>
          <p:nvPr>
            <p:custDataLst>
              <p:tags r:id="rId2"/>
            </p:custDataLst>
          </p:nvPr>
        </p:nvSpPr>
        <p:spPr>
          <a:xfrm>
            <a:off x="794" y="0"/>
            <a:ext cx="158750" cy="158750"/>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Aft>
                <a:spcPts val="1000"/>
              </a:spcAft>
            </a:pPr>
            <a:endParaRPr lang="de-DE" sz="2200" b="1" err="1">
              <a:solidFill>
                <a:schemeClr val="tx1"/>
              </a:solidFill>
              <a:latin typeface="Bookman Old Style" panose="02050604050505020204" pitchFamily="18" charset="0"/>
              <a:ea typeface="+mj-ea"/>
              <a:cs typeface="+mj-cs"/>
              <a:sym typeface="Bookman Old Style" panose="02050604050505020204" pitchFamily="18" charset="0"/>
            </a:endParaRPr>
          </a:p>
        </p:txBody>
      </p:sp>
      <p:sp>
        <p:nvSpPr>
          <p:cNvPr id="5" name="Foliennummernplatzhalter 4"/>
          <p:cNvSpPr>
            <a:spLocks noGrp="1"/>
          </p:cNvSpPr>
          <p:nvPr>
            <p:ph type="sldNum" sz="quarter" idx="10"/>
          </p:nvPr>
        </p:nvSpPr>
        <p:spPr/>
        <p:txBody>
          <a:bodyPr/>
          <a:lstStyle/>
          <a:p>
            <a:fld id="{02CEFE82-39F2-4F47-8A0C-D5AB3496FA5C}" type="slidenum">
              <a:rPr lang="de-DE" smtClean="0"/>
              <a:pPr/>
              <a:t>19</a:t>
            </a:fld>
            <a:endParaRPr lang="de-DE"/>
          </a:p>
        </p:txBody>
      </p:sp>
      <p:sp>
        <p:nvSpPr>
          <p:cNvPr id="14" name="Inhaltsplatzhalter 13"/>
          <p:cNvSpPr>
            <a:spLocks noGrp="1"/>
          </p:cNvSpPr>
          <p:nvPr>
            <p:ph type="body" sz="quarter" idx="43"/>
          </p:nvPr>
        </p:nvSpPr>
        <p:spPr>
          <a:xfrm>
            <a:off x="8244013" y="1762183"/>
            <a:ext cx="3586037" cy="4032000"/>
          </a:xfrm>
        </p:spPr>
        <p:txBody>
          <a:bodyPr vert="horz" lIns="0" tIns="0" rIns="0" bIns="0" rtlCol="0">
            <a:noAutofit/>
          </a:bodyPr>
          <a:lstStyle/>
          <a:p>
            <a:r>
              <a:rPr lang="de-DE" sz="1600" dirty="0"/>
              <a:t>Patentgeschützte Erfindungen sind das Ergebnis von Forschung und Entwicklung und zielen auf die Märkte der Zukunft. Sie sind ein guter „Frühindikator“ dafür, wo und wie viel neues Wissen entstanden ist und kommerziell verwertet werden soll. </a:t>
            </a:r>
          </a:p>
          <a:p>
            <a:r>
              <a:rPr lang="de-DE" sz="1600" dirty="0"/>
              <a:t>7,6 Prozent der Patente in der Chemie und Pharmazie kommen aus Deutschland.</a:t>
            </a:r>
          </a:p>
          <a:p>
            <a:r>
              <a:rPr lang="de-DE" sz="1600" dirty="0"/>
              <a:t>Anmeldezahlen in Chemie und </a:t>
            </a:r>
            <a:r>
              <a:rPr lang="de-DE" sz="1600" dirty="0" err="1"/>
              <a:t>Pharma</a:t>
            </a:r>
            <a:r>
              <a:rPr lang="de-DE" sz="1600" dirty="0"/>
              <a:t> in Deutschland sind seit 2010 rückläufig.</a:t>
            </a:r>
          </a:p>
          <a:p>
            <a:r>
              <a:rPr lang="de-DE" sz="1600" dirty="0"/>
              <a:t>China ist inzwischen an Deutschland vorbeigezogen. Korea überholte Deutschland 2021.</a:t>
            </a:r>
          </a:p>
        </p:txBody>
      </p:sp>
      <p:sp>
        <p:nvSpPr>
          <p:cNvPr id="2" name="Textplatzhalter 1">
            <a:extLst>
              <a:ext uri="{FF2B5EF4-FFF2-40B4-BE49-F238E27FC236}">
                <a16:creationId xmlns:a16="http://schemas.microsoft.com/office/drawing/2014/main" id="{C7EA276B-CA41-46F4-967C-9AF4A6D69B21}"/>
              </a:ext>
            </a:extLst>
          </p:cNvPr>
          <p:cNvSpPr>
            <a:spLocks noGrp="1"/>
          </p:cNvSpPr>
          <p:nvPr>
            <p:ph type="body" sz="quarter" idx="40"/>
          </p:nvPr>
        </p:nvSpPr>
        <p:spPr/>
        <p:txBody>
          <a:bodyPr/>
          <a:lstStyle/>
          <a:p>
            <a:r>
              <a:rPr lang="de-DE" dirty="0"/>
              <a:t>Quellen: WPI - </a:t>
            </a:r>
            <a:r>
              <a:rPr lang="de-DE" dirty="0" err="1"/>
              <a:t>Berechnungnen</a:t>
            </a:r>
            <a:r>
              <a:rPr lang="de-DE" dirty="0"/>
              <a:t> des </a:t>
            </a:r>
            <a:r>
              <a:rPr lang="de-DE" dirty="0" err="1"/>
              <a:t>Frauenhofer</a:t>
            </a:r>
            <a:r>
              <a:rPr lang="de-DE" dirty="0"/>
              <a:t>-ISI und CWS, VCI</a:t>
            </a:r>
          </a:p>
          <a:p>
            <a:endParaRPr lang="de-DE" dirty="0"/>
          </a:p>
        </p:txBody>
      </p:sp>
      <p:sp>
        <p:nvSpPr>
          <p:cNvPr id="11" name="Textplatzhalter 11"/>
          <p:cNvSpPr>
            <a:spLocks noGrp="1"/>
          </p:cNvSpPr>
          <p:nvPr>
            <p:ph type="body" sz="quarter" idx="19"/>
          </p:nvPr>
        </p:nvSpPr>
        <p:spPr/>
        <p:txBody>
          <a:bodyPr/>
          <a:lstStyle/>
          <a:p>
            <a:r>
              <a:rPr lang="de-DE" dirty="0"/>
              <a:t>Anteile an den weltweiten Patentanmeldungen in Prozent </a:t>
            </a:r>
          </a:p>
        </p:txBody>
      </p:sp>
      <p:sp>
        <p:nvSpPr>
          <p:cNvPr id="13" name="Textplatzhalter 12"/>
          <p:cNvSpPr>
            <a:spLocks noGrp="1"/>
          </p:cNvSpPr>
          <p:nvPr>
            <p:ph type="body" sz="quarter" idx="13"/>
          </p:nvPr>
        </p:nvSpPr>
        <p:spPr/>
        <p:txBody>
          <a:bodyPr/>
          <a:lstStyle/>
          <a:p>
            <a:r>
              <a:rPr lang="de-DE" dirty="0">
                <a:solidFill>
                  <a:schemeClr val="tx2"/>
                </a:solidFill>
              </a:rPr>
              <a:t>Chemie- und Pharmapatentanmeldungen</a:t>
            </a:r>
          </a:p>
        </p:txBody>
      </p:sp>
      <p:sp>
        <p:nvSpPr>
          <p:cNvPr id="19" name="Titel 18"/>
          <p:cNvSpPr>
            <a:spLocks noGrp="1"/>
          </p:cNvSpPr>
          <p:nvPr>
            <p:ph type="title"/>
          </p:nvPr>
        </p:nvSpPr>
        <p:spPr>
          <a:noFill/>
        </p:spPr>
        <p:txBody>
          <a:bodyPr vert="horz"/>
          <a:lstStyle/>
          <a:p>
            <a:r>
              <a:rPr lang="de-DE" dirty="0"/>
              <a:t>China und Korea gewinnen bei Patenten hinzu – westliche </a:t>
            </a:r>
            <a:r>
              <a:rPr lang="de-DE" dirty="0" err="1"/>
              <a:t>Inustrieländer</a:t>
            </a:r>
            <a:r>
              <a:rPr lang="de-DE" dirty="0"/>
              <a:t> verlieren</a:t>
            </a:r>
          </a:p>
        </p:txBody>
      </p:sp>
      <p:graphicFrame>
        <p:nvGraphicFramePr>
          <p:cNvPr id="9" name="Diagrammplatzhalter 11">
            <a:extLst>
              <a:ext uri="{FF2B5EF4-FFF2-40B4-BE49-F238E27FC236}">
                <a16:creationId xmlns:a16="http://schemas.microsoft.com/office/drawing/2014/main" id="{1929A9DA-F104-42F3-87F1-F8B3A1E68B9A}"/>
              </a:ext>
            </a:extLst>
          </p:cNvPr>
          <p:cNvGraphicFramePr>
            <a:graphicFrameLocks noGrp="1"/>
          </p:cNvGraphicFramePr>
          <p:nvPr>
            <p:ph type="chart" sz="quarter" idx="18"/>
            <p:extLst>
              <p:ext uri="{D42A27DB-BD31-4B8C-83A1-F6EECF244321}">
                <p14:modId xmlns:p14="http://schemas.microsoft.com/office/powerpoint/2010/main" val="2301901800"/>
              </p:ext>
            </p:extLst>
          </p:nvPr>
        </p:nvGraphicFramePr>
        <p:xfrm>
          <a:off x="623888" y="1871663"/>
          <a:ext cx="7270750" cy="39243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281148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59A95CE0-B3CB-42CE-8719-43C6D3AEE6E0}"/>
              </a:ext>
            </a:extLst>
          </p:cNvPr>
          <p:cNvGraphicFramePr>
            <a:graphicFrameLocks noChangeAspect="1"/>
          </p:cNvGraphicFramePr>
          <p:nvPr>
            <p:custDataLst>
              <p:tags r:id="rId1"/>
            </p:custDataLst>
            <p:extLst>
              <p:ext uri="{D42A27DB-BD31-4B8C-83A1-F6EECF244321}">
                <p14:modId xmlns:p14="http://schemas.microsoft.com/office/powerpoint/2010/main" val="6638743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98" imgH="499" progId="TCLayout.ActiveDocument.1">
                  <p:embed/>
                </p:oleObj>
              </mc:Choice>
              <mc:Fallback>
                <p:oleObj name="think-cell Folie" r:id="rId3" imgW="498" imgH="499" progId="TCLayout.ActiveDocument.1">
                  <p:embed/>
                  <p:pic>
                    <p:nvPicPr>
                      <p:cNvPr id="2" name="Objekt 1" hidden="1">
                        <a:extLst>
                          <a:ext uri="{FF2B5EF4-FFF2-40B4-BE49-F238E27FC236}">
                            <a16:creationId xmlns:a16="http://schemas.microsoft.com/office/drawing/2014/main" id="{59A95CE0-B3CB-42CE-8719-43C6D3AEE6E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el 6">
            <a:extLst>
              <a:ext uri="{FF2B5EF4-FFF2-40B4-BE49-F238E27FC236}">
                <a16:creationId xmlns:a16="http://schemas.microsoft.com/office/drawing/2014/main" id="{4651E2AD-EB7C-4026-A943-D89149F18410}"/>
              </a:ext>
            </a:extLst>
          </p:cNvPr>
          <p:cNvSpPr>
            <a:spLocks noGrp="1"/>
          </p:cNvSpPr>
          <p:nvPr>
            <p:ph type="title"/>
          </p:nvPr>
        </p:nvSpPr>
        <p:spPr/>
        <p:txBody>
          <a:bodyPr vert="horz"/>
          <a:lstStyle/>
          <a:p>
            <a:r>
              <a:rPr lang="de-DE"/>
              <a:t>VCI-Ansprechpartnerin</a:t>
            </a:r>
          </a:p>
        </p:txBody>
      </p:sp>
      <p:sp>
        <p:nvSpPr>
          <p:cNvPr id="8" name="Inhaltsplatzhalter 7">
            <a:extLst>
              <a:ext uri="{FF2B5EF4-FFF2-40B4-BE49-F238E27FC236}">
                <a16:creationId xmlns:a16="http://schemas.microsoft.com/office/drawing/2014/main" id="{43F9239C-7DF6-4C6C-AD6D-DBDA9D92BAD3}"/>
              </a:ext>
            </a:extLst>
          </p:cNvPr>
          <p:cNvSpPr>
            <a:spLocks noGrp="1"/>
          </p:cNvSpPr>
          <p:nvPr>
            <p:ph type="body" sz="quarter" idx="10"/>
          </p:nvPr>
        </p:nvSpPr>
        <p:spPr/>
        <p:txBody>
          <a:bodyPr/>
          <a:lstStyle/>
          <a:p>
            <a:endParaRPr lang="de-DE"/>
          </a:p>
          <a:p>
            <a:pPr marL="176213" indent="0">
              <a:buNone/>
            </a:pPr>
            <a:endParaRPr lang="de-DE"/>
          </a:p>
          <a:p>
            <a:pPr marL="176213" indent="0">
              <a:buNone/>
            </a:pPr>
            <a:endParaRPr lang="de-DE"/>
          </a:p>
        </p:txBody>
      </p:sp>
      <p:sp>
        <p:nvSpPr>
          <p:cNvPr id="12" name="Textplatzhalter 11">
            <a:extLst>
              <a:ext uri="{FF2B5EF4-FFF2-40B4-BE49-F238E27FC236}">
                <a16:creationId xmlns:a16="http://schemas.microsoft.com/office/drawing/2014/main" id="{A32AC32C-83E8-34C5-526F-1E1FC3E61BE2}"/>
              </a:ext>
            </a:extLst>
          </p:cNvPr>
          <p:cNvSpPr>
            <a:spLocks noGrp="1"/>
          </p:cNvSpPr>
          <p:nvPr>
            <p:ph type="body" sz="quarter" idx="11"/>
          </p:nvPr>
        </p:nvSpPr>
        <p:spPr/>
        <p:txBody>
          <a:bodyPr/>
          <a:lstStyle/>
          <a:p>
            <a:r>
              <a:rPr lang="de-DE"/>
              <a:t>Christiane Kellermann</a:t>
            </a:r>
          </a:p>
          <a:p>
            <a:r>
              <a:rPr lang="de-DE"/>
              <a:t>Senior-Managerin, Abteilung Volkswirtschaft</a:t>
            </a:r>
          </a:p>
          <a:p>
            <a:r>
              <a:rPr lang="de-DE"/>
              <a:t>+49 69 2556 1585</a:t>
            </a:r>
          </a:p>
          <a:p>
            <a:r>
              <a:rPr lang="de-DE"/>
              <a:t>kellermann@vci.de</a:t>
            </a:r>
          </a:p>
        </p:txBody>
      </p:sp>
      <p:sp>
        <p:nvSpPr>
          <p:cNvPr id="5" name="Foliennummernplatzhalter 4">
            <a:extLst>
              <a:ext uri="{FF2B5EF4-FFF2-40B4-BE49-F238E27FC236}">
                <a16:creationId xmlns:a16="http://schemas.microsoft.com/office/drawing/2014/main" id="{BE5622E8-1F12-413F-9BCA-E88798B5297E}"/>
              </a:ext>
            </a:extLst>
          </p:cNvPr>
          <p:cNvSpPr>
            <a:spLocks noGrp="1"/>
          </p:cNvSpPr>
          <p:nvPr>
            <p:ph type="sldNum" sz="quarter" idx="4294967295"/>
          </p:nvPr>
        </p:nvSpPr>
        <p:spPr>
          <a:xfrm>
            <a:off x="0" y="6291263"/>
            <a:ext cx="539750" cy="250825"/>
          </a:xfrm>
        </p:spPr>
        <p:txBody>
          <a:bodyPr/>
          <a:lstStyle/>
          <a:p>
            <a:fld id="{B42D4303-B7FF-7540-9F33-74BBD7018147}" type="slidenum">
              <a:rPr lang="de-DE" smtClean="0"/>
              <a:pPr/>
              <a:t>20</a:t>
            </a:fld>
            <a:endParaRPr lang="de-DE"/>
          </a:p>
        </p:txBody>
      </p:sp>
    </p:spTree>
    <p:extLst>
      <p:ext uri="{BB962C8B-B14F-4D97-AF65-F5344CB8AC3E}">
        <p14:creationId xmlns:p14="http://schemas.microsoft.com/office/powerpoint/2010/main" val="33046973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_uNHrIbLWhq0fPjvqFwsC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NwQwfQgCGMBWcgybRgF4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LFy_KAvery7uRKgkkwZzE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jwit1V9IaCzeoQg7eI8Ta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A3s38m.fwNNOdW8aqCE.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wto5od98u4jD4P.ow9.z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NXJnTtwS7lQlie0xC6asn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u0xwH6eLd5kxDCgLcjUcE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CI-Layouts">
  <a:themeElements>
    <a:clrScheme name="VCI_2025">
      <a:dk1>
        <a:sysClr val="windowText" lastClr="000000"/>
      </a:dk1>
      <a:lt1>
        <a:sysClr val="window" lastClr="FFFFFF"/>
      </a:lt1>
      <a:dk2>
        <a:srgbClr val="10065A"/>
      </a:dk2>
      <a:lt2>
        <a:srgbClr val="F0F3F7"/>
      </a:lt2>
      <a:accent1>
        <a:srgbClr val="FF3EB5"/>
      </a:accent1>
      <a:accent2>
        <a:srgbClr val="10ADAA"/>
      </a:accent2>
      <a:accent3>
        <a:srgbClr val="8C3E9F"/>
      </a:accent3>
      <a:accent4>
        <a:srgbClr val="FF4414"/>
      </a:accent4>
      <a:accent5>
        <a:srgbClr val="FFAD00"/>
      </a:accent5>
      <a:accent6>
        <a:srgbClr val="10AD00"/>
      </a:accent6>
      <a:hlink>
        <a:srgbClr val="10069F"/>
      </a:hlink>
      <a:folHlink>
        <a:srgbClr val="8C3E9F"/>
      </a:folHlink>
    </a:clrScheme>
    <a:fontScheme name="VCI_2025">
      <a:majorFont>
        <a:latin typeface="Montserrat"/>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0069F"/>
        </a:solidFill>
        <a:ln>
          <a:noFill/>
        </a:ln>
        <a:effectLst/>
      </a:spPr>
      <a:bodyPr rtlCol="0" anchor="ctr"/>
      <a:lstStyle>
        <a:defPPr algn="ctr">
          <a:defRPr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Dunkelblau">
      <a:srgbClr val="10065A"/>
    </a:custClr>
    <a:custClr name="VCI-Blau">
      <a:srgbClr val="10069F"/>
    </a:custClr>
    <a:custClr name="Pink">
      <a:srgbClr val="FF3EB5"/>
    </a:custClr>
    <a:custClr name="Tuerkis">
      <a:srgbClr val="10ADAA"/>
    </a:custClr>
    <a:custClr name="Violett">
      <a:srgbClr val="8C3E9F"/>
    </a:custClr>
    <a:custClr name="Orange">
      <a:srgbClr val="FF4414"/>
    </a:custClr>
    <a:custClr name="Gold">
      <a:srgbClr val="FFAD00"/>
    </a:custClr>
    <a:custClr name="Gruen">
      <a:srgbClr val="10AD00"/>
    </a:custClr>
    <a:custClr name="Blaugrau">
      <a:srgbClr val="F0F3F7"/>
    </a:custClr>
    <a:custClr name=" ">
      <a:srgbClr val="FFFFFF"/>
    </a:custClr>
    <a:custClr name="Dunkelblau_10">
      <a:srgbClr val="E7E6EF"/>
    </a:custClr>
    <a:custClr name="Blau_10">
      <a:srgbClr val="E7E6F6"/>
    </a:custClr>
    <a:custClr name="Pink_10">
      <a:srgbClr val="FFECF8"/>
    </a:custClr>
    <a:custClr name="Tuerkis_10">
      <a:srgbClr val="E7F6F6"/>
    </a:custClr>
    <a:custClr name="Violett_10">
      <a:srgbClr val="F3EBF5"/>
    </a:custClr>
    <a:custClr name="Orange_10">
      <a:srgbClr val="FFEDE8"/>
    </a:custClr>
    <a:custClr name="Gold_10">
      <a:srgbClr val="FFF6E5"/>
    </a:custClr>
    <a:custClr name="Gruen_10">
      <a:srgbClr val="E7F7E6"/>
    </a:custClr>
    <a:custClr name="Blaugrau_10">
      <a:srgbClr val="FEFEFE"/>
    </a:custClr>
  </a:custClrLst>
  <a:extLst>
    <a:ext uri="{05A4C25C-085E-4340-85A3-A5531E510DB2}">
      <thm15:themeFamily xmlns:thm15="http://schemas.microsoft.com/office/thememl/2012/main" name="VCI-PP Vorlage__mitBeispielen.potx" id="{AB40926D-7DA4-42AD-8CF4-5CEEF388E32A}" vid="{A8857B38-99AB-410A-93D7-C9E6C6D32698}"/>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VCI Farben">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VCI 2025">
    <a:dk1>
      <a:sysClr val="windowText" lastClr="000000"/>
    </a:dk1>
    <a:lt1>
      <a:sysClr val="window" lastClr="FFFFFF"/>
    </a:lt1>
    <a:dk2>
      <a:srgbClr val="10065A"/>
    </a:dk2>
    <a:lt2>
      <a:srgbClr val="F0F3F7"/>
    </a:lt2>
    <a:accent1>
      <a:srgbClr val="10069F"/>
    </a:accent1>
    <a:accent2>
      <a:srgbClr val="FF3EB5"/>
    </a:accent2>
    <a:accent3>
      <a:srgbClr val="FFAD00"/>
    </a:accent3>
    <a:accent4>
      <a:srgbClr val="10ADAA"/>
    </a:accent4>
    <a:accent5>
      <a:srgbClr val="8C3E9F"/>
    </a:accent5>
    <a:accent6>
      <a:srgbClr val="FF4414"/>
    </a:accent6>
    <a:hlink>
      <a:srgbClr val="10069F"/>
    </a:hlink>
    <a:folHlink>
      <a:srgbClr val="8C3E9F"/>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DE2ECDCE7963848BE8026999C29C87C" ma:contentTypeVersion="12" ma:contentTypeDescription="Create a new document." ma:contentTypeScope="" ma:versionID="33f13c1501397dfae6f2598b1f148a56">
  <xsd:schema xmlns:xsd="http://www.w3.org/2001/XMLSchema" xmlns:xs="http://www.w3.org/2001/XMLSchema" xmlns:p="http://schemas.microsoft.com/office/2006/metadata/properties" xmlns:ns2="f419676e-231e-4a92-8714-0ff896738fc6" xmlns:ns3="568dfcef-6e46-41c2-bd36-2f30ecf621fc" targetNamespace="http://schemas.microsoft.com/office/2006/metadata/properties" ma:root="true" ma:fieldsID="9c02e6c8487594b8cd7a6991b73bcd98" ns2:_="" ns3:_="">
    <xsd:import namespace="f419676e-231e-4a92-8714-0ff896738fc6"/>
    <xsd:import namespace="568dfcef-6e46-41c2-bd36-2f30ecf621f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676e-231e-4a92-8714-0ff896738fc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f721015-1e04-4c72-962b-a5b8b69cefd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8dfcef-6e46-41c2-bd36-2f30ecf621f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4b727f2-8edd-4450-9a8b-f810ec72d056}" ma:internalName="TaxCatchAll" ma:showField="CatchAllData" ma:web="568dfcef-6e46-41c2-bd36-2f30ecf621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19676e-231e-4a92-8714-0ff896738fc6">
      <Terms xmlns="http://schemas.microsoft.com/office/infopath/2007/PartnerControls"/>
    </lcf76f155ced4ddcb4097134ff3c332f>
    <TaxCatchAll xmlns="568dfcef-6e46-41c2-bd36-2f30ecf621fc" xsi:nil="true"/>
  </documentManagement>
</p:properties>
</file>

<file path=customXml/itemProps1.xml><?xml version="1.0" encoding="utf-8"?>
<ds:datastoreItem xmlns:ds="http://schemas.openxmlformats.org/officeDocument/2006/customXml" ds:itemID="{BBFB297C-99E1-4283-8C83-D94C231B8B07}">
  <ds:schemaRefs>
    <ds:schemaRef ds:uri="http://schemas.microsoft.com/sharepoint/v3/contenttype/forms"/>
  </ds:schemaRefs>
</ds:datastoreItem>
</file>

<file path=customXml/itemProps2.xml><?xml version="1.0" encoding="utf-8"?>
<ds:datastoreItem xmlns:ds="http://schemas.openxmlformats.org/officeDocument/2006/customXml" ds:itemID="{23FEAFDF-9BAC-4EB5-A6C1-DF7D8D72CB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19676e-231e-4a92-8714-0ff896738fc6"/>
    <ds:schemaRef ds:uri="568dfcef-6e46-41c2-bd36-2f30ecf621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471855-59D8-4300-88DB-2D81C3195EDC}">
  <ds:schemaRefs>
    <ds:schemaRef ds:uri="http://purl.org/dc/terms/"/>
    <ds:schemaRef ds:uri="f419676e-231e-4a92-8714-0ff896738fc6"/>
    <ds:schemaRef ds:uri="568dfcef-6e46-41c2-bd36-2f30ecf621fc"/>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2025-VCI-PP Vorlage__blanko</Template>
  <TotalTime>0</TotalTime>
  <Words>1915</Words>
  <Application>Microsoft Office PowerPoint</Application>
  <PresentationFormat>Breitbild</PresentationFormat>
  <Paragraphs>233</Paragraphs>
  <Slides>20</Slides>
  <Notes>13</Notes>
  <HiddenSlides>0</HiddenSlides>
  <MMClips>0</MMClips>
  <ScaleCrop>false</ScaleCrop>
  <HeadingPairs>
    <vt:vector size="8" baseType="variant">
      <vt:variant>
        <vt:lpstr>Verwendete Schriftarten</vt:lpstr>
      </vt:variant>
      <vt:variant>
        <vt:i4>12</vt:i4>
      </vt:variant>
      <vt:variant>
        <vt:lpstr>Design</vt:lpstr>
      </vt:variant>
      <vt:variant>
        <vt:i4>1</vt:i4>
      </vt:variant>
      <vt:variant>
        <vt:lpstr>Eingebettete OLE-Server</vt:lpstr>
      </vt:variant>
      <vt:variant>
        <vt:i4>1</vt:i4>
      </vt:variant>
      <vt:variant>
        <vt:lpstr>Folientitel</vt:lpstr>
      </vt:variant>
      <vt:variant>
        <vt:i4>20</vt:i4>
      </vt:variant>
    </vt:vector>
  </HeadingPairs>
  <TitlesOfParts>
    <vt:vector size="34" baseType="lpstr">
      <vt:lpstr>Arial</vt:lpstr>
      <vt:lpstr>Bahnschrift SemiBold</vt:lpstr>
      <vt:lpstr>Bookman Old Style</vt:lpstr>
      <vt:lpstr>Calibri</vt:lpstr>
      <vt:lpstr>Georgia</vt:lpstr>
      <vt:lpstr>Gotham Black</vt:lpstr>
      <vt:lpstr>Montserrat</vt:lpstr>
      <vt:lpstr>Montserrat Black</vt:lpstr>
      <vt:lpstr>Source Sans Pro</vt:lpstr>
      <vt:lpstr>STIXGeneral-Regular</vt:lpstr>
      <vt:lpstr>VCI_Symbole</vt:lpstr>
      <vt:lpstr>Wingdings 2</vt:lpstr>
      <vt:lpstr>VCI-Layouts</vt:lpstr>
      <vt:lpstr>think-cell Folie</vt:lpstr>
      <vt:lpstr>Innovationsstandort im Wettbewerb</vt:lpstr>
      <vt:lpstr>Dashboard Chemie &amp; Pharma: Forschungsstark</vt:lpstr>
      <vt:lpstr>Die deutsche chemisch-pharmazeutische Industrie ist forschungsstark…</vt:lpstr>
      <vt:lpstr>…Aber das Innovationssystem läuft nicht mehr reibungslos</vt:lpstr>
      <vt:lpstr>Chemie- und Pharmaindustrie ist forschungsstark – die innovationsdynamik lässt aber nach</vt:lpstr>
      <vt:lpstr>Leichter Rückgang im Inland – Ausbau im Ausland</vt:lpstr>
      <vt:lpstr>Forschung unter Druck</vt:lpstr>
      <vt:lpstr>Bürokratie bremst Innovation aus</vt:lpstr>
      <vt:lpstr>Innovationen scheitern nicht an Ideen – sondern an Tempo, Finanzierung und Verlässlichkeit</vt:lpstr>
      <vt:lpstr>Umsetzung von Forschung in Innovation wird schwieriger</vt:lpstr>
      <vt:lpstr>Erfolgskennzahlen von Chemie/Pharma in Deutschland</vt:lpstr>
      <vt:lpstr>SCHWERPUNKTE der INNOVATIONSVORHABEN</vt:lpstr>
      <vt:lpstr>Chemie &amp; Pharma liegt auf Platz 3 in der Industrie</vt:lpstr>
      <vt:lpstr>Hohe Forschungsquote bei Pharma</vt:lpstr>
      <vt:lpstr>Hohe Forschungsorientierung der Branche</vt:lpstr>
      <vt:lpstr>FuE-Beschäftigtenzahlen: Anstieg ausgebremst</vt:lpstr>
      <vt:lpstr>Deutschland rutscht auf Platz 5</vt:lpstr>
      <vt:lpstr>China ist Spitzenreiter bei Chemieforschung –  USA bei Pharma</vt:lpstr>
      <vt:lpstr>China und Korea gewinnen bei Patenten hinzu – westliche Inustrieländer verlieren</vt:lpstr>
      <vt:lpstr>VCI-Ansprechpartnerin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Kellermann, Christiane</dc:creator>
  <cp:lastModifiedBy>Kellermann, Christiane</cp:lastModifiedBy>
  <cp:revision>3</cp:revision>
  <dcterms:created xsi:type="dcterms:W3CDTF">2025-04-30T13:50:47Z</dcterms:created>
  <dcterms:modified xsi:type="dcterms:W3CDTF">2026-09-22T12:55:22Z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0x0101005DE2ECDCE7963848BE8026999C29C87C</vt:lpwstr>
  </property>
  <property fmtid="{D5CDD505-2E9C-101B-9397-08002B2CF9AE}" pid="3" name="MediaServiceImageTags">
    <vt:lpwstr/>
  </property>
</Properties>
</file>