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drawings/drawing4.xml" ContentType="application/vnd.openxmlformats-officedocument.drawingml.chartshapes+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drawings/drawing5.xml" ContentType="application/vnd.openxmlformats-officedocument.drawingml.chartshape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4.xml" ContentType="application/vnd.openxmlformats-officedocument.themeOverride+xml"/>
  <Override PartName="/ppt/drawings/drawing6.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drawings/drawing7.xml" ContentType="application/vnd.openxmlformats-officedocument.drawingml.chartshapes+xml"/>
  <Override PartName="/ppt/tags/tag47.xml" ContentType="application/vnd.openxmlformats-officedocument.presentationml.tags+xml"/>
  <Override PartName="/ppt/tags/tag48.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tags/tag49.xml" ContentType="application/vnd.openxmlformats-officedocument.presentationml.tags+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0.xml" ContentType="application/vnd.openxmlformats-officedocument.presentationml.tag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24.xml" ContentType="application/vnd.openxmlformats-officedocument.themeOverride+xml"/>
  <Override PartName="/ppt/drawings/drawing8.xml" ContentType="application/vnd.openxmlformats-officedocument.drawingml.chartshapes+xml"/>
  <Override PartName="/ppt/tags/tag53.xml" ContentType="application/vnd.openxmlformats-officedocument.presentationml.tags+xml"/>
  <Override PartName="/ppt/tags/tag54.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5.xml" ContentType="application/vnd.openxmlformats-officedocument.themeOverride+xml"/>
  <Override PartName="/ppt/drawings/drawing9.xml" ContentType="application/vnd.openxmlformats-officedocument.drawingml.chartshapes+xml"/>
  <Override PartName="/ppt/tags/tag55.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6.xml" ContentType="application/vnd.openxmlformats-officedocument.themeOverride+xml"/>
  <Override PartName="/ppt/charts/chart27.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7.xml" ContentType="application/vnd.openxmlformats-officedocument.themeOverride+xml"/>
  <Override PartName="/ppt/tags/tag56.xml" ContentType="application/vnd.openxmlformats-officedocument.presentationml.tags+xml"/>
  <Override PartName="/ppt/charts/chart28.xml" ContentType="application/vnd.openxmlformats-officedocument.drawingml.chart+xml"/>
  <Override PartName="/ppt/drawings/drawing10.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8.xml" ContentType="application/vnd.openxmlformats-officedocument.themeOverride+xml"/>
  <Override PartName="/ppt/tags/tag59.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theme/themeOverride29.xml" ContentType="application/vnd.openxmlformats-officedocument.themeOverride+xml"/>
  <Override PartName="/ppt/drawings/drawing11.xml" ContentType="application/vnd.openxmlformats-officedocument.drawingml.chartshapes+xml"/>
  <Override PartName="/ppt/tags/tag60.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30.xml" ContentType="application/vnd.openxmlformats-officedocument.themeOverride+xml"/>
  <Override PartName="/ppt/tags/tag61.xml" ContentType="application/vnd.openxmlformats-officedocument.presentationml.tags+xml"/>
  <Override PartName="/ppt/notesSlides/notesSlide31.xml" ContentType="application/vnd.openxmlformats-officedocument.presentationml.notesSlide+xml"/>
  <Override PartName="/ppt/tags/tag62.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1.xml" ContentType="application/vnd.openxmlformats-officedocument.themeOverride+xml"/>
  <Override PartName="/ppt/drawings/drawing12.xml" ContentType="application/vnd.openxmlformats-officedocument.drawingml.chartshapes+xml"/>
  <Override PartName="/ppt/tags/tag63.xml" ContentType="application/vnd.openxmlformats-officedocument.presentationml.tags+xml"/>
  <Override PartName="/ppt/tags/tag64.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theme/themeOverride32.xml" ContentType="application/vnd.openxmlformats-officedocument.themeOverride+xml"/>
  <Override PartName="/ppt/tags/tag65.xml" ContentType="application/vnd.openxmlformats-officedocument.presentationml.tags+xml"/>
  <Override PartName="/ppt/tags/tag66.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3.xml" ContentType="application/vnd.openxmlformats-officedocument.themeOverride+xml"/>
  <Override PartName="/ppt/tags/tag67.xml" ContentType="application/vnd.openxmlformats-officedocument.presentationml.tags+xml"/>
  <Override PartName="/ppt/tags/tag68.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4.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5.xml" ContentType="application/vnd.openxmlformats-officedocument.themeOverride+xml"/>
  <Override PartName="/ppt/tags/tag71.xml" ContentType="application/vnd.openxmlformats-officedocument.presentationml.tags+xml"/>
  <Override PartName="/ppt/notesSlides/notesSlide37.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6.xml" ContentType="application/vnd.openxmlformats-officedocument.themeOverride+xml"/>
  <Override PartName="/ppt/tags/tag74.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7.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8.xml" ContentType="application/vnd.openxmlformats-officedocument.themeOverride+xml"/>
  <Override PartName="/ppt/tags/tag77.xml" ContentType="application/vnd.openxmlformats-officedocument.presentationml.tags+xml"/>
  <Override PartName="/ppt/notesSlides/notesSlide4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42.xml" ContentType="application/vnd.openxmlformats-officedocument.presentationml.notesSlide+xml"/>
  <Override PartName="/ppt/charts/chart40.xml" ContentType="application/vnd.openxmlformats-officedocument.drawingml.chart+xml"/>
  <Override PartName="/ppt/theme/themeOverride39.xml" ContentType="application/vnd.openxmlformats-officedocument.themeOverride+xml"/>
  <Override PartName="/ppt/tags/tag80.xml" ContentType="application/vnd.openxmlformats-officedocument.presentationml.tags+xml"/>
  <Override PartName="/ppt/tags/tag81.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0.xml" ContentType="application/vnd.openxmlformats-officedocument.themeOverride+xml"/>
  <Override PartName="/ppt/drawings/drawing13.xml" ContentType="application/vnd.openxmlformats-officedocument.drawingml.chartshapes+xml"/>
  <Override PartName="/ppt/tags/tag82.xml" ContentType="application/vnd.openxmlformats-officedocument.presentationml.tags+xml"/>
  <Override PartName="/ppt/tags/tag83.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1.xml" ContentType="application/vnd.openxmlformats-officedocument.themeOverride+xml"/>
  <Override PartName="/ppt/tags/tag84.xml" ContentType="application/vnd.openxmlformats-officedocument.presentationml.tags+xml"/>
  <Override PartName="/ppt/tags/tag85.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2.xml" ContentType="application/vnd.openxmlformats-officedocument.themeOverride+xml"/>
  <Override PartName="/ppt/tags/tag86.xml" ContentType="application/vnd.openxmlformats-officedocument.presentationml.tags+xml"/>
  <Override PartName="/ppt/tags/tag87.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3.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4.xml" ContentType="application/vnd.openxmlformats-officedocument.themeOverride+xml"/>
  <Override PartName="/ppt/tags/tag90.xml" ContentType="application/vnd.openxmlformats-officedocument.presentationml.tags+xml"/>
  <Override PartName="/ppt/notesSlides/notesSlide48.xml" ContentType="application/vnd.openxmlformats-officedocument.presentationml.notesSlide+xml"/>
  <Override PartName="/ppt/tags/tag91.xml" ContentType="application/vnd.openxmlformats-officedocument.presentationml.tags+xml"/>
  <Override PartName="/ppt/notesSlides/notesSlide49.xml" ContentType="application/vnd.openxmlformats-officedocument.presentationml.notesSlide+xml"/>
  <Override PartName="/ppt/tags/tag92.xml" ContentType="application/vnd.openxmlformats-officedocument.presentationml.tags+xml"/>
  <Override PartName="/ppt/notesSlides/notesSlide50.xml" ContentType="application/vnd.openxmlformats-officedocument.presentationml.notesSlide+xml"/>
  <Override PartName="/ppt/tags/tag93.xml" ContentType="application/vnd.openxmlformats-officedocument.presentationml.tags+xml"/>
  <Override PartName="/ppt/notesSlides/notesSlide51.xml" ContentType="application/vnd.openxmlformats-officedocument.presentationml.notesSlide+xml"/>
  <Override PartName="/ppt/tags/tag94.xml" ContentType="application/vnd.openxmlformats-officedocument.presentationml.tags+xml"/>
  <Override PartName="/ppt/notesSlides/notesSlide52.xml" ContentType="application/vnd.openxmlformats-officedocument.presentationml.notesSlide+xml"/>
  <Override PartName="/ppt/tags/tag9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1"/>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303" r:id="rId18"/>
    <p:sldId id="317" r:id="rId19"/>
    <p:sldId id="2141412515" r:id="rId20"/>
    <p:sldId id="341" r:id="rId21"/>
    <p:sldId id="2141412519" r:id="rId22"/>
    <p:sldId id="2141412520" r:id="rId23"/>
    <p:sldId id="2141412473" r:id="rId24"/>
    <p:sldId id="2141412475" r:id="rId25"/>
    <p:sldId id="2141412516" r:id="rId26"/>
    <p:sldId id="2141412513" r:id="rId27"/>
    <p:sldId id="2141412517" r:id="rId28"/>
    <p:sldId id="2141412522" r:id="rId29"/>
    <p:sldId id="2141412521" r:id="rId30"/>
    <p:sldId id="2141412477" r:id="rId31"/>
    <p:sldId id="2141412478" r:id="rId32"/>
    <p:sldId id="2141412512" r:id="rId33"/>
    <p:sldId id="960" r:id="rId34"/>
    <p:sldId id="274" r:id="rId35"/>
    <p:sldId id="273" r:id="rId36"/>
    <p:sldId id="2141412523" r:id="rId37"/>
    <p:sldId id="342" r:id="rId38"/>
    <p:sldId id="948" r:id="rId39"/>
    <p:sldId id="301" r:id="rId40"/>
    <p:sldId id="304" r:id="rId41"/>
    <p:sldId id="333" r:id="rId42"/>
    <p:sldId id="2141412480" r:id="rId43"/>
    <p:sldId id="345" r:id="rId44"/>
    <p:sldId id="311" r:id="rId45"/>
    <p:sldId id="337" r:id="rId46"/>
    <p:sldId id="312" r:id="rId47"/>
    <p:sldId id="343" r:id="rId48"/>
    <p:sldId id="279" r:id="rId49"/>
    <p:sldId id="280" r:id="rId50"/>
    <p:sldId id="2141412527" r:id="rId51"/>
    <p:sldId id="282" r:id="rId52"/>
    <p:sldId id="2141412526" r:id="rId53"/>
    <p:sldId id="283" r:id="rId54"/>
    <p:sldId id="344" r:id="rId55"/>
    <p:sldId id="313" r:id="rId56"/>
    <p:sldId id="314" r:id="rId57"/>
    <p:sldId id="315" r:id="rId58"/>
    <p:sldId id="316" r:id="rId59"/>
    <p:sldId id="2147481438" r:id="rId6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F9438E-C83E-4C90-897F-AD5E3172DD8E}" v="144" dt="2025-05-13T09:08:51.286"/>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28" autoAdjust="0"/>
  </p:normalViewPr>
  <p:slideViewPr>
    <p:cSldViewPr>
      <p:cViewPr varScale="1">
        <p:scale>
          <a:sx n="102" d="100"/>
          <a:sy n="102" d="100"/>
        </p:scale>
        <p:origin x="954" y="108"/>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3" Type="http://schemas.openxmlformats.org/officeDocument/2006/relationships/slide" Target="slides/slide3.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3.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4.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4.xml"/><Relationship Id="rId8"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E8F9438E-C83E-4C90-897F-AD5E3172DD8E}"/>
    <pc:docChg chg="undo custSel modSld">
      <pc:chgData name="Kellermann, Christiane" userId="ad71d5e9-8c27-4886-9d0d-7f91d24f4470" providerId="ADAL" clId="{E8F9438E-C83E-4C90-897F-AD5E3172DD8E}" dt="2025-05-13T09:08:51.286" v="644"/>
      <pc:docMkLst>
        <pc:docMk/>
      </pc:docMkLst>
      <pc:sldChg chg="addSp delSp modSp mod">
        <pc:chgData name="Kellermann, Christiane" userId="ad71d5e9-8c27-4886-9d0d-7f91d24f4470" providerId="ADAL" clId="{E8F9438E-C83E-4C90-897F-AD5E3172DD8E}" dt="2025-05-07T08:22:49.767" v="35"/>
        <pc:sldMkLst>
          <pc:docMk/>
          <pc:sldMk cId="4196301331" sldId="263"/>
        </pc:sldMkLst>
        <pc:graphicFrameChg chg="add mod">
          <ac:chgData name="Kellermann, Christiane" userId="ad71d5e9-8c27-4886-9d0d-7f91d24f4470" providerId="ADAL" clId="{E8F9438E-C83E-4C90-897F-AD5E3172DD8E}" dt="2025-05-07T08:22:49.767" v="35"/>
          <ac:graphicFrameMkLst>
            <pc:docMk/>
            <pc:sldMk cId="4196301331" sldId="263"/>
            <ac:graphicFrameMk id="14" creationId="{E04582F9-BB77-4E91-B91C-F04D29A12536}"/>
          </ac:graphicFrameMkLst>
        </pc:graphicFrameChg>
      </pc:sldChg>
      <pc:sldChg chg="addSp delSp modSp mod modClrScheme chgLayout">
        <pc:chgData name="Kellermann, Christiane" userId="ad71d5e9-8c27-4886-9d0d-7f91d24f4470" providerId="ADAL" clId="{E8F9438E-C83E-4C90-897F-AD5E3172DD8E}" dt="2025-05-07T08:33:33.193" v="116" actId="700"/>
        <pc:sldMkLst>
          <pc:docMk/>
          <pc:sldMk cId="3135721764" sldId="264"/>
        </pc:sldMkLst>
        <pc:spChg chg="mod ord">
          <ac:chgData name="Kellermann, Christiane" userId="ad71d5e9-8c27-4886-9d0d-7f91d24f4470" providerId="ADAL" clId="{E8F9438E-C83E-4C90-897F-AD5E3172DD8E}" dt="2025-05-07T08:33:33.193" v="116" actId="700"/>
          <ac:spMkLst>
            <pc:docMk/>
            <pc:sldMk cId="3135721764" sldId="264"/>
            <ac:spMk id="2" creationId="{00000000-0000-0000-0000-000000000000}"/>
          </ac:spMkLst>
        </pc:spChg>
        <pc:spChg chg="mod ord">
          <ac:chgData name="Kellermann, Christiane" userId="ad71d5e9-8c27-4886-9d0d-7f91d24f4470" providerId="ADAL" clId="{E8F9438E-C83E-4C90-897F-AD5E3172DD8E}" dt="2025-05-07T08:33:33.193" v="116" actId="700"/>
          <ac:spMkLst>
            <pc:docMk/>
            <pc:sldMk cId="3135721764" sldId="264"/>
            <ac:spMk id="3" creationId="{00000000-0000-0000-0000-000000000000}"/>
          </ac:spMkLst>
        </pc:spChg>
        <pc:spChg chg="mod ord">
          <ac:chgData name="Kellermann, Christiane" userId="ad71d5e9-8c27-4886-9d0d-7f91d24f4470" providerId="ADAL" clId="{E8F9438E-C83E-4C90-897F-AD5E3172DD8E}" dt="2025-05-07T08:33:33.193" v="116" actId="700"/>
          <ac:spMkLst>
            <pc:docMk/>
            <pc:sldMk cId="3135721764" sldId="264"/>
            <ac:spMk id="4" creationId="{00000000-0000-0000-0000-000000000000}"/>
          </ac:spMkLst>
        </pc:spChg>
        <pc:spChg chg="mod ord">
          <ac:chgData name="Kellermann, Christiane" userId="ad71d5e9-8c27-4886-9d0d-7f91d24f4470" providerId="ADAL" clId="{E8F9438E-C83E-4C90-897F-AD5E3172DD8E}" dt="2025-05-07T08:33:33.193" v="116" actId="700"/>
          <ac:spMkLst>
            <pc:docMk/>
            <pc:sldMk cId="3135721764" sldId="264"/>
            <ac:spMk id="5" creationId="{E547E41F-EFD9-4B48-B124-8126D896D9FB}"/>
          </ac:spMkLst>
        </pc:spChg>
        <pc:spChg chg="mod ord">
          <ac:chgData name="Kellermann, Christiane" userId="ad71d5e9-8c27-4886-9d0d-7f91d24f4470" providerId="ADAL" clId="{E8F9438E-C83E-4C90-897F-AD5E3172DD8E}" dt="2025-05-07T08:33:33.193" v="116" actId="700"/>
          <ac:spMkLst>
            <pc:docMk/>
            <pc:sldMk cId="3135721764" sldId="264"/>
            <ac:spMk id="6" creationId="{00000000-0000-0000-0000-000000000000}"/>
          </ac:spMkLst>
        </pc:spChg>
        <pc:graphicFrameChg chg="add mod ord">
          <ac:chgData name="Kellermann, Christiane" userId="ad71d5e9-8c27-4886-9d0d-7f91d24f4470" providerId="ADAL" clId="{E8F9438E-C83E-4C90-897F-AD5E3172DD8E}" dt="2025-05-07T08:33:33.193" v="116" actId="700"/>
          <ac:graphicFrameMkLst>
            <pc:docMk/>
            <pc:sldMk cId="3135721764" sldId="264"/>
            <ac:graphicFrameMk id="12" creationId="{00000000-0008-0000-0200-00000A000000}"/>
          </ac:graphicFrameMkLst>
        </pc:graphicFrameChg>
      </pc:sldChg>
      <pc:sldChg chg="addSp delSp modSp mod">
        <pc:chgData name="Kellermann, Christiane" userId="ad71d5e9-8c27-4886-9d0d-7f91d24f4470" providerId="ADAL" clId="{E8F9438E-C83E-4C90-897F-AD5E3172DD8E}" dt="2025-05-07T08:34:55.202" v="119"/>
        <pc:sldMkLst>
          <pc:docMk/>
          <pc:sldMk cId="2530643481" sldId="266"/>
        </pc:sldMkLst>
        <pc:graphicFrameChg chg="add mod">
          <ac:chgData name="Kellermann, Christiane" userId="ad71d5e9-8c27-4886-9d0d-7f91d24f4470" providerId="ADAL" clId="{E8F9438E-C83E-4C90-897F-AD5E3172DD8E}" dt="2025-05-07T08:34:55.202" v="119"/>
          <ac:graphicFrameMkLst>
            <pc:docMk/>
            <pc:sldMk cId="2530643481" sldId="266"/>
            <ac:graphicFrameMk id="13" creationId="{00000000-0008-0000-0300-000004000000}"/>
          </ac:graphicFrameMkLst>
        </pc:graphicFrameChg>
      </pc:sldChg>
      <pc:sldChg chg="addSp delSp modSp mod">
        <pc:chgData name="Kellermann, Christiane" userId="ad71d5e9-8c27-4886-9d0d-7f91d24f4470" providerId="ADAL" clId="{E8F9438E-C83E-4C90-897F-AD5E3172DD8E}" dt="2025-05-07T09:26:22.367" v="369"/>
        <pc:sldMkLst>
          <pc:docMk/>
          <pc:sldMk cId="3320519024" sldId="273"/>
        </pc:sldMkLst>
        <pc:graphicFrameChg chg="add mod">
          <ac:chgData name="Kellermann, Christiane" userId="ad71d5e9-8c27-4886-9d0d-7f91d24f4470" providerId="ADAL" clId="{E8F9438E-C83E-4C90-897F-AD5E3172DD8E}" dt="2025-05-07T09:26:22.367" v="369"/>
          <ac:graphicFrameMkLst>
            <pc:docMk/>
            <pc:sldMk cId="3320519024" sldId="273"/>
            <ac:graphicFrameMk id="12" creationId="{69DFF277-739F-408F-990F-2DBF05E84184}"/>
          </ac:graphicFrameMkLst>
        </pc:graphicFrameChg>
      </pc:sldChg>
      <pc:sldChg chg="addSp delSp modSp mod">
        <pc:chgData name="Kellermann, Christiane" userId="ad71d5e9-8c27-4886-9d0d-7f91d24f4470" providerId="ADAL" clId="{E8F9438E-C83E-4C90-897F-AD5E3172DD8E}" dt="2025-05-07T09:24:19.577" v="366"/>
        <pc:sldMkLst>
          <pc:docMk/>
          <pc:sldMk cId="225040629" sldId="274"/>
        </pc:sldMkLst>
        <pc:graphicFrameChg chg="add mod">
          <ac:chgData name="Kellermann, Christiane" userId="ad71d5e9-8c27-4886-9d0d-7f91d24f4470" providerId="ADAL" clId="{E8F9438E-C83E-4C90-897F-AD5E3172DD8E}" dt="2025-05-07T09:24:19.577" v="366"/>
          <ac:graphicFrameMkLst>
            <pc:docMk/>
            <pc:sldMk cId="225040629" sldId="274"/>
            <ac:graphicFrameMk id="14" creationId="{00000000-0008-0000-0900-000004000000}"/>
          </ac:graphicFrameMkLst>
        </pc:graphicFrameChg>
      </pc:sldChg>
      <pc:sldChg chg="addSp delSp modSp mod modClrScheme chgLayout">
        <pc:chgData name="Kellermann, Christiane" userId="ad71d5e9-8c27-4886-9d0d-7f91d24f4470" providerId="ADAL" clId="{E8F9438E-C83E-4C90-897F-AD5E3172DD8E}" dt="2025-05-07T10:12:05.438" v="407" actId="27918"/>
        <pc:sldMkLst>
          <pc:docMk/>
          <pc:sldMk cId="1290406824" sldId="279"/>
        </pc:sldMkLst>
        <pc:spChg chg="mod ord">
          <ac:chgData name="Kellermann, Christiane" userId="ad71d5e9-8c27-4886-9d0d-7f91d24f4470" providerId="ADAL" clId="{E8F9438E-C83E-4C90-897F-AD5E3172DD8E}" dt="2025-05-07T09:34:30.122" v="381" actId="700"/>
          <ac:spMkLst>
            <pc:docMk/>
            <pc:sldMk cId="1290406824" sldId="279"/>
            <ac:spMk id="2"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3"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4"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6"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8" creationId="{11908021-15A5-4132-A4BB-A89012A66CA5}"/>
          </ac:spMkLst>
        </pc:spChg>
        <pc:graphicFrameChg chg="add mod">
          <ac:chgData name="Kellermann, Christiane" userId="ad71d5e9-8c27-4886-9d0d-7f91d24f4470" providerId="ADAL" clId="{E8F9438E-C83E-4C90-897F-AD5E3172DD8E}" dt="2025-05-07T09:35:52.872" v="393"/>
          <ac:graphicFrameMkLst>
            <pc:docMk/>
            <pc:sldMk cId="1290406824" sldId="279"/>
            <ac:graphicFrameMk id="20" creationId="{EDFEC00E-F986-41E3-8975-040FB9CDF484}"/>
          </ac:graphicFrameMkLst>
        </pc:graphicFrameChg>
        <pc:picChg chg="mod ord">
          <ac:chgData name="Kellermann, Christiane" userId="ad71d5e9-8c27-4886-9d0d-7f91d24f4470" providerId="ADAL" clId="{E8F9438E-C83E-4C90-897F-AD5E3172DD8E}" dt="2025-05-07T09:34:30.122" v="381" actId="700"/>
          <ac:picMkLst>
            <pc:docMk/>
            <pc:sldMk cId="1290406824" sldId="279"/>
            <ac:picMk id="17" creationId="{BBBF63A5-A435-3A77-B592-92C7BF3F9BCD}"/>
          </ac:picMkLst>
        </pc:picChg>
      </pc:sldChg>
      <pc:sldChg chg="addSp delSp modSp mod">
        <pc:chgData name="Kellermann, Christiane" userId="ad71d5e9-8c27-4886-9d0d-7f91d24f4470" providerId="ADAL" clId="{E8F9438E-C83E-4C90-897F-AD5E3172DD8E}" dt="2025-05-07T10:12:44.560" v="410"/>
        <pc:sldMkLst>
          <pc:docMk/>
          <pc:sldMk cId="2277944589" sldId="280"/>
        </pc:sldMkLst>
        <pc:graphicFrameChg chg="add mod">
          <ac:chgData name="Kellermann, Christiane" userId="ad71d5e9-8c27-4886-9d0d-7f91d24f4470" providerId="ADAL" clId="{E8F9438E-C83E-4C90-897F-AD5E3172DD8E}" dt="2025-05-07T10:12:44.560" v="410"/>
          <ac:graphicFrameMkLst>
            <pc:docMk/>
            <pc:sldMk cId="2277944589" sldId="280"/>
            <ac:graphicFrameMk id="18" creationId="{00000000-0008-0000-0C00-000003000000}"/>
          </ac:graphicFrameMkLst>
        </pc:graphicFrameChg>
      </pc:sldChg>
      <pc:sldChg chg="addSp delSp modSp mod">
        <pc:chgData name="Kellermann, Christiane" userId="ad71d5e9-8c27-4886-9d0d-7f91d24f4470" providerId="ADAL" clId="{E8F9438E-C83E-4C90-897F-AD5E3172DD8E}" dt="2025-05-07T10:15:11.602" v="422"/>
        <pc:sldMkLst>
          <pc:docMk/>
          <pc:sldMk cId="2140483940" sldId="282"/>
        </pc:sldMkLst>
        <pc:graphicFrameChg chg="add mod">
          <ac:chgData name="Kellermann, Christiane" userId="ad71d5e9-8c27-4886-9d0d-7f91d24f4470" providerId="ADAL" clId="{E8F9438E-C83E-4C90-897F-AD5E3172DD8E}" dt="2025-05-07T10:15:11.602" v="422"/>
          <ac:graphicFrameMkLst>
            <pc:docMk/>
            <pc:sldMk cId="2140483940" sldId="282"/>
            <ac:graphicFrameMk id="14" creationId="{00000000-0008-0000-0D00-000003000000}"/>
          </ac:graphicFrameMkLst>
        </pc:graphicFrameChg>
      </pc:sldChg>
      <pc:sldChg chg="addSp delSp modSp mod">
        <pc:chgData name="Kellermann, Christiane" userId="ad71d5e9-8c27-4886-9d0d-7f91d24f4470" providerId="ADAL" clId="{E8F9438E-C83E-4C90-897F-AD5E3172DD8E}" dt="2025-05-07T10:18:03.340" v="436"/>
        <pc:sldMkLst>
          <pc:docMk/>
          <pc:sldMk cId="1578429854" sldId="283"/>
        </pc:sldMkLst>
        <pc:graphicFrameChg chg="add mod">
          <ac:chgData name="Kellermann, Christiane" userId="ad71d5e9-8c27-4886-9d0d-7f91d24f4470" providerId="ADAL" clId="{E8F9438E-C83E-4C90-897F-AD5E3172DD8E}" dt="2025-05-07T10:18:03.340" v="436"/>
          <ac:graphicFrameMkLst>
            <pc:docMk/>
            <pc:sldMk cId="1578429854" sldId="283"/>
            <ac:graphicFrameMk id="15" creationId="{00000000-0008-0000-0E00-000004000000}"/>
          </ac:graphicFrameMkLst>
        </pc:graphicFrameChg>
      </pc:sldChg>
      <pc:sldChg chg="addSp delSp modSp mod">
        <pc:chgData name="Kellermann, Christiane" userId="ad71d5e9-8c27-4886-9d0d-7f91d24f4470" providerId="ADAL" clId="{E8F9438E-C83E-4C90-897F-AD5E3172DD8E}" dt="2025-05-07T10:24:02.426" v="442"/>
        <pc:sldMkLst>
          <pc:docMk/>
          <pc:sldMk cId="4047070506" sldId="301"/>
        </pc:sldMkLst>
        <pc:graphicFrameChg chg="add mod">
          <ac:chgData name="Kellermann, Christiane" userId="ad71d5e9-8c27-4886-9d0d-7f91d24f4470" providerId="ADAL" clId="{E8F9438E-C83E-4C90-897F-AD5E3172DD8E}" dt="2025-05-07T10:24:02.426" v="442"/>
          <ac:graphicFrameMkLst>
            <pc:docMk/>
            <pc:sldMk cId="4047070506" sldId="301"/>
            <ac:graphicFrameMk id="13" creationId="{00000000-0008-0000-1300-000004000000}"/>
          </ac:graphicFrameMkLst>
        </pc:graphicFrameChg>
      </pc:sldChg>
      <pc:sldChg chg="addSp delSp modSp mod">
        <pc:chgData name="Kellermann, Christiane" userId="ad71d5e9-8c27-4886-9d0d-7f91d24f4470" providerId="ADAL" clId="{E8F9438E-C83E-4C90-897F-AD5E3172DD8E}" dt="2025-05-07T10:48:28.496" v="586" actId="113"/>
        <pc:sldMkLst>
          <pc:docMk/>
          <pc:sldMk cId="1664343530" sldId="304"/>
        </pc:sldMkLst>
        <pc:spChg chg="mod">
          <ac:chgData name="Kellermann, Christiane" userId="ad71d5e9-8c27-4886-9d0d-7f91d24f4470" providerId="ADAL" clId="{E8F9438E-C83E-4C90-897F-AD5E3172DD8E}" dt="2025-05-07T10:48:22.873" v="560" actId="948"/>
          <ac:spMkLst>
            <pc:docMk/>
            <pc:sldMk cId="1664343530" sldId="304"/>
            <ac:spMk id="7" creationId="{00000000-0000-0000-0000-000000000000}"/>
          </ac:spMkLst>
        </pc:spChg>
        <pc:spChg chg="mod">
          <ac:chgData name="Kellermann, Christiane" userId="ad71d5e9-8c27-4886-9d0d-7f91d24f4470" providerId="ADAL" clId="{E8F9438E-C83E-4C90-897F-AD5E3172DD8E}" dt="2025-05-07T10:48:28.496" v="586" actId="113"/>
          <ac:spMkLst>
            <pc:docMk/>
            <pc:sldMk cId="1664343530" sldId="304"/>
            <ac:spMk id="10" creationId="{00000000-0000-0000-0000-000000000000}"/>
          </ac:spMkLst>
        </pc:spChg>
        <pc:graphicFrameChg chg="mod">
          <ac:chgData name="Kellermann, Christiane" userId="ad71d5e9-8c27-4886-9d0d-7f91d24f4470" providerId="ADAL" clId="{E8F9438E-C83E-4C90-897F-AD5E3172DD8E}" dt="2025-05-07T10:48:22.929" v="585"/>
          <ac:graphicFrameMkLst>
            <pc:docMk/>
            <pc:sldMk cId="1664343530" sldId="304"/>
            <ac:graphicFrameMk id="5" creationId="{00000000-0000-0000-0000-000000000000}"/>
          </ac:graphicFrameMkLst>
        </pc:graphicFrameChg>
        <pc:graphicFrameChg chg="add mod">
          <ac:chgData name="Kellermann, Christiane" userId="ad71d5e9-8c27-4886-9d0d-7f91d24f4470" providerId="ADAL" clId="{E8F9438E-C83E-4C90-897F-AD5E3172DD8E}" dt="2025-05-07T09:29:51.066" v="375"/>
          <ac:graphicFrameMkLst>
            <pc:docMk/>
            <pc:sldMk cId="1664343530" sldId="304"/>
            <ac:graphicFrameMk id="13" creationId="{00000000-0008-0000-1100-000003000000}"/>
          </ac:graphicFrameMkLst>
        </pc:graphicFrameChg>
      </pc:sldChg>
      <pc:sldChg chg="addSp delSp modSp mod">
        <pc:chgData name="Kellermann, Christiane" userId="ad71d5e9-8c27-4886-9d0d-7f91d24f4470" providerId="ADAL" clId="{E8F9438E-C83E-4C90-897F-AD5E3172DD8E}" dt="2025-05-07T10:33:59.504" v="469"/>
        <pc:sldMkLst>
          <pc:docMk/>
          <pc:sldMk cId="1054025243" sldId="311"/>
        </pc:sldMkLst>
        <pc:graphicFrameChg chg="add mod">
          <ac:chgData name="Kellermann, Christiane" userId="ad71d5e9-8c27-4886-9d0d-7f91d24f4470" providerId="ADAL" clId="{E8F9438E-C83E-4C90-897F-AD5E3172DD8E}" dt="2025-05-07T10:33:59.504" v="469"/>
          <ac:graphicFrameMkLst>
            <pc:docMk/>
            <pc:sldMk cId="1054025243" sldId="311"/>
            <ac:graphicFrameMk id="17" creationId="{BBF41F22-9C62-4433-8FA0-76936161EFA3}"/>
          </ac:graphicFrameMkLst>
        </pc:graphicFrameChg>
      </pc:sldChg>
      <pc:sldChg chg="addSp delSp modSp mod">
        <pc:chgData name="Kellermann, Christiane" userId="ad71d5e9-8c27-4886-9d0d-7f91d24f4470" providerId="ADAL" clId="{E8F9438E-C83E-4C90-897F-AD5E3172DD8E}" dt="2025-05-07T10:33:01.248" v="466"/>
        <pc:sldMkLst>
          <pc:docMk/>
          <pc:sldMk cId="2397706435" sldId="312"/>
        </pc:sldMkLst>
        <pc:graphicFrameChg chg="add mod">
          <ac:chgData name="Kellermann, Christiane" userId="ad71d5e9-8c27-4886-9d0d-7f91d24f4470" providerId="ADAL" clId="{E8F9438E-C83E-4C90-897F-AD5E3172DD8E}" dt="2025-05-07T10:33:01.248" v="466"/>
          <ac:graphicFrameMkLst>
            <pc:docMk/>
            <pc:sldMk cId="2397706435" sldId="312"/>
            <ac:graphicFrameMk id="13" creationId="{07649671-458A-4C88-81A3-5F40DC088FF4}"/>
          </ac:graphicFrameMkLst>
        </pc:graphicFrameChg>
      </pc:sldChg>
      <pc:sldChg chg="addSp delSp modSp mod">
        <pc:chgData name="Kellermann, Christiane" userId="ad71d5e9-8c27-4886-9d0d-7f91d24f4470" providerId="ADAL" clId="{E8F9438E-C83E-4C90-897F-AD5E3172DD8E}" dt="2025-05-07T10:46:51.843" v="558"/>
        <pc:sldMkLst>
          <pc:docMk/>
          <pc:sldMk cId="4114485940" sldId="317"/>
        </pc:sldMkLst>
        <pc:spChg chg="mod">
          <ac:chgData name="Kellermann, Christiane" userId="ad71d5e9-8c27-4886-9d0d-7f91d24f4470" providerId="ADAL" clId="{E8F9438E-C83E-4C90-897F-AD5E3172DD8E}" dt="2025-05-07T10:46:51.261" v="556" actId="14100"/>
          <ac:spMkLst>
            <pc:docMk/>
            <pc:sldMk cId="4114485940" sldId="317"/>
            <ac:spMk id="8" creationId="{00000000-0000-0000-0000-000000000000}"/>
          </ac:spMkLst>
        </pc:spChg>
        <pc:graphicFrameChg chg="mod">
          <ac:chgData name="Kellermann, Christiane" userId="ad71d5e9-8c27-4886-9d0d-7f91d24f4470" providerId="ADAL" clId="{E8F9438E-C83E-4C90-897F-AD5E3172DD8E}" dt="2025-05-07T10:46:51.843" v="558"/>
          <ac:graphicFrameMkLst>
            <pc:docMk/>
            <pc:sldMk cId="4114485940" sldId="317"/>
            <ac:graphicFrameMk id="9" creationId="{31095A57-796F-409F-87D7-DBDC5AC1E7E6}"/>
          </ac:graphicFrameMkLst>
        </pc:graphicFrameChg>
        <pc:graphicFrameChg chg="add mod">
          <ac:chgData name="Kellermann, Christiane" userId="ad71d5e9-8c27-4886-9d0d-7f91d24f4470" providerId="ADAL" clId="{E8F9438E-C83E-4C90-897F-AD5E3172DD8E}" dt="2025-05-07T08:37:53.597" v="127"/>
          <ac:graphicFrameMkLst>
            <pc:docMk/>
            <pc:sldMk cId="4114485940" sldId="317"/>
            <ac:graphicFrameMk id="15" creationId="{00000000-0008-0000-0400-000004000000}"/>
          </ac:graphicFrameMkLst>
        </pc:graphicFrameChg>
      </pc:sldChg>
      <pc:sldChg chg="addSp delSp modSp mod modClrScheme chgLayout">
        <pc:chgData name="Kellermann, Christiane" userId="ad71d5e9-8c27-4886-9d0d-7f91d24f4470" providerId="ADAL" clId="{E8F9438E-C83E-4C90-897F-AD5E3172DD8E}" dt="2025-05-07T10:06:31.756" v="397" actId="27918"/>
        <pc:sldMkLst>
          <pc:docMk/>
          <pc:sldMk cId="3516724049" sldId="322"/>
        </pc:sldMkLst>
        <pc:spChg chg="mod ord">
          <ac:chgData name="Kellermann, Christiane" userId="ad71d5e9-8c27-4886-9d0d-7f91d24f4470" providerId="ADAL" clId="{E8F9438E-C83E-4C90-897F-AD5E3172DD8E}" dt="2025-05-07T08:24:57.022" v="41" actId="700"/>
          <ac:spMkLst>
            <pc:docMk/>
            <pc:sldMk cId="3516724049" sldId="322"/>
            <ac:spMk id="3" creationId="{0B0D373A-DE4F-44A5-ABEE-EA3B8691BD37}"/>
          </ac:spMkLst>
        </pc:spChg>
        <pc:spChg chg="mod ord">
          <ac:chgData name="Kellermann, Christiane" userId="ad71d5e9-8c27-4886-9d0d-7f91d24f4470" providerId="ADAL" clId="{E8F9438E-C83E-4C90-897F-AD5E3172DD8E}" dt="2025-05-07T08:25:28.988" v="71" actId="948"/>
          <ac:spMkLst>
            <pc:docMk/>
            <pc:sldMk cId="3516724049" sldId="322"/>
            <ac:spMk id="5" creationId="{D41C278A-7DFB-4143-8837-53A95B50FA0E}"/>
          </ac:spMkLst>
        </pc:spChg>
        <pc:spChg chg="mod">
          <ac:chgData name="Kellermann, Christiane" userId="ad71d5e9-8c27-4886-9d0d-7f91d24f4470" providerId="ADAL" clId="{E8F9438E-C83E-4C90-897F-AD5E3172DD8E}" dt="2025-05-07T08:25:13.793" v="69" actId="108"/>
          <ac:spMkLst>
            <pc:docMk/>
            <pc:sldMk cId="3516724049" sldId="322"/>
            <ac:spMk id="13" creationId="{00BB0954-A9C4-4985-9AF9-707185B1C01C}"/>
          </ac:spMkLst>
        </pc:spChg>
        <pc:graphicFrameChg chg="mod">
          <ac:chgData name="Kellermann, Christiane" userId="ad71d5e9-8c27-4886-9d0d-7f91d24f4470" providerId="ADAL" clId="{E8F9438E-C83E-4C90-897F-AD5E3172DD8E}" dt="2025-05-07T08:25:29.043" v="96"/>
          <ac:graphicFrameMkLst>
            <pc:docMk/>
            <pc:sldMk cId="3516724049" sldId="322"/>
            <ac:graphicFrameMk id="12" creationId="{2B97E41E-89B3-4E5C-AFCF-8D8C1D5B9697}"/>
          </ac:graphicFrameMkLst>
        </pc:graphicFrameChg>
        <pc:graphicFrameChg chg="add mod">
          <ac:chgData name="Kellermann, Christiane" userId="ad71d5e9-8c27-4886-9d0d-7f91d24f4470" providerId="ADAL" clId="{E8F9438E-C83E-4C90-897F-AD5E3172DD8E}" dt="2025-05-07T08:30:37.215" v="109"/>
          <ac:graphicFrameMkLst>
            <pc:docMk/>
            <pc:sldMk cId="3516724049" sldId="322"/>
            <ac:graphicFrameMk id="22" creationId="{00000000-0008-0000-0200-000008000000}"/>
          </ac:graphicFrameMkLst>
        </pc:graphicFrameChg>
        <pc:graphicFrameChg chg="add mod">
          <ac:chgData name="Kellermann, Christiane" userId="ad71d5e9-8c27-4886-9d0d-7f91d24f4470" providerId="ADAL" clId="{E8F9438E-C83E-4C90-897F-AD5E3172DD8E}" dt="2025-05-07T08:30:47.878" v="112"/>
          <ac:graphicFrameMkLst>
            <pc:docMk/>
            <pc:sldMk cId="3516724049" sldId="322"/>
            <ac:graphicFrameMk id="25" creationId="{00000000-0008-0000-0200-000009000000}"/>
          </ac:graphicFrameMkLst>
        </pc:graphicFrameChg>
      </pc:sldChg>
      <pc:sldChg chg="addSp delSp modSp mod">
        <pc:chgData name="Kellermann, Christiane" userId="ad71d5e9-8c27-4886-9d0d-7f91d24f4470" providerId="ADAL" clId="{E8F9438E-C83E-4C90-897F-AD5E3172DD8E}" dt="2025-05-07T10:26:15.642" v="448"/>
        <pc:sldMkLst>
          <pc:docMk/>
          <pc:sldMk cId="1275637722" sldId="333"/>
        </pc:sldMkLst>
        <pc:graphicFrameChg chg="add mod">
          <ac:chgData name="Kellermann, Christiane" userId="ad71d5e9-8c27-4886-9d0d-7f91d24f4470" providerId="ADAL" clId="{E8F9438E-C83E-4C90-897F-AD5E3172DD8E}" dt="2025-05-07T10:26:15.642" v="448"/>
          <ac:graphicFrameMkLst>
            <pc:docMk/>
            <pc:sldMk cId="1275637722" sldId="333"/>
            <ac:graphicFrameMk id="15" creationId="{440F0C2E-7255-48DD-9F70-4446E8BC5C3F}"/>
          </ac:graphicFrameMkLst>
        </pc:graphicFrameChg>
      </pc:sldChg>
      <pc:sldChg chg="addSp delSp modSp mod">
        <pc:chgData name="Kellermann, Christiane" userId="ad71d5e9-8c27-4886-9d0d-7f91d24f4470" providerId="ADAL" clId="{E8F9438E-C83E-4C90-897F-AD5E3172DD8E}" dt="2025-05-07T10:52:51.177" v="603" actId="14100"/>
        <pc:sldMkLst>
          <pc:docMk/>
          <pc:sldMk cId="4003348830" sldId="337"/>
        </pc:sldMkLst>
        <pc:graphicFrameChg chg="add mod">
          <ac:chgData name="Kellermann, Christiane" userId="ad71d5e9-8c27-4886-9d0d-7f91d24f4470" providerId="ADAL" clId="{E8F9438E-C83E-4C90-897F-AD5E3172DD8E}" dt="2025-05-07T10:52:51.177" v="603" actId="14100"/>
          <ac:graphicFrameMkLst>
            <pc:docMk/>
            <pc:sldMk cId="4003348830" sldId="337"/>
            <ac:graphicFrameMk id="6" creationId="{00000000-0008-0000-1700-000003000000}"/>
          </ac:graphicFrameMkLst>
        </pc:graphicFrameChg>
      </pc:sldChg>
      <pc:sldChg chg="addSp delSp modSp mod">
        <pc:chgData name="Kellermann, Christiane" userId="ad71d5e9-8c27-4886-9d0d-7f91d24f4470" providerId="ADAL" clId="{E8F9438E-C83E-4C90-897F-AD5E3172DD8E}" dt="2025-05-07T08:17:35.323" v="21"/>
        <pc:sldMkLst>
          <pc:docMk/>
          <pc:sldMk cId="490789459" sldId="430"/>
        </pc:sldMkLst>
        <pc:graphicFrameChg chg="add mod">
          <ac:chgData name="Kellermann, Christiane" userId="ad71d5e9-8c27-4886-9d0d-7f91d24f4470" providerId="ADAL" clId="{E8F9438E-C83E-4C90-897F-AD5E3172DD8E}" dt="2025-05-07T08:17:35.323" v="21"/>
          <ac:graphicFrameMkLst>
            <pc:docMk/>
            <pc:sldMk cId="490789459" sldId="430"/>
            <ac:graphicFrameMk id="12" creationId="{00000000-0008-0000-0100-000003000000}"/>
          </ac:graphicFrameMkLst>
        </pc:graphicFrameChg>
      </pc:sldChg>
      <pc:sldChg chg="addSp delSp modSp mod">
        <pc:chgData name="Kellermann, Christiane" userId="ad71d5e9-8c27-4886-9d0d-7f91d24f4470" providerId="ADAL" clId="{E8F9438E-C83E-4C90-897F-AD5E3172DD8E}" dt="2025-05-13T09:08:51.286" v="644"/>
        <pc:sldMkLst>
          <pc:docMk/>
          <pc:sldMk cId="618327193" sldId="444"/>
        </pc:sldMkLst>
        <pc:spChg chg="add del mod">
          <ac:chgData name="Kellermann, Christiane" userId="ad71d5e9-8c27-4886-9d0d-7f91d24f4470" providerId="ADAL" clId="{E8F9438E-C83E-4C90-897F-AD5E3172DD8E}" dt="2025-05-13T09:08:35.021" v="606" actId="931"/>
          <ac:spMkLst>
            <pc:docMk/>
            <pc:sldMk cId="618327193" sldId="444"/>
            <ac:spMk id="3" creationId="{35988F66-443F-D751-CF30-56E501DBE994}"/>
          </ac:spMkLst>
        </pc:spChg>
        <pc:spChg chg="mod ord">
          <ac:chgData name="Kellermann, Christiane" userId="ad71d5e9-8c27-4886-9d0d-7f91d24f4470" providerId="ADAL" clId="{E8F9438E-C83E-4C90-897F-AD5E3172DD8E}" dt="2025-05-13T09:08:51.282" v="640"/>
          <ac:spMkLst>
            <pc:docMk/>
            <pc:sldMk cId="618327193" sldId="444"/>
            <ac:spMk id="5" creationId="{D201B5A9-4F61-43F0-AA24-E5D42CDCDC40}"/>
          </ac:spMkLst>
        </pc:spChg>
        <pc:spChg chg="add del mod modVis">
          <ac:chgData name="Kellermann, Christiane" userId="ad71d5e9-8c27-4886-9d0d-7f91d24f4470" providerId="ADAL" clId="{E8F9438E-C83E-4C90-897F-AD5E3172DD8E}" dt="2025-05-13T09:08:51.285" v="642"/>
          <ac:spMkLst>
            <pc:docMk/>
            <pc:sldMk cId="618327193" sldId="444"/>
            <ac:spMk id="7" creationId="{A1CAF11B-CA34-653C-CB0C-BA97027D1041}"/>
          </ac:spMkLst>
        </pc:spChg>
        <pc:spChg chg="mod ord">
          <ac:chgData name="Kellermann, Christiane" userId="ad71d5e9-8c27-4886-9d0d-7f91d24f4470" providerId="ADAL" clId="{E8F9438E-C83E-4C90-897F-AD5E3172DD8E}" dt="2025-05-13T09:08:51.279" v="638"/>
          <ac:spMkLst>
            <pc:docMk/>
            <pc:sldMk cId="618327193" sldId="444"/>
            <ac:spMk id="8" creationId="{606DF727-EC55-4AA4-8E15-0FF84683C13B}"/>
          </ac:spMkLst>
        </pc:spChg>
        <pc:spChg chg="mod ord">
          <ac:chgData name="Kellermann, Christiane" userId="ad71d5e9-8c27-4886-9d0d-7f91d24f4470" providerId="ADAL" clId="{E8F9438E-C83E-4C90-897F-AD5E3172DD8E}" dt="2025-05-13T09:08:51.277" v="636"/>
          <ac:spMkLst>
            <pc:docMk/>
            <pc:sldMk cId="618327193" sldId="444"/>
            <ac:spMk id="9" creationId="{F0725CDC-BED6-40A0-9116-C5B444E240FC}"/>
          </ac:spMkLst>
        </pc:spChg>
        <pc:graphicFrameChg chg="mod">
          <ac:chgData name="Kellermann, Christiane" userId="ad71d5e9-8c27-4886-9d0d-7f91d24f4470" providerId="ADAL" clId="{E8F9438E-C83E-4C90-897F-AD5E3172DD8E}" dt="2025-05-13T09:08:51.286" v="644"/>
          <ac:graphicFrameMkLst>
            <pc:docMk/>
            <pc:sldMk cId="618327193" sldId="444"/>
            <ac:graphicFrameMk id="20" creationId="{C2EE4078-532E-4860-B667-BF8190E09282}"/>
          </ac:graphicFrameMkLst>
        </pc:graphicFrameChg>
        <pc:picChg chg="add mod ord">
          <ac:chgData name="Kellermann, Christiane" userId="ad71d5e9-8c27-4886-9d0d-7f91d24f4470" providerId="ADAL" clId="{E8F9438E-C83E-4C90-897F-AD5E3172DD8E}" dt="2025-05-13T09:08:51.276" v="634"/>
          <ac:picMkLst>
            <pc:docMk/>
            <pc:sldMk cId="618327193" sldId="444"/>
            <ac:picMk id="6" creationId="{2D1D21D0-F45B-226A-2639-EECF344A7187}"/>
          </ac:picMkLst>
        </pc:picChg>
        <pc:picChg chg="del">
          <ac:chgData name="Kellermann, Christiane" userId="ad71d5e9-8c27-4886-9d0d-7f91d24f4470" providerId="ADAL" clId="{E8F9438E-C83E-4C90-897F-AD5E3172DD8E}" dt="2025-05-13T09:05:54.493" v="605" actId="478"/>
          <ac:picMkLst>
            <pc:docMk/>
            <pc:sldMk cId="618327193" sldId="444"/>
            <ac:picMk id="13" creationId="{20E9F929-675E-AA4B-3ED6-0E42D1DD19F5}"/>
          </ac:picMkLst>
        </pc:picChg>
      </pc:sldChg>
      <pc:sldChg chg="addSp delSp modSp mod">
        <pc:chgData name="Kellermann, Christiane" userId="ad71d5e9-8c27-4886-9d0d-7f91d24f4470" providerId="ADAL" clId="{E8F9438E-C83E-4C90-897F-AD5E3172DD8E}" dt="2025-05-07T10:52:36.802" v="602" actId="2085"/>
        <pc:sldMkLst>
          <pc:docMk/>
          <pc:sldMk cId="594711746" sldId="948"/>
        </pc:sldMkLst>
        <pc:graphicFrameChg chg="add mod">
          <ac:chgData name="Kellermann, Christiane" userId="ad71d5e9-8c27-4886-9d0d-7f91d24f4470" providerId="ADAL" clId="{E8F9438E-C83E-4C90-897F-AD5E3172DD8E}" dt="2025-05-07T10:52:36.802" v="602" actId="2085"/>
          <ac:graphicFrameMkLst>
            <pc:docMk/>
            <pc:sldMk cId="594711746" sldId="948"/>
            <ac:graphicFrameMk id="11" creationId="{38DDEE2F-E2D3-43F9-8ABE-340383036DAA}"/>
          </ac:graphicFrameMkLst>
        </pc:graphicFrameChg>
      </pc:sldChg>
      <pc:sldChg chg="modSp">
        <pc:chgData name="Kellermann, Christiane" userId="ad71d5e9-8c27-4886-9d0d-7f91d24f4470" providerId="ADAL" clId="{E8F9438E-C83E-4C90-897F-AD5E3172DD8E}" dt="2025-05-07T10:52:10.456" v="600" actId="2085"/>
        <pc:sldMkLst>
          <pc:docMk/>
          <pc:sldMk cId="1796203932" sldId="960"/>
        </pc:sldMkLst>
        <pc:graphicFrameChg chg="mod">
          <ac:chgData name="Kellermann, Christiane" userId="ad71d5e9-8c27-4886-9d0d-7f91d24f4470" providerId="ADAL" clId="{E8F9438E-C83E-4C90-897F-AD5E3172DD8E}" dt="2025-05-07T10:52:10.456" v="600" actId="2085"/>
          <ac:graphicFrameMkLst>
            <pc:docMk/>
            <pc:sldMk cId="1796203932" sldId="960"/>
            <ac:graphicFrameMk id="5" creationId="{E862E98D-1F4A-F8DD-B321-E00E452EDBD2}"/>
          </ac:graphicFrameMkLst>
        </pc:graphicFrameChg>
      </pc:sldChg>
      <pc:sldChg chg="addSp delSp modSp mod">
        <pc:chgData name="Kellermann, Christiane" userId="ad71d5e9-8c27-4886-9d0d-7f91d24f4470" providerId="ADAL" clId="{E8F9438E-C83E-4C90-897F-AD5E3172DD8E}" dt="2025-05-07T08:47:56.327" v="247" actId="20577"/>
        <pc:sldMkLst>
          <pc:docMk/>
          <pc:sldMk cId="2209059503" sldId="2141412473"/>
        </pc:sldMkLst>
        <pc:spChg chg="mod">
          <ac:chgData name="Kellermann, Christiane" userId="ad71d5e9-8c27-4886-9d0d-7f91d24f4470" providerId="ADAL" clId="{E8F9438E-C83E-4C90-897F-AD5E3172DD8E}" dt="2025-05-07T08:47:56.327" v="247" actId="20577"/>
          <ac:spMkLst>
            <pc:docMk/>
            <pc:sldMk cId="2209059503" sldId="2141412473"/>
            <ac:spMk id="15" creationId="{DB40C96C-B888-5B6E-129E-5712D723BF63}"/>
          </ac:spMkLst>
        </pc:spChg>
        <pc:graphicFrameChg chg="add mod">
          <ac:chgData name="Kellermann, Christiane" userId="ad71d5e9-8c27-4886-9d0d-7f91d24f4470" providerId="ADAL" clId="{E8F9438E-C83E-4C90-897F-AD5E3172DD8E}" dt="2025-05-07T08:47:00.729" v="133"/>
          <ac:graphicFrameMkLst>
            <pc:docMk/>
            <pc:sldMk cId="2209059503" sldId="2141412473"/>
            <ac:graphicFrameMk id="13" creationId="{42A9A23C-F6EA-4E0F-A3AF-F1345BB15C6F}"/>
          </ac:graphicFrameMkLst>
        </pc:graphicFrameChg>
      </pc:sldChg>
      <pc:sldChg chg="addSp delSp modSp mod">
        <pc:chgData name="Kellermann, Christiane" userId="ad71d5e9-8c27-4886-9d0d-7f91d24f4470" providerId="ADAL" clId="{E8F9438E-C83E-4C90-897F-AD5E3172DD8E}" dt="2025-05-07T10:51:10.101" v="591" actId="2085"/>
        <pc:sldMkLst>
          <pc:docMk/>
          <pc:sldMk cId="3471537476" sldId="2141412475"/>
        </pc:sldMkLst>
        <pc:spChg chg="mod">
          <ac:chgData name="Kellermann, Christiane" userId="ad71d5e9-8c27-4886-9d0d-7f91d24f4470" providerId="ADAL" clId="{E8F9438E-C83E-4C90-897F-AD5E3172DD8E}" dt="2025-05-07T09:00:21.590" v="278" actId="948"/>
          <ac:spMkLst>
            <pc:docMk/>
            <pc:sldMk cId="3471537476" sldId="2141412475"/>
            <ac:spMk id="3" creationId="{B7802EFF-C975-4C64-B8D2-711763207BBD}"/>
          </ac:spMkLst>
        </pc:spChg>
        <pc:graphicFrameChg chg="add mod">
          <ac:chgData name="Kellermann, Christiane" userId="ad71d5e9-8c27-4886-9d0d-7f91d24f4470" providerId="ADAL" clId="{E8F9438E-C83E-4C90-897F-AD5E3172DD8E}" dt="2025-05-07T10:51:10.101" v="591" actId="2085"/>
          <ac:graphicFrameMkLst>
            <pc:docMk/>
            <pc:sldMk cId="3471537476" sldId="2141412475"/>
            <ac:graphicFrameMk id="11" creationId="{DDDC963F-3A58-4EEF-9AD2-4E389D5D73AE}"/>
          </ac:graphicFrameMkLst>
        </pc:graphicFrameChg>
        <pc:graphicFrameChg chg="mod">
          <ac:chgData name="Kellermann, Christiane" userId="ad71d5e9-8c27-4886-9d0d-7f91d24f4470" providerId="ADAL" clId="{E8F9438E-C83E-4C90-897F-AD5E3172DD8E}" dt="2025-05-07T09:00:21.663" v="303"/>
          <ac:graphicFrameMkLst>
            <pc:docMk/>
            <pc:sldMk cId="3471537476" sldId="2141412475"/>
            <ac:graphicFrameMk id="14" creationId="{64731CCE-336D-4289-B8BB-2316C194C7CE}"/>
          </ac:graphicFrameMkLst>
        </pc:graphicFrameChg>
      </pc:sldChg>
      <pc:sldChg chg="addSp delSp modSp mod">
        <pc:chgData name="Kellermann, Christiane" userId="ad71d5e9-8c27-4886-9d0d-7f91d24f4470" providerId="ADAL" clId="{E8F9438E-C83E-4C90-897F-AD5E3172DD8E}" dt="2025-05-07T09:16:04.543" v="350" actId="27918"/>
        <pc:sldMkLst>
          <pc:docMk/>
          <pc:sldMk cId="4060433312" sldId="2141412477"/>
        </pc:sldMkLst>
        <pc:graphicFrameChg chg="add mod">
          <ac:chgData name="Kellermann, Christiane" userId="ad71d5e9-8c27-4886-9d0d-7f91d24f4470" providerId="ADAL" clId="{E8F9438E-C83E-4C90-897F-AD5E3172DD8E}" dt="2025-05-07T09:15:49.409" v="349"/>
          <ac:graphicFrameMkLst>
            <pc:docMk/>
            <pc:sldMk cId="4060433312" sldId="2141412477"/>
            <ac:graphicFrameMk id="14" creationId="{4BCC3E86-0761-45D7-B757-82B8F291F5BD}"/>
          </ac:graphicFrameMkLst>
        </pc:graphicFrameChg>
      </pc:sldChg>
      <pc:sldChg chg="addSp delSp modSp mod">
        <pc:chgData name="Kellermann, Christiane" userId="ad71d5e9-8c27-4886-9d0d-7f91d24f4470" providerId="ADAL" clId="{E8F9438E-C83E-4C90-897F-AD5E3172DD8E}" dt="2025-05-07T09:19:57.824" v="357" actId="6549"/>
        <pc:sldMkLst>
          <pc:docMk/>
          <pc:sldMk cId="3617083250" sldId="2141412478"/>
        </pc:sldMkLst>
        <pc:spChg chg="mod">
          <ac:chgData name="Kellermann, Christiane" userId="ad71d5e9-8c27-4886-9d0d-7f91d24f4470" providerId="ADAL" clId="{E8F9438E-C83E-4C90-897F-AD5E3172DD8E}" dt="2025-05-07T09:19:57.824" v="357" actId="6549"/>
          <ac:spMkLst>
            <pc:docMk/>
            <pc:sldMk cId="3617083250" sldId="2141412478"/>
            <ac:spMk id="3" creationId="{00000000-0000-0000-0000-000000000000}"/>
          </ac:spMkLst>
        </pc:spChg>
        <pc:graphicFrameChg chg="add mod">
          <ac:chgData name="Kellermann, Christiane" userId="ad71d5e9-8c27-4886-9d0d-7f91d24f4470" providerId="ADAL" clId="{E8F9438E-C83E-4C90-897F-AD5E3172DD8E}" dt="2025-05-07T09:19:26.694" v="356"/>
          <ac:graphicFrameMkLst>
            <pc:docMk/>
            <pc:sldMk cId="3617083250" sldId="2141412478"/>
            <ac:graphicFrameMk id="22" creationId="{97B61182-25CD-47C9-B81E-3A8F7B4DFF42}"/>
          </ac:graphicFrameMkLst>
        </pc:graphicFrameChg>
      </pc:sldChg>
      <pc:sldChg chg="addSp delSp modSp mod">
        <pc:chgData name="Kellermann, Christiane" userId="ad71d5e9-8c27-4886-9d0d-7f91d24f4470" providerId="ADAL" clId="{E8F9438E-C83E-4C90-897F-AD5E3172DD8E}" dt="2025-05-07T10:29:57.465" v="457"/>
        <pc:sldMkLst>
          <pc:docMk/>
          <pc:sldMk cId="1940943147" sldId="2141412480"/>
        </pc:sldMkLst>
        <pc:graphicFrameChg chg="add mod">
          <ac:chgData name="Kellermann, Christiane" userId="ad71d5e9-8c27-4886-9d0d-7f91d24f4470" providerId="ADAL" clId="{E8F9438E-C83E-4C90-897F-AD5E3172DD8E}" dt="2025-05-07T10:29:57.465" v="457"/>
          <ac:graphicFrameMkLst>
            <pc:docMk/>
            <pc:sldMk cId="1940943147" sldId="2141412480"/>
            <ac:graphicFrameMk id="12" creationId="{7E26002C-DA92-4FCE-986E-8A8107FA9351}"/>
          </ac:graphicFrameMkLst>
        </pc:graphicFrameChg>
      </pc:sldChg>
      <pc:sldChg chg="addSp delSp modSp mod">
        <pc:chgData name="Kellermann, Christiane" userId="ad71d5e9-8c27-4886-9d0d-7f91d24f4470" providerId="ADAL" clId="{E8F9438E-C83E-4C90-897F-AD5E3172DD8E}" dt="2025-05-07T10:52:04.433" v="599" actId="2085"/>
        <pc:sldMkLst>
          <pc:docMk/>
          <pc:sldMk cId="1181651752" sldId="2141412512"/>
        </pc:sldMkLst>
        <pc:graphicFrameChg chg="add mod">
          <ac:chgData name="Kellermann, Christiane" userId="ad71d5e9-8c27-4886-9d0d-7f91d24f4470" providerId="ADAL" clId="{E8F9438E-C83E-4C90-897F-AD5E3172DD8E}" dt="2025-05-07T10:51:59.980" v="598" actId="2085"/>
          <ac:graphicFrameMkLst>
            <pc:docMk/>
            <pc:sldMk cId="1181651752" sldId="2141412512"/>
            <ac:graphicFrameMk id="13" creationId="{C1256C60-2359-715D-67F6-35BB88373065}"/>
          </ac:graphicFrameMkLst>
        </pc:graphicFrameChg>
        <pc:graphicFrameChg chg="add mod">
          <ac:chgData name="Kellermann, Christiane" userId="ad71d5e9-8c27-4886-9d0d-7f91d24f4470" providerId="ADAL" clId="{E8F9438E-C83E-4C90-897F-AD5E3172DD8E}" dt="2025-05-07T10:52:04.433" v="599" actId="2085"/>
          <ac:graphicFrameMkLst>
            <pc:docMk/>
            <pc:sldMk cId="1181651752" sldId="2141412512"/>
            <ac:graphicFrameMk id="18" creationId="{706A0163-C93F-4E7E-8213-2D3D7194B8C1}"/>
          </ac:graphicFrameMkLst>
        </pc:graphicFrameChg>
      </pc:sldChg>
      <pc:sldChg chg="addSp delSp modSp mod">
        <pc:chgData name="Kellermann, Christiane" userId="ad71d5e9-8c27-4886-9d0d-7f91d24f4470" providerId="ADAL" clId="{E8F9438E-C83E-4C90-897F-AD5E3172DD8E}" dt="2025-05-07T10:51:26.485" v="593" actId="2085"/>
        <pc:sldMkLst>
          <pc:docMk/>
          <pc:sldMk cId="511280990" sldId="2141412513"/>
        </pc:sldMkLst>
        <pc:graphicFrameChg chg="add mod">
          <ac:chgData name="Kellermann, Christiane" userId="ad71d5e9-8c27-4886-9d0d-7f91d24f4470" providerId="ADAL" clId="{E8F9438E-C83E-4C90-897F-AD5E3172DD8E}" dt="2025-05-07T10:51:26.485" v="593" actId="2085"/>
          <ac:graphicFrameMkLst>
            <pc:docMk/>
            <pc:sldMk cId="511280990" sldId="2141412513"/>
            <ac:graphicFrameMk id="19" creationId="{5132B238-BAE8-627B-D0BB-D25EF55EAD6B}"/>
          </ac:graphicFrameMkLst>
        </pc:graphicFrameChg>
      </pc:sldChg>
      <pc:sldChg chg="addSp delSp modSp mod">
        <pc:chgData name="Kellermann, Christiane" userId="ad71d5e9-8c27-4886-9d0d-7f91d24f4470" providerId="ADAL" clId="{E8F9438E-C83E-4C90-897F-AD5E3172DD8E}" dt="2025-05-07T08:41:07.396" v="130"/>
        <pc:sldMkLst>
          <pc:docMk/>
          <pc:sldMk cId="3488796459" sldId="2141412515"/>
        </pc:sldMkLst>
        <pc:graphicFrameChg chg="add mod">
          <ac:chgData name="Kellermann, Christiane" userId="ad71d5e9-8c27-4886-9d0d-7f91d24f4470" providerId="ADAL" clId="{E8F9438E-C83E-4C90-897F-AD5E3172DD8E}" dt="2025-05-07T08:41:07.396" v="130"/>
          <ac:graphicFrameMkLst>
            <pc:docMk/>
            <pc:sldMk cId="3488796459" sldId="2141412515"/>
            <ac:graphicFrameMk id="12" creationId="{AE440024-E22F-0899-B4CF-F70F27F97395}"/>
          </ac:graphicFrameMkLst>
        </pc:graphicFrameChg>
      </pc:sldChg>
      <pc:sldChg chg="addSp delSp modSp mod">
        <pc:chgData name="Kellermann, Christiane" userId="ad71d5e9-8c27-4886-9d0d-7f91d24f4470" providerId="ADAL" clId="{E8F9438E-C83E-4C90-897F-AD5E3172DD8E}" dt="2025-05-07T10:51:18.459" v="592" actId="2085"/>
        <pc:sldMkLst>
          <pc:docMk/>
          <pc:sldMk cId="4188631535" sldId="2141412516"/>
        </pc:sldMkLst>
        <pc:graphicFrameChg chg="add mod">
          <ac:chgData name="Kellermann, Christiane" userId="ad71d5e9-8c27-4886-9d0d-7f91d24f4470" providerId="ADAL" clId="{E8F9438E-C83E-4C90-897F-AD5E3172DD8E}" dt="2025-05-07T10:51:18.459" v="592" actId="2085"/>
          <ac:graphicFrameMkLst>
            <pc:docMk/>
            <pc:sldMk cId="4188631535" sldId="2141412516"/>
            <ac:graphicFrameMk id="16" creationId="{B6D5AD8B-FB48-3EDC-7032-46B1AE7FFD70}"/>
          </ac:graphicFrameMkLst>
        </pc:graphicFrameChg>
      </pc:sldChg>
      <pc:sldChg chg="addSp delSp modSp mod">
        <pc:chgData name="Kellermann, Christiane" userId="ad71d5e9-8c27-4886-9d0d-7f91d24f4470" providerId="ADAL" clId="{E8F9438E-C83E-4C90-897F-AD5E3172DD8E}" dt="2025-05-07T09:13:41.264" v="324" actId="6549"/>
        <pc:sldMkLst>
          <pc:docMk/>
          <pc:sldMk cId="1773136039" sldId="2141412517"/>
        </pc:sldMkLst>
        <pc:spChg chg="mod">
          <ac:chgData name="Kellermann, Christiane" userId="ad71d5e9-8c27-4886-9d0d-7f91d24f4470" providerId="ADAL" clId="{E8F9438E-C83E-4C90-897F-AD5E3172DD8E}" dt="2025-05-07T09:13:41.264" v="324" actId="6549"/>
          <ac:spMkLst>
            <pc:docMk/>
            <pc:sldMk cId="1773136039" sldId="2141412517"/>
            <ac:spMk id="4" creationId="{684C464D-E943-999A-12D2-86E226E7DAE1}"/>
          </ac:spMkLst>
        </pc:spChg>
        <pc:graphicFrameChg chg="add mod">
          <ac:chgData name="Kellermann, Christiane" userId="ad71d5e9-8c27-4886-9d0d-7f91d24f4470" providerId="ADAL" clId="{E8F9438E-C83E-4C90-897F-AD5E3172DD8E}" dt="2025-05-07T09:13:38.185" v="322"/>
          <ac:graphicFrameMkLst>
            <pc:docMk/>
            <pc:sldMk cId="1773136039" sldId="2141412517"/>
            <ac:graphicFrameMk id="14" creationId="{F531F49A-F72A-4BEC-B51D-9DF519EDF029}"/>
          </ac:graphicFrameMkLst>
        </pc:graphicFrameChg>
      </pc:sldChg>
      <pc:sldChg chg="addSp delSp modSp mod">
        <pc:chgData name="Kellermann, Christiane" userId="ad71d5e9-8c27-4886-9d0d-7f91d24f4470" providerId="ADAL" clId="{E8F9438E-C83E-4C90-897F-AD5E3172DD8E}" dt="2025-05-07T08:16:15.129" v="17"/>
        <pc:sldMkLst>
          <pc:docMk/>
          <pc:sldMk cId="3869849624" sldId="2141412518"/>
        </pc:sldMkLst>
        <pc:graphicFrameChg chg="add mod">
          <ac:chgData name="Kellermann, Christiane" userId="ad71d5e9-8c27-4886-9d0d-7f91d24f4470" providerId="ADAL" clId="{E8F9438E-C83E-4C90-897F-AD5E3172DD8E}" dt="2025-05-07T08:13:03.737" v="13"/>
          <ac:graphicFrameMkLst>
            <pc:docMk/>
            <pc:sldMk cId="3869849624" sldId="2141412518"/>
            <ac:graphicFrameMk id="25" creationId="{00000000-0008-0000-0000-000004000000}"/>
          </ac:graphicFrameMkLst>
        </pc:graphicFrameChg>
        <pc:graphicFrameChg chg="add mod">
          <ac:chgData name="Kellermann, Christiane" userId="ad71d5e9-8c27-4886-9d0d-7f91d24f4470" providerId="ADAL" clId="{E8F9438E-C83E-4C90-897F-AD5E3172DD8E}" dt="2025-05-07T08:16:15.129" v="17"/>
          <ac:graphicFrameMkLst>
            <pc:docMk/>
            <pc:sldMk cId="3869849624" sldId="2141412518"/>
            <ac:graphicFrameMk id="28" creationId="{369E0AD6-84E7-0421-ACB6-7E55A72A141C}"/>
          </ac:graphicFrameMkLst>
        </pc:graphicFrameChg>
      </pc:sldChg>
      <pc:sldChg chg="addSp delSp modSp mod">
        <pc:chgData name="Kellermann, Christiane" userId="ad71d5e9-8c27-4886-9d0d-7f91d24f4470" providerId="ADAL" clId="{E8F9438E-C83E-4C90-897F-AD5E3172DD8E}" dt="2025-05-07T10:51:01.059" v="590" actId="2085"/>
        <pc:sldMkLst>
          <pc:docMk/>
          <pc:sldMk cId="1870146264" sldId="2141412519"/>
        </pc:sldMkLst>
        <pc:graphicFrameChg chg="add mod">
          <ac:chgData name="Kellermann, Christiane" userId="ad71d5e9-8c27-4886-9d0d-7f91d24f4470" providerId="ADAL" clId="{E8F9438E-C83E-4C90-897F-AD5E3172DD8E}" dt="2025-05-07T10:51:01.059" v="590" actId="2085"/>
          <ac:graphicFrameMkLst>
            <pc:docMk/>
            <pc:sldMk cId="1870146264" sldId="2141412519"/>
            <ac:graphicFrameMk id="19" creationId="{85AE8FEA-3E8A-4C00-AFBE-993D300E941B}"/>
          </ac:graphicFrameMkLst>
        </pc:graphicFrameChg>
      </pc:sldChg>
      <pc:sldChg chg="addSp delSp modSp mod">
        <pc:chgData name="Kellermann, Christiane" userId="ad71d5e9-8c27-4886-9d0d-7f91d24f4470" providerId="ADAL" clId="{E8F9438E-C83E-4C90-897F-AD5E3172DD8E}" dt="2025-05-07T09:14:34.597" v="346" actId="27918"/>
        <pc:sldMkLst>
          <pc:docMk/>
          <pc:sldMk cId="3999849910" sldId="2141412520"/>
        </pc:sldMkLst>
        <pc:spChg chg="mod">
          <ac:chgData name="Kellermann, Christiane" userId="ad71d5e9-8c27-4886-9d0d-7f91d24f4470" providerId="ADAL" clId="{E8F9438E-C83E-4C90-897F-AD5E3172DD8E}" dt="2025-05-07T09:14:06.099" v="344" actId="20577"/>
          <ac:spMkLst>
            <pc:docMk/>
            <pc:sldMk cId="3999849910" sldId="2141412520"/>
            <ac:spMk id="4" creationId="{65F09A23-D3DD-8C66-B8C9-89F8FEE95E8A}"/>
          </ac:spMkLst>
        </pc:spChg>
        <pc:graphicFrameChg chg="add mod">
          <ac:chgData name="Kellermann, Christiane" userId="ad71d5e9-8c27-4886-9d0d-7f91d24f4470" providerId="ADAL" clId="{E8F9438E-C83E-4C90-897F-AD5E3172DD8E}" dt="2025-05-07T09:14:13.058" v="345" actId="1076"/>
          <ac:graphicFrameMkLst>
            <pc:docMk/>
            <pc:sldMk cId="3999849910" sldId="2141412520"/>
            <ac:graphicFrameMk id="17" creationId="{86E9357F-4032-473E-8F64-A05E6813A9A4}"/>
          </ac:graphicFrameMkLst>
        </pc:graphicFrameChg>
      </pc:sldChg>
      <pc:sldChg chg="addSp delSp modSp mod">
        <pc:chgData name="Kellermann, Christiane" userId="ad71d5e9-8c27-4886-9d0d-7f91d24f4470" providerId="ADAL" clId="{E8F9438E-C83E-4C90-897F-AD5E3172DD8E}" dt="2025-05-07T10:51:50.839" v="597" actId="14100"/>
        <pc:sldMkLst>
          <pc:docMk/>
          <pc:sldMk cId="41365971" sldId="2141412521"/>
        </pc:sldMkLst>
        <pc:graphicFrameChg chg="add mod">
          <ac:chgData name="Kellermann, Christiane" userId="ad71d5e9-8c27-4886-9d0d-7f91d24f4470" providerId="ADAL" clId="{E8F9438E-C83E-4C90-897F-AD5E3172DD8E}" dt="2025-05-07T10:51:50.839" v="597" actId="14100"/>
          <ac:graphicFrameMkLst>
            <pc:docMk/>
            <pc:sldMk cId="41365971" sldId="2141412521"/>
            <ac:graphicFrameMk id="12" creationId="{03488CE5-566A-8FE0-33E0-8BB9996D71BB}"/>
          </ac:graphicFrameMkLst>
        </pc:graphicFrameChg>
      </pc:sldChg>
      <pc:sldChg chg="addSp delSp modSp mod">
        <pc:chgData name="Kellermann, Christiane" userId="ad71d5e9-8c27-4886-9d0d-7f91d24f4470" providerId="ADAL" clId="{E8F9438E-C83E-4C90-897F-AD5E3172DD8E}" dt="2025-05-07T10:51:40.639" v="595" actId="2085"/>
        <pc:sldMkLst>
          <pc:docMk/>
          <pc:sldMk cId="3032440198" sldId="2141412522"/>
        </pc:sldMkLst>
        <pc:graphicFrameChg chg="add mod">
          <ac:chgData name="Kellermann, Christiane" userId="ad71d5e9-8c27-4886-9d0d-7f91d24f4470" providerId="ADAL" clId="{E8F9438E-C83E-4C90-897F-AD5E3172DD8E}" dt="2025-05-07T10:51:36.888" v="594" actId="2085"/>
          <ac:graphicFrameMkLst>
            <pc:docMk/>
            <pc:sldMk cId="3032440198" sldId="2141412522"/>
            <ac:graphicFrameMk id="19" creationId="{2B66F49B-F729-44E0-9EEC-160E0C9B7C88}"/>
          </ac:graphicFrameMkLst>
        </pc:graphicFrameChg>
        <pc:graphicFrameChg chg="add mod">
          <ac:chgData name="Kellermann, Christiane" userId="ad71d5e9-8c27-4886-9d0d-7f91d24f4470" providerId="ADAL" clId="{E8F9438E-C83E-4C90-897F-AD5E3172DD8E}" dt="2025-05-07T10:51:40.639" v="595" actId="2085"/>
          <ac:graphicFrameMkLst>
            <pc:docMk/>
            <pc:sldMk cId="3032440198" sldId="2141412522"/>
            <ac:graphicFrameMk id="22" creationId="{35E0DFC8-795F-487B-9A74-06ABB2F4B6AC}"/>
          </ac:graphicFrameMkLst>
        </pc:graphicFrameChg>
      </pc:sldChg>
      <pc:sldChg chg="addSp delSp modSp mod">
        <pc:chgData name="Kellermann, Christiane" userId="ad71d5e9-8c27-4886-9d0d-7f91d24f4470" providerId="ADAL" clId="{E8F9438E-C83E-4C90-897F-AD5E3172DD8E}" dt="2025-05-07T10:52:28.294" v="601" actId="2085"/>
        <pc:sldMkLst>
          <pc:docMk/>
          <pc:sldMk cId="2766336855" sldId="2141412523"/>
        </pc:sldMkLst>
        <pc:graphicFrameChg chg="add mod">
          <ac:chgData name="Kellermann, Christiane" userId="ad71d5e9-8c27-4886-9d0d-7f91d24f4470" providerId="ADAL" clId="{E8F9438E-C83E-4C90-897F-AD5E3172DD8E}" dt="2025-05-07T10:52:28.294" v="601" actId="2085"/>
          <ac:graphicFrameMkLst>
            <pc:docMk/>
            <pc:sldMk cId="2766336855" sldId="2141412523"/>
            <ac:graphicFrameMk id="21" creationId="{7357684A-BD70-AEEA-6CEF-F75A6F121FB6}"/>
          </ac:graphicFrameMkLst>
        </pc:graphicFrameChg>
      </pc:sldChg>
      <pc:sldChg chg="addSp delSp modSp mod">
        <pc:chgData name="Kellermann, Christiane" userId="ad71d5e9-8c27-4886-9d0d-7f91d24f4470" providerId="ADAL" clId="{E8F9438E-C83E-4C90-897F-AD5E3172DD8E}" dt="2025-05-07T10:50:39.564" v="589" actId="2085"/>
        <pc:sldMkLst>
          <pc:docMk/>
          <pc:sldMk cId="3576621069" sldId="2141412524"/>
        </pc:sldMkLst>
        <pc:graphicFrameChg chg="add mod">
          <ac:chgData name="Kellermann, Christiane" userId="ad71d5e9-8c27-4886-9d0d-7f91d24f4470" providerId="ADAL" clId="{E8F9438E-C83E-4C90-897F-AD5E3172DD8E}" dt="2025-05-07T10:50:30.955" v="587" actId="2085"/>
          <ac:graphicFrameMkLst>
            <pc:docMk/>
            <pc:sldMk cId="3576621069" sldId="2141412524"/>
            <ac:graphicFrameMk id="17" creationId="{DF3AB6F7-02F6-6C26-D1F6-611DC7D9240E}"/>
          </ac:graphicFrameMkLst>
        </pc:graphicFrameChg>
        <pc:graphicFrameChg chg="add mod">
          <ac:chgData name="Kellermann, Christiane" userId="ad71d5e9-8c27-4886-9d0d-7f91d24f4470" providerId="ADAL" clId="{E8F9438E-C83E-4C90-897F-AD5E3172DD8E}" dt="2025-05-07T10:50:39.564" v="589" actId="2085"/>
          <ac:graphicFrameMkLst>
            <pc:docMk/>
            <pc:sldMk cId="3576621069" sldId="2141412524"/>
            <ac:graphicFrameMk id="24" creationId="{A4D798C0-7B94-4689-B77C-7F3559C54895}"/>
          </ac:graphicFrameMkLst>
        </pc:graphicFrameChg>
      </pc:sldChg>
      <pc:sldChg chg="addSp delSp modSp mod">
        <pc:chgData name="Kellermann, Christiane" userId="ad71d5e9-8c27-4886-9d0d-7f91d24f4470" providerId="ADAL" clId="{E8F9438E-C83E-4C90-897F-AD5E3172DD8E}" dt="2025-05-07T08:24:17.339" v="38"/>
        <pc:sldMkLst>
          <pc:docMk/>
          <pc:sldMk cId="2432447339" sldId="2141412525"/>
        </pc:sldMkLst>
        <pc:graphicFrameChg chg="add mod">
          <ac:chgData name="Kellermann, Christiane" userId="ad71d5e9-8c27-4886-9d0d-7f91d24f4470" providerId="ADAL" clId="{E8F9438E-C83E-4C90-897F-AD5E3172DD8E}" dt="2025-05-07T08:24:17.339" v="38"/>
          <ac:graphicFrameMkLst>
            <pc:docMk/>
            <pc:sldMk cId="2432447339" sldId="2141412525"/>
            <ac:graphicFrameMk id="15" creationId="{8D61B5DC-2B68-05B7-3156-E82213775B9B}"/>
          </ac:graphicFrameMkLst>
        </pc:graphicFrameChg>
      </pc:sldChg>
      <pc:sldChg chg="addSp delSp modSp mod">
        <pc:chgData name="Kellermann, Christiane" userId="ad71d5e9-8c27-4886-9d0d-7f91d24f4470" providerId="ADAL" clId="{E8F9438E-C83E-4C90-897F-AD5E3172DD8E}" dt="2025-05-07T10:17:12.064" v="433"/>
        <pc:sldMkLst>
          <pc:docMk/>
          <pc:sldMk cId="3499158166" sldId="2141412526"/>
        </pc:sldMkLst>
        <pc:graphicFrameChg chg="add mod">
          <ac:chgData name="Kellermann, Christiane" userId="ad71d5e9-8c27-4886-9d0d-7f91d24f4470" providerId="ADAL" clId="{E8F9438E-C83E-4C90-897F-AD5E3172DD8E}" dt="2025-05-07T10:17:12.064" v="433"/>
          <ac:graphicFrameMkLst>
            <pc:docMk/>
            <pc:sldMk cId="3499158166" sldId="2141412526"/>
            <ac:graphicFrameMk id="16" creationId="{B4400C69-0205-440E-8A87-D6ED8572E0C7}"/>
          </ac:graphicFrameMkLst>
        </pc:graphicFrameChg>
      </pc:sldChg>
      <pc:sldChg chg="addSp delSp modSp mod">
        <pc:chgData name="Kellermann, Christiane" userId="ad71d5e9-8c27-4886-9d0d-7f91d24f4470" providerId="ADAL" clId="{E8F9438E-C83E-4C90-897F-AD5E3172DD8E}" dt="2025-05-07T10:53:05.111" v="604" actId="2085"/>
        <pc:sldMkLst>
          <pc:docMk/>
          <pc:sldMk cId="4242920170" sldId="2141412527"/>
        </pc:sldMkLst>
        <pc:graphicFrameChg chg="add mod">
          <ac:chgData name="Kellermann, Christiane" userId="ad71d5e9-8c27-4886-9d0d-7f91d24f4470" providerId="ADAL" clId="{E8F9438E-C83E-4C90-897F-AD5E3172DD8E}" dt="2025-05-07T10:53:05.111" v="604" actId="2085"/>
          <ac:graphicFrameMkLst>
            <pc:docMk/>
            <pc:sldMk cId="4242920170" sldId="2141412527"/>
            <ac:graphicFrameMk id="15" creationId="{580E9FA0-30A8-527E-A7B1-1C795A45B47F}"/>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Ersatz%20Erhebung/Rohstoffbasis%20zum%20Einlesen.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7.xml"/><Relationship Id="rId1" Type="http://schemas.microsoft.com/office/2011/relationships/chartStyle" Target="style7.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vci-daten1\sfvbs\sfvbs\Bereich%20Volkswirtschaft\04%20eigene%20Umfragen\Konjunktur_Corona_Umfragen\15%20Umfrage%20November%202024\Ergebnisse%20End.xls" TargetMode="Externa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8.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chartUserShapes" Target="../drawings/drawing11.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9.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0.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20.xml"/><Relationship Id="rId1" Type="http://schemas.microsoft.com/office/2011/relationships/chartStyle" Target="style20.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2.xm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9.xm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7.xml"/><Relationship Id="rId1" Type="http://schemas.microsoft.com/office/2011/relationships/chartStyle" Target="style27.xml"/><Relationship Id="rId5" Type="http://schemas.openxmlformats.org/officeDocument/2006/relationships/chartUserShapes" Target="../drawings/drawing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5789-44B9-82CF-B670AE06A3CC}"/>
              </c:ext>
            </c:extLst>
          </c:dPt>
          <c:dPt>
            <c:idx val="1"/>
            <c:bubble3D val="0"/>
            <c:spPr>
              <a:solidFill>
                <a:schemeClr val="accent2"/>
              </a:solidFill>
              <a:ln w="19050">
                <a:noFill/>
              </a:ln>
              <a:effectLst/>
            </c:spPr>
            <c:extLst>
              <c:ext xmlns:c16="http://schemas.microsoft.com/office/drawing/2014/chart" uri="{C3380CC4-5D6E-409C-BE32-E72D297353CC}">
                <c16:uniqueId val="{00000003-5789-44B9-82CF-B670AE06A3CC}"/>
              </c:ext>
            </c:extLst>
          </c:dPt>
          <c:dPt>
            <c:idx val="2"/>
            <c:bubble3D val="0"/>
            <c:spPr>
              <a:solidFill>
                <a:schemeClr val="accent3"/>
              </a:solidFill>
              <a:ln w="19050">
                <a:noFill/>
              </a:ln>
              <a:effectLst/>
            </c:spPr>
            <c:extLst>
              <c:ext xmlns:c16="http://schemas.microsoft.com/office/drawing/2014/chart" uri="{C3380CC4-5D6E-409C-BE32-E72D297353CC}">
                <c16:uniqueId val="{00000005-5789-44B9-82CF-B670AE06A3CC}"/>
              </c:ext>
            </c:extLst>
          </c:dPt>
          <c:dPt>
            <c:idx val="3"/>
            <c:bubble3D val="0"/>
            <c:spPr>
              <a:solidFill>
                <a:schemeClr val="accent4"/>
              </a:solidFill>
              <a:ln w="19050">
                <a:noFill/>
              </a:ln>
              <a:effectLst/>
            </c:spPr>
            <c:extLst>
              <c:ext xmlns:c16="http://schemas.microsoft.com/office/drawing/2014/chart" uri="{C3380CC4-5D6E-409C-BE32-E72D297353CC}">
                <c16:uniqueId val="{00000007-5789-44B9-82CF-B670AE06A3CC}"/>
              </c:ext>
            </c:extLst>
          </c:dPt>
          <c:dPt>
            <c:idx val="4"/>
            <c:bubble3D val="0"/>
            <c:spPr>
              <a:solidFill>
                <a:schemeClr val="accent5"/>
              </a:solidFill>
              <a:ln w="19050">
                <a:noFill/>
              </a:ln>
              <a:effectLst/>
            </c:spPr>
            <c:extLst>
              <c:ext xmlns:c16="http://schemas.microsoft.com/office/drawing/2014/chart" uri="{C3380CC4-5D6E-409C-BE32-E72D297353CC}">
                <c16:uniqueId val="{00000009-5789-44B9-82CF-B670AE06A3CC}"/>
              </c:ext>
            </c:extLst>
          </c:dPt>
          <c:dPt>
            <c:idx val="5"/>
            <c:bubble3D val="0"/>
            <c:spPr>
              <a:solidFill>
                <a:schemeClr val="accent6"/>
              </a:solidFill>
              <a:ln w="19050">
                <a:noFill/>
              </a:ln>
              <a:effectLst/>
            </c:spPr>
            <c:extLst>
              <c:ext xmlns:c16="http://schemas.microsoft.com/office/drawing/2014/chart" uri="{C3380CC4-5D6E-409C-BE32-E72D297353CC}">
                <c16:uniqueId val="{0000000B-5789-44B9-82CF-B670AE06A3CC}"/>
              </c:ext>
            </c:extLst>
          </c:dPt>
          <c:dLbls>
            <c:dLbl>
              <c:idx val="0"/>
              <c:layout>
                <c:manualLayout>
                  <c:x val="1.9189531368102808E-2"/>
                  <c:y val="6.690514124250716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ext>
                <c:ext xmlns:c16="http://schemas.microsoft.com/office/drawing/2014/chart" uri="{C3380CC4-5D6E-409C-BE32-E72D297353CC}">
                  <c16:uniqueId val="{00000001-5789-44B9-82CF-B670AE06A3CC}"/>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789-44B9-82CF-B670AE06A3CC}"/>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5789-44B9-82CF-B670AE06A3CC}"/>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5789-44B9-82CF-B670AE06A3CC}"/>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5789-44B9-82CF-B670AE06A3CC}"/>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5789-44B9-82CF-B670AE06A3CC}"/>
                </c:ext>
              </c:extLst>
            </c:dLbl>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EEV_Sektoren_D!$M$39:$M$43</c:f>
              <c:numCache>
                <c:formatCode>0%</c:formatCode>
                <c:ptCount val="5"/>
                <c:pt idx="0">
                  <c:v>0.1994244402678815</c:v>
                </c:pt>
                <c:pt idx="1">
                  <c:v>7.5641062514669843E-2</c:v>
                </c:pt>
                <c:pt idx="2">
                  <c:v>0.30760949512263364</c:v>
                </c:pt>
                <c:pt idx="3">
                  <c:v>0.27874894707982789</c:v>
                </c:pt>
                <c:pt idx="4">
                  <c:v>0.13857605501498713</c:v>
                </c:pt>
              </c:numCache>
            </c:numRef>
          </c:val>
          <c:extLst>
            <c:ext xmlns:c16="http://schemas.microsoft.com/office/drawing/2014/chart" uri="{C3380CC4-5D6E-409C-BE32-E72D297353CC}">
              <c16:uniqueId val="{0000000C-5789-44B9-82CF-B670AE06A3CC}"/>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Energieverbrauch_Chemie!$H$21</c:f>
              <c:strCache>
                <c:ptCount val="1"/>
                <c:pt idx="0">
                  <c:v>2023</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B55-4AA9-81B0-C1F25359937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B55-4AA9-81B0-C1F25359937F}"/>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B55-4AA9-81B0-C1F25359937F}"/>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B55-4AA9-81B0-C1F25359937F}"/>
              </c:ext>
            </c:extLst>
          </c:dPt>
          <c:dPt>
            <c:idx val="4"/>
            <c:invertIfNegative val="0"/>
            <c:bubble3D val="0"/>
            <c:spPr>
              <a:solidFill>
                <a:schemeClr val="tx2"/>
              </a:solidFill>
              <a:ln>
                <a:noFill/>
              </a:ln>
              <a:effectLst/>
            </c:spPr>
            <c:extLst>
              <c:ext xmlns:c16="http://schemas.microsoft.com/office/drawing/2014/chart" uri="{C3380CC4-5D6E-409C-BE32-E72D297353CC}">
                <c16:uniqueId val="{00000009-DB55-4AA9-81B0-C1F25359937F}"/>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Energieverbrauch_Chemie!$H$22:$H$26</c:f>
              <c:numCache>
                <c:formatCode>0.0%</c:formatCode>
                <c:ptCount val="5"/>
                <c:pt idx="0">
                  <c:v>0.29685229252235679</c:v>
                </c:pt>
                <c:pt idx="1">
                  <c:v>0.23066513628210281</c:v>
                </c:pt>
                <c:pt idx="2">
                  <c:v>0.16181784654699752</c:v>
                </c:pt>
                <c:pt idx="3">
                  <c:v>4.1977542181631362E-2</c:v>
                </c:pt>
                <c:pt idx="4">
                  <c:v>0.21202591140221</c:v>
                </c:pt>
              </c:numCache>
            </c:numRef>
          </c:val>
          <c:extLst>
            <c:ext xmlns:c16="http://schemas.microsoft.com/office/drawing/2014/chart" uri="{C3380CC4-5D6E-409C-BE32-E72D297353CC}">
              <c16:uniqueId val="{0000000A-DB55-4AA9-81B0-C1F25359937F}"/>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10.568</c:v>
                </c:pt>
                <c:pt idx="1">
                  <c:v>23.231687811570783</c:v>
                </c:pt>
              </c:numCache>
            </c:numRef>
          </c:val>
          <c:extLst>
            <c:ext xmlns:c16="http://schemas.microsoft.com/office/drawing/2014/chart" uri="{C3380CC4-5D6E-409C-BE32-E72D297353CC}">
              <c16:uniqueId val="{00000000-A47B-4327-BB06-C86D9232FF2D}"/>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1.1874107</c:v>
                </c:pt>
                <c:pt idx="1">
                  <c:v>76.490473189050121</c:v>
                </c:pt>
              </c:numCache>
            </c:numRef>
          </c:val>
          <c:extLst>
            <c:ext xmlns:c16="http://schemas.microsoft.com/office/drawing/2014/chart" uri="{C3380CC4-5D6E-409C-BE32-E72D297353CC}">
              <c16:uniqueId val="{00000001-A47B-4327-BB06-C86D9232FF2D}"/>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31C-4307-9BB3-56C9EE531144}"/>
              </c:ext>
            </c:extLst>
          </c:dPt>
          <c:dPt>
            <c:idx val="1"/>
            <c:bubble3D val="0"/>
            <c:spPr>
              <a:solidFill>
                <a:schemeClr val="accent2"/>
              </a:solidFill>
              <a:ln w="19050">
                <a:noFill/>
              </a:ln>
              <a:effectLst/>
            </c:spPr>
            <c:extLst>
              <c:ext xmlns:c16="http://schemas.microsoft.com/office/drawing/2014/chart" uri="{C3380CC4-5D6E-409C-BE32-E72D297353CC}">
                <c16:uniqueId val="{00000003-931C-4307-9BB3-56C9EE531144}"/>
              </c:ext>
            </c:extLst>
          </c:dPt>
          <c:dPt>
            <c:idx val="2"/>
            <c:bubble3D val="0"/>
            <c:spPr>
              <a:solidFill>
                <a:schemeClr val="accent3"/>
              </a:solidFill>
              <a:ln w="19050">
                <a:noFill/>
              </a:ln>
              <a:effectLst/>
            </c:spPr>
            <c:extLst>
              <c:ext xmlns:c16="http://schemas.microsoft.com/office/drawing/2014/chart" uri="{C3380CC4-5D6E-409C-BE32-E72D297353CC}">
                <c16:uniqueId val="{00000005-931C-4307-9BB3-56C9EE531144}"/>
              </c:ext>
            </c:extLst>
          </c:dPt>
          <c:dPt>
            <c:idx val="3"/>
            <c:bubble3D val="0"/>
            <c:spPr>
              <a:solidFill>
                <a:schemeClr val="accent4"/>
              </a:solidFill>
              <a:ln w="19050">
                <a:noFill/>
              </a:ln>
              <a:effectLst/>
            </c:spPr>
            <c:extLst>
              <c:ext xmlns:c16="http://schemas.microsoft.com/office/drawing/2014/chart" uri="{C3380CC4-5D6E-409C-BE32-E72D297353CC}">
                <c16:uniqueId val="{00000007-931C-4307-9BB3-56C9EE531144}"/>
              </c:ext>
            </c:extLst>
          </c:dPt>
          <c:dPt>
            <c:idx val="4"/>
            <c:bubble3D val="0"/>
            <c:spPr>
              <a:solidFill>
                <a:schemeClr val="accent5"/>
              </a:solidFill>
              <a:ln w="19050">
                <a:noFill/>
              </a:ln>
              <a:effectLst/>
            </c:spPr>
            <c:extLst>
              <c:ext xmlns:c16="http://schemas.microsoft.com/office/drawing/2014/chart" uri="{C3380CC4-5D6E-409C-BE32-E72D297353CC}">
                <c16:uniqueId val="{00000009-931C-4307-9BB3-56C9EE531144}"/>
              </c:ext>
            </c:extLst>
          </c:dPt>
          <c:dPt>
            <c:idx val="5"/>
            <c:bubble3D val="0"/>
            <c:spPr>
              <a:solidFill>
                <a:schemeClr val="accent6"/>
              </a:solidFill>
              <a:ln w="19050">
                <a:noFill/>
              </a:ln>
              <a:effectLst/>
            </c:spPr>
            <c:extLst>
              <c:ext xmlns:c16="http://schemas.microsoft.com/office/drawing/2014/chart" uri="{C3380CC4-5D6E-409C-BE32-E72D297353CC}">
                <c16:uniqueId val="{0000000B-931C-4307-9BB3-56C9EE531144}"/>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931C-4307-9BB3-56C9EE531144}"/>
                </c:ext>
              </c:extLst>
            </c:dLbl>
            <c:dLbl>
              <c:idx val="1"/>
              <c:layout>
                <c:manualLayout>
                  <c:x val="-2.6088825426849375E-2"/>
                  <c:y val="0.13804049441110727"/>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8038029089"/>
                      <c:h val="0.2433687536630737"/>
                    </c:manualLayout>
                  </c15:layout>
                </c:ext>
                <c:ext xmlns:c16="http://schemas.microsoft.com/office/drawing/2014/chart" uri="{C3380CC4-5D6E-409C-BE32-E72D297353CC}">
                  <c16:uniqueId val="{00000003-931C-4307-9BB3-56C9EE531144}"/>
                </c:ext>
              </c:extLst>
            </c:dLbl>
            <c:dLbl>
              <c:idx val="2"/>
              <c:layout>
                <c:manualLayout>
                  <c:x val="-6.1676504500290406E-2"/>
                  <c:y val="0.1427932059730388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403445311694117"/>
                      <c:h val="0.23366001579899603"/>
                    </c:manualLayout>
                  </c15:layout>
                </c:ext>
                <c:ext xmlns:c16="http://schemas.microsoft.com/office/drawing/2014/chart" uri="{C3380CC4-5D6E-409C-BE32-E72D297353CC}">
                  <c16:uniqueId val="{00000005-931C-4307-9BB3-56C9EE531144}"/>
                </c:ext>
              </c:extLst>
            </c:dLbl>
            <c:dLbl>
              <c:idx val="3"/>
              <c:layout>
                <c:manualLayout>
                  <c:x val="-1.0674570527054766E-2"/>
                  <c:y val="1.6181220353737813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05883162"/>
                      <c:h val="0.26735162958999059"/>
                    </c:manualLayout>
                  </c15:layout>
                </c:ext>
                <c:ext xmlns:c16="http://schemas.microsoft.com/office/drawing/2014/chart" uri="{C3380CC4-5D6E-409C-BE32-E72D297353CC}">
                  <c16:uniqueId val="{00000007-931C-4307-9BB3-56C9EE531144}"/>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2.2999999999999998</c:v>
                </c:pt>
              </c:numCache>
            </c:numRef>
          </c:val>
          <c:extLst>
            <c:ext xmlns:c16="http://schemas.microsoft.com/office/drawing/2014/chart" uri="{C3380CC4-5D6E-409C-BE32-E72D297353CC}">
              <c16:uniqueId val="{0000000C-931C-4307-9BB3-56C9EE53114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66B8-4FA1-B314-60F5EB024D29}"/>
              </c:ext>
            </c:extLst>
          </c:dPt>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Tabelle2!$D$64:$Q$64</c:f>
              <c:numCache>
                <c:formatCode>0.0</c:formatCode>
                <c:ptCount val="14"/>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numCache>
            </c:numRef>
          </c:val>
          <c:smooth val="0"/>
          <c:extLst>
            <c:ext xmlns:c16="http://schemas.microsoft.com/office/drawing/2014/chart" uri="{C3380CC4-5D6E-409C-BE32-E72D297353CC}">
              <c16:uniqueId val="{00000001-66B8-4FA1-B314-60F5EB024D29}"/>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Tabelle2!$D$66:$Q$66</c:f>
              <c:numCache>
                <c:formatCode>0.0</c:formatCode>
                <c:ptCount val="14"/>
                <c:pt idx="0">
                  <c:v>108.95139898422659</c:v>
                </c:pt>
                <c:pt idx="1">
                  <c:v>110.90725989616995</c:v>
                </c:pt>
                <c:pt idx="2">
                  <c:v>106.36426806838986</c:v>
                </c:pt>
                <c:pt idx="3">
                  <c:v>106.5278585497299</c:v>
                </c:pt>
                <c:pt idx="4">
                  <c:v>109.06277283370578</c:v>
                </c:pt>
                <c:pt idx="5">
                  <c:v>106.1038552855067</c:v>
                </c:pt>
                <c:pt idx="6">
                  <c:v>110.41341149390615</c:v>
                </c:pt>
                <c:pt idx="7">
                  <c:v>112.28540132606079</c:v>
                </c:pt>
                <c:pt idx="8">
                  <c:v>105.29734498470533</c:v>
                </c:pt>
                <c:pt idx="9">
                  <c:v>100.77527324943927</c:v>
                </c:pt>
                <c:pt idx="10">
                  <c:v>98.47438525299809</c:v>
                </c:pt>
                <c:pt idx="11">
                  <c:v>100</c:v>
                </c:pt>
                <c:pt idx="12">
                  <c:v>86.225010678311392</c:v>
                </c:pt>
                <c:pt idx="13">
                  <c:v>78.435061809320203</c:v>
                </c:pt>
              </c:numCache>
            </c:numRef>
          </c:val>
          <c:smooth val="0"/>
          <c:extLst>
            <c:ext xmlns:c16="http://schemas.microsoft.com/office/drawing/2014/chart" uri="{C3380CC4-5D6E-409C-BE32-E72D297353CC}">
              <c16:uniqueId val="{00000002-66B8-4FA1-B314-60F5EB024D29}"/>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c:v>
                      </c:pt>
                      <c:pt idx="12">
                        <c:v>85.6</c:v>
                      </c:pt>
                      <c:pt idx="13">
                        <c:v>74.3</c:v>
                      </c:pt>
                    </c:numCache>
                  </c:numRef>
                </c:val>
                <c:smooth val="0"/>
                <c:extLst>
                  <c:ext xmlns:c16="http://schemas.microsoft.com/office/drawing/2014/chart" uri="{C3380CC4-5D6E-409C-BE32-E72D297353CC}">
                    <c16:uniqueId val="{00000003-66B8-4FA1-B314-60F5EB024D29}"/>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3816728018576496"/>
          <c:h val="0.87674287483651525"/>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EU'!$AA$69:$AL$69</c:f>
              <c:numCache>
                <c:formatCode>General</c:formatCode>
                <c:ptCount val="12"/>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pt idx="11">
                  <c:v>4.5103999999999997</c:v>
                </c:pt>
              </c:numCache>
            </c:numRef>
          </c:val>
          <c:smooth val="0"/>
          <c:extLst>
            <c:ext xmlns:c16="http://schemas.microsoft.com/office/drawing/2014/chart" uri="{C3380CC4-5D6E-409C-BE32-E72D297353CC}">
              <c16:uniqueId val="{00000000-2207-4F24-9369-619AE7AEDF3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EU'!$AA$70:$AL$70</c:f>
              <c:numCache>
                <c:formatCode>General</c:formatCode>
                <c:ptCount val="12"/>
                <c:pt idx="0">
                  <c:v>2.4900000000000002</c:v>
                </c:pt>
                <c:pt idx="1">
                  <c:v>1.9</c:v>
                </c:pt>
                <c:pt idx="2">
                  <c:v>1.82</c:v>
                </c:pt>
                <c:pt idx="3">
                  <c:v>1.88</c:v>
                </c:pt>
                <c:pt idx="4">
                  <c:v>2.37</c:v>
                </c:pt>
                <c:pt idx="5">
                  <c:v>4.6100000000000003</c:v>
                </c:pt>
                <c:pt idx="6">
                  <c:v>6.54</c:v>
                </c:pt>
                <c:pt idx="7">
                  <c:v>9.19</c:v>
                </c:pt>
                <c:pt idx="8">
                  <c:v>6.22</c:v>
                </c:pt>
                <c:pt idx="9">
                  <c:v>5.46</c:v>
                </c:pt>
                <c:pt idx="10">
                  <c:v>4.08</c:v>
                </c:pt>
                <c:pt idx="11">
                  <c:v>4.7699999999999996</c:v>
                </c:pt>
              </c:numCache>
            </c:numRef>
          </c:val>
          <c:smooth val="0"/>
          <c:extLst>
            <c:ext xmlns:c16="http://schemas.microsoft.com/office/drawing/2014/chart" uri="{C3380CC4-5D6E-409C-BE32-E72D297353CC}">
              <c16:uniqueId val="{00000001-2207-4F24-9369-619AE7AEDF3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EU'!$AA$71:$AL$71</c:f>
              <c:numCache>
                <c:formatCode>General</c:formatCode>
                <c:ptCount val="12"/>
                <c:pt idx="0">
                  <c:v>2.68</c:v>
                </c:pt>
                <c:pt idx="1">
                  <c:v>2.5</c:v>
                </c:pt>
                <c:pt idx="2">
                  <c:v>2.2999999999999998</c:v>
                </c:pt>
                <c:pt idx="3">
                  <c:v>2.34</c:v>
                </c:pt>
                <c:pt idx="4">
                  <c:v>2.65</c:v>
                </c:pt>
                <c:pt idx="5">
                  <c:v>3.85</c:v>
                </c:pt>
                <c:pt idx="6">
                  <c:v>5.54</c:v>
                </c:pt>
                <c:pt idx="7">
                  <c:v>7.03</c:v>
                </c:pt>
                <c:pt idx="8">
                  <c:v>7.45</c:v>
                </c:pt>
                <c:pt idx="9">
                  <c:v>6.84</c:v>
                </c:pt>
                <c:pt idx="10">
                  <c:v>5.54</c:v>
                </c:pt>
                <c:pt idx="11">
                  <c:v>5.86</c:v>
                </c:pt>
              </c:numCache>
            </c:numRef>
          </c:val>
          <c:smooth val="0"/>
          <c:extLst>
            <c:ext xmlns:c16="http://schemas.microsoft.com/office/drawing/2014/chart" uri="{C3380CC4-5D6E-409C-BE32-E72D297353CC}">
              <c16:uniqueId val="{00000002-2207-4F24-9369-619AE7AEDF3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EU'!$AA$72:$AL$72</c:f>
              <c:numCache>
                <c:formatCode>General</c:formatCode>
                <c:ptCount val="12"/>
                <c:pt idx="0">
                  <c:v>3.18</c:v>
                </c:pt>
                <c:pt idx="1">
                  <c:v>3</c:v>
                </c:pt>
                <c:pt idx="2">
                  <c:v>2.89</c:v>
                </c:pt>
                <c:pt idx="3">
                  <c:v>2.89</c:v>
                </c:pt>
                <c:pt idx="4">
                  <c:v>3.19</c:v>
                </c:pt>
                <c:pt idx="5">
                  <c:v>3.79</c:v>
                </c:pt>
                <c:pt idx="6">
                  <c:v>5.33</c:v>
                </c:pt>
                <c:pt idx="7">
                  <c:v>6.13</c:v>
                </c:pt>
                <c:pt idx="8">
                  <c:v>8.08</c:v>
                </c:pt>
                <c:pt idx="9">
                  <c:v>7.42</c:v>
                </c:pt>
                <c:pt idx="10">
                  <c:v>6.78</c:v>
                </c:pt>
                <c:pt idx="11">
                  <c:v>7.13</c:v>
                </c:pt>
              </c:numCache>
            </c:numRef>
          </c:val>
          <c:smooth val="0"/>
          <c:extLst>
            <c:ext xmlns:c16="http://schemas.microsoft.com/office/drawing/2014/chart" uri="{C3380CC4-5D6E-409C-BE32-E72D297353CC}">
              <c16:uniqueId val="{00000003-2207-4F24-9369-619AE7AEDF3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EU'!$AA$73:$AL$73</c:f>
              <c:numCache>
                <c:formatCode>General</c:formatCode>
                <c:ptCount val="12"/>
                <c:pt idx="0">
                  <c:v>3.62</c:v>
                </c:pt>
                <c:pt idx="1">
                  <c:v>3.72</c:v>
                </c:pt>
                <c:pt idx="2">
                  <c:v>3.7</c:v>
                </c:pt>
                <c:pt idx="3">
                  <c:v>3.7</c:v>
                </c:pt>
                <c:pt idx="4">
                  <c:v>4.05</c:v>
                </c:pt>
                <c:pt idx="5">
                  <c:v>4.45</c:v>
                </c:pt>
                <c:pt idx="6">
                  <c:v>5.54</c:v>
                </c:pt>
                <c:pt idx="7">
                  <c:v>6.55</c:v>
                </c:pt>
                <c:pt idx="8">
                  <c:v>9.74</c:v>
                </c:pt>
                <c:pt idx="9">
                  <c:v>8.86</c:v>
                </c:pt>
                <c:pt idx="10">
                  <c:v>8.16</c:v>
                </c:pt>
                <c:pt idx="11">
                  <c:v>8.6300000000000008</c:v>
                </c:pt>
              </c:numCache>
            </c:numRef>
          </c:val>
          <c:smooth val="0"/>
          <c:extLst>
            <c:ext xmlns:c16="http://schemas.microsoft.com/office/drawing/2014/chart" uri="{C3380CC4-5D6E-409C-BE32-E72D297353CC}">
              <c16:uniqueId val="{00000004-2207-4F24-9369-619AE7AEDF3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EU'!$AA$74:$AL$74</c:f>
              <c:numCache>
                <c:formatCode>General</c:formatCode>
                <c:ptCount val="12"/>
                <c:pt idx="0">
                  <c:v>4.16</c:v>
                </c:pt>
                <c:pt idx="1">
                  <c:v>4.2300000000000004</c:v>
                </c:pt>
                <c:pt idx="2">
                  <c:v>4.45</c:v>
                </c:pt>
                <c:pt idx="3">
                  <c:v>4.42</c:v>
                </c:pt>
                <c:pt idx="4">
                  <c:v>4.7</c:v>
                </c:pt>
                <c:pt idx="5">
                  <c:v>5.45</c:v>
                </c:pt>
                <c:pt idx="6">
                  <c:v>6.27</c:v>
                </c:pt>
                <c:pt idx="7">
                  <c:v>7.36</c:v>
                </c:pt>
                <c:pt idx="8">
                  <c:v>10.84</c:v>
                </c:pt>
                <c:pt idx="9">
                  <c:v>9.6999999999999993</c:v>
                </c:pt>
                <c:pt idx="10">
                  <c:v>9.5399999999999991</c:v>
                </c:pt>
                <c:pt idx="11">
                  <c:v>9.4600000000000009</c:v>
                </c:pt>
              </c:numCache>
            </c:numRef>
          </c:val>
          <c:smooth val="0"/>
          <c:extLst>
            <c:ext xmlns:c16="http://schemas.microsoft.com/office/drawing/2014/chart" uri="{C3380CC4-5D6E-409C-BE32-E72D297353CC}">
              <c16:uniqueId val="{00000005-2207-4F24-9369-619AE7AEDF3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E16B-4CA1-A949-FCF6C4773CCE}"/>
              </c:ext>
            </c:extLst>
          </c:dPt>
          <c:dPt>
            <c:idx val="4"/>
            <c:invertIfNegative val="0"/>
            <c:bubble3D val="0"/>
            <c:spPr>
              <a:solidFill>
                <a:srgbClr val="10069F"/>
              </a:solidFill>
              <a:ln>
                <a:noFill/>
              </a:ln>
              <a:effectLst/>
            </c:spPr>
            <c:extLst>
              <c:ext xmlns:c16="http://schemas.microsoft.com/office/drawing/2014/chart" uri="{C3380CC4-5D6E-409C-BE32-E72D297353CC}">
                <c16:uniqueId val="{00000002-E16B-4CA1-A949-FCF6C4773CCE}"/>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E16B-4CA1-A949-FCF6C4773CCE}"/>
              </c:ext>
            </c:extLst>
          </c:dPt>
          <c:dPt>
            <c:idx val="6"/>
            <c:invertIfNegative val="0"/>
            <c:bubble3D val="0"/>
            <c:extLst>
              <c:ext xmlns:c16="http://schemas.microsoft.com/office/drawing/2014/chart" uri="{C3380CC4-5D6E-409C-BE32-E72D297353CC}">
                <c16:uniqueId val="{00000005-E16B-4CA1-A949-FCF6C4773CCE}"/>
              </c:ext>
            </c:extLst>
          </c:dPt>
          <c:dPt>
            <c:idx val="7"/>
            <c:invertIfNegative val="0"/>
            <c:bubble3D val="0"/>
            <c:extLst>
              <c:ext xmlns:c16="http://schemas.microsoft.com/office/drawing/2014/chart" uri="{C3380CC4-5D6E-409C-BE32-E72D297353CC}">
                <c16:uniqueId val="{00000006-E16B-4CA1-A949-FCF6C4773CCE}"/>
              </c:ext>
            </c:extLst>
          </c:dPt>
          <c:dPt>
            <c:idx val="9"/>
            <c:invertIfNegative val="0"/>
            <c:bubble3D val="0"/>
            <c:spPr>
              <a:solidFill>
                <a:srgbClr val="8C3E9F"/>
              </a:solidFill>
              <a:ln>
                <a:noFill/>
              </a:ln>
              <a:effectLst/>
            </c:spPr>
            <c:extLst>
              <c:ext xmlns:c16="http://schemas.microsoft.com/office/drawing/2014/chart" uri="{C3380CC4-5D6E-409C-BE32-E72D297353CC}">
                <c16:uniqueId val="{00000008-E16B-4CA1-A949-FCF6C4773CCE}"/>
              </c:ext>
            </c:extLst>
          </c:dPt>
          <c:dPt>
            <c:idx val="14"/>
            <c:invertIfNegative val="0"/>
            <c:bubble3D val="0"/>
            <c:spPr>
              <a:solidFill>
                <a:srgbClr val="FF3EB5"/>
              </a:solidFill>
              <a:ln>
                <a:noFill/>
              </a:ln>
              <a:effectLst/>
            </c:spPr>
            <c:extLst>
              <c:ext xmlns:c16="http://schemas.microsoft.com/office/drawing/2014/chart" uri="{C3380CC4-5D6E-409C-BE32-E72D297353CC}">
                <c16:uniqueId val="{0000000A-E16B-4CA1-A949-FCF6C4773CCE}"/>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Belgium</c:v>
                </c:pt>
                <c:pt idx="2">
                  <c:v>Greece</c:v>
                </c:pt>
                <c:pt idx="3">
                  <c:v>Portugal</c:v>
                </c:pt>
                <c:pt idx="4">
                  <c:v>Austria</c:v>
                </c:pt>
                <c:pt idx="5">
                  <c:v>Spain</c:v>
                </c:pt>
                <c:pt idx="6">
                  <c:v>France</c:v>
                </c:pt>
                <c:pt idx="7">
                  <c:v>Italy</c:v>
                </c:pt>
                <c:pt idx="8">
                  <c:v>Ireland</c:v>
                </c:pt>
                <c:pt idx="9">
                  <c:v>European Union</c:v>
                </c:pt>
                <c:pt idx="10">
                  <c:v>Hungary</c:v>
                </c:pt>
                <c:pt idx="11">
                  <c:v>Netherlands</c:v>
                </c:pt>
                <c:pt idx="12">
                  <c:v>Denmark</c:v>
                </c:pt>
                <c:pt idx="13">
                  <c:v>Czech Republic</c:v>
                </c:pt>
                <c:pt idx="14">
                  <c:v>Germany</c:v>
                </c:pt>
                <c:pt idx="15">
                  <c:v>Poland</c:v>
                </c:pt>
                <c:pt idx="16">
                  <c:v>Slovakia</c:v>
                </c:pt>
                <c:pt idx="17">
                  <c:v>Finland</c:v>
                </c:pt>
                <c:pt idx="18">
                  <c:v>Sweden</c:v>
                </c:pt>
              </c:strCache>
            </c:strRef>
          </c:cat>
          <c:val>
            <c:numRef>
              <c:f>'Gaspreis_Vergleich EU'!$G$26:$G$44</c:f>
              <c:numCache>
                <c:formatCode>0.0</c:formatCode>
                <c:ptCount val="19"/>
                <c:pt idx="0">
                  <c:v>2.98</c:v>
                </c:pt>
                <c:pt idx="1">
                  <c:v>4.2300000000000004</c:v>
                </c:pt>
                <c:pt idx="2">
                  <c:v>4.25</c:v>
                </c:pt>
                <c:pt idx="3">
                  <c:v>4.53</c:v>
                </c:pt>
                <c:pt idx="4">
                  <c:v>4.5599999999999996</c:v>
                </c:pt>
                <c:pt idx="5">
                  <c:v>4.6100000000000003</c:v>
                </c:pt>
                <c:pt idx="6">
                  <c:v>4.78</c:v>
                </c:pt>
                <c:pt idx="7">
                  <c:v>4.78</c:v>
                </c:pt>
                <c:pt idx="8">
                  <c:v>4.97</c:v>
                </c:pt>
                <c:pt idx="9">
                  <c:v>5.19</c:v>
                </c:pt>
                <c:pt idx="10">
                  <c:v>5.53</c:v>
                </c:pt>
                <c:pt idx="11">
                  <c:v>5.55</c:v>
                </c:pt>
                <c:pt idx="12">
                  <c:v>5.57</c:v>
                </c:pt>
                <c:pt idx="13">
                  <c:v>5.64</c:v>
                </c:pt>
                <c:pt idx="14">
                  <c:v>5.86</c:v>
                </c:pt>
                <c:pt idx="15">
                  <c:v>6.05</c:v>
                </c:pt>
                <c:pt idx="16">
                  <c:v>6.07</c:v>
                </c:pt>
                <c:pt idx="17">
                  <c:v>8.06</c:v>
                </c:pt>
                <c:pt idx="18">
                  <c:v>9.4499999999999993</c:v>
                </c:pt>
              </c:numCache>
            </c:numRef>
          </c:val>
          <c:extLst>
            <c:ext xmlns:c16="http://schemas.microsoft.com/office/drawing/2014/chart" uri="{C3380CC4-5D6E-409C-BE32-E72D297353CC}">
              <c16:uniqueId val="{0000000B-E16B-4CA1-A949-FCF6C4773CCE}"/>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8B77-4A14-8EA1-18EF76BC8B60}"/>
              </c:ext>
            </c:extLst>
          </c:dPt>
          <c:cat>
            <c:strRef>
              <c:f>Gaspreise_Vergleich!$D$113:$D$184</c:f>
              <c:strCache>
                <c:ptCount val="66"/>
                <c:pt idx="5">
                  <c:v>2020</c:v>
                </c:pt>
                <c:pt idx="17">
                  <c:v>2021</c:v>
                </c:pt>
                <c:pt idx="29">
                  <c:v>2022</c:v>
                </c:pt>
                <c:pt idx="41">
                  <c:v>2023</c:v>
                </c:pt>
                <c:pt idx="53">
                  <c:v>2024</c:v>
                </c:pt>
                <c:pt idx="65">
                  <c:v>2025</c:v>
                </c:pt>
              </c:strCache>
            </c:strRef>
          </c:cat>
          <c:val>
            <c:numRef>
              <c:f>Gaspreise_Vergleich!$E$113:$E$184</c:f>
              <c:numCache>
                <c:formatCode>0.00</c:formatCode>
                <c:ptCount val="72"/>
                <c:pt idx="0">
                  <c:v>6.2402229867115073</c:v>
                </c:pt>
                <c:pt idx="1">
                  <c:v>6.0076221326049497</c:v>
                </c:pt>
                <c:pt idx="2">
                  <c:v>5.5208655186649755</c:v>
                </c:pt>
                <c:pt idx="3">
                  <c:v>5.4659606349131504</c:v>
                </c:pt>
                <c:pt idx="4">
                  <c:v>5.4772040524435361</c:v>
                </c:pt>
                <c:pt idx="5">
                  <c:v>4.8809844774198385</c:v>
                </c:pt>
                <c:pt idx="6">
                  <c:v>5.1793827459152606</c:v>
                </c:pt>
                <c:pt idx="7">
                  <c:v>6.6350403755447447</c:v>
                </c:pt>
                <c:pt idx="8">
                  <c:v>5.555725861266704</c:v>
                </c:pt>
                <c:pt idx="9">
                  <c:v>6.5200158594801936</c:v>
                </c:pt>
                <c:pt idx="10">
                  <c:v>7.4653208563958753</c:v>
                </c:pt>
                <c:pt idx="11">
                  <c:v>7.1214788398891029</c:v>
                </c:pt>
                <c:pt idx="12">
                  <c:v>7.4853489117177503</c:v>
                </c:pt>
                <c:pt idx="13">
                  <c:v>14.299518994841128</c:v>
                </c:pt>
                <c:pt idx="14">
                  <c:v>7.3410224227309842</c:v>
                </c:pt>
                <c:pt idx="15">
                  <c:v>7.4344182840504178</c:v>
                </c:pt>
                <c:pt idx="16">
                  <c:v>8.1187957514735949</c:v>
                </c:pt>
                <c:pt idx="17">
                  <c:v>9.1485162073572965</c:v>
                </c:pt>
                <c:pt idx="18">
                  <c:v>10.967804268217119</c:v>
                </c:pt>
                <c:pt idx="19">
                  <c:v>11.739019380027411</c:v>
                </c:pt>
                <c:pt idx="20">
                  <c:v>14.813970896587865</c:v>
                </c:pt>
                <c:pt idx="21">
                  <c:v>16.118038229067551</c:v>
                </c:pt>
                <c:pt idx="22">
                  <c:v>15.006966005171192</c:v>
                </c:pt>
                <c:pt idx="23">
                  <c:v>11.259101461046814</c:v>
                </c:pt>
                <c:pt idx="24">
                  <c:v>13.058664726395707</c:v>
                </c:pt>
                <c:pt idx="25">
                  <c:v>14.019202971589076</c:v>
                </c:pt>
                <c:pt idx="26">
                  <c:v>15.11139955500906</c:v>
                </c:pt>
                <c:pt idx="27">
                  <c:v>20.594588099016203</c:v>
                </c:pt>
                <c:pt idx="28">
                  <c:v>26.254686542831703</c:v>
                </c:pt>
                <c:pt idx="29">
                  <c:v>24.769190162872906</c:v>
                </c:pt>
                <c:pt idx="30">
                  <c:v>24.336524468522491</c:v>
                </c:pt>
                <c:pt idx="31">
                  <c:v>29.613669979457779</c:v>
                </c:pt>
                <c:pt idx="32">
                  <c:v>26.734873862149666</c:v>
                </c:pt>
                <c:pt idx="33">
                  <c:v>19.515811091165457</c:v>
                </c:pt>
                <c:pt idx="34">
                  <c:v>17.661119324493356</c:v>
                </c:pt>
                <c:pt idx="35">
                  <c:v>17.722900162625198</c:v>
                </c:pt>
                <c:pt idx="36">
                  <c:v>10.360946364869955</c:v>
                </c:pt>
                <c:pt idx="37">
                  <c:v>7.57899868114285</c:v>
                </c:pt>
                <c:pt idx="38">
                  <c:v>7.3303995480985664</c:v>
                </c:pt>
                <c:pt idx="39">
                  <c:v>6.7197537632717097</c:v>
                </c:pt>
                <c:pt idx="40">
                  <c:v>6.7501881774246693</c:v>
                </c:pt>
                <c:pt idx="41">
                  <c:v>6.8620560518625178</c:v>
                </c:pt>
                <c:pt idx="42">
                  <c:v>7.8684763650536418</c:v>
                </c:pt>
                <c:pt idx="43">
                  <c:v>8.0697822105327308</c:v>
                </c:pt>
                <c:pt idx="44">
                  <c:v>8.4313495988935188</c:v>
                </c:pt>
                <c:pt idx="45">
                  <c:v>9.6585283376433058</c:v>
                </c:pt>
                <c:pt idx="46">
                  <c:v>8.5556104975729017</c:v>
                </c:pt>
                <c:pt idx="47">
                  <c:v>7.9177458789450217</c:v>
                </c:pt>
                <c:pt idx="48">
                  <c:v>9.9501241571269503</c:v>
                </c:pt>
                <c:pt idx="49">
                  <c:v>5.4366684659380313</c:v>
                </c:pt>
                <c:pt idx="50">
                  <c:v>4.7077009287085652</c:v>
                </c:pt>
                <c:pt idx="51">
                  <c:v>5.0889509815480505</c:v>
                </c:pt>
                <c:pt idx="52">
                  <c:v>6.7220326290811787</c:v>
                </c:pt>
                <c:pt idx="53">
                  <c:v>7.9602895242598732</c:v>
                </c:pt>
                <c:pt idx="54">
                  <c:v>6.5448677581207786</c:v>
                </c:pt>
                <c:pt idx="55">
                  <c:v>6.1661477024379368</c:v>
                </c:pt>
                <c:pt idx="56">
                  <c:v>6.9127666797568228</c:v>
                </c:pt>
                <c:pt idx="57">
                  <c:v>6.9156575653088845</c:v>
                </c:pt>
                <c:pt idx="58">
                  <c:v>6.7408254276281587</c:v>
                </c:pt>
                <c:pt idx="59">
                  <c:v>9.833636541699077</c:v>
                </c:pt>
                <c:pt idx="60">
                  <c:v>13.511474498575106</c:v>
                </c:pt>
                <c:pt idx="61">
                  <c:v>13.82813568789016</c:v>
                </c:pt>
                <c:pt idx="62">
                  <c:v>13.039830614248642</c:v>
                </c:pt>
                <c:pt idx="63">
                  <c:v>10.345355406309158</c:v>
                </c:pt>
              </c:numCache>
            </c:numRef>
          </c:val>
          <c:smooth val="0"/>
          <c:extLst>
            <c:ext xmlns:c16="http://schemas.microsoft.com/office/drawing/2014/chart" uri="{C3380CC4-5D6E-409C-BE32-E72D297353CC}">
              <c16:uniqueId val="{00000001-8B77-4A14-8EA1-18EF76BC8B60}"/>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Gaspreise_Vergleich!$F$113:$F$184</c:f>
              <c:numCache>
                <c:formatCode>0.00</c:formatCode>
                <c:ptCount val="72"/>
                <c:pt idx="0">
                  <c:v>11.15862534076984</c:v>
                </c:pt>
                <c:pt idx="1">
                  <c:v>9.1053022947293769</c:v>
                </c:pt>
                <c:pt idx="2">
                  <c:v>8.3892481624406336</c:v>
                </c:pt>
                <c:pt idx="3">
                  <c:v>6.6596761758711942</c:v>
                </c:pt>
                <c:pt idx="4">
                  <c:v>4.9451328016347356</c:v>
                </c:pt>
                <c:pt idx="5">
                  <c:v>5.3054179102389547</c:v>
                </c:pt>
                <c:pt idx="6">
                  <c:v>5.3579821509468211</c:v>
                </c:pt>
                <c:pt idx="7">
                  <c:v>8.2505284669817271</c:v>
                </c:pt>
                <c:pt idx="8">
                  <c:v>11.42974851666848</c:v>
                </c:pt>
                <c:pt idx="9">
                  <c:v>14.170167801270285</c:v>
                </c:pt>
                <c:pt idx="10">
                  <c:v>13.950638202685726</c:v>
                </c:pt>
                <c:pt idx="11">
                  <c:v>16.42986850462604</c:v>
                </c:pt>
                <c:pt idx="12">
                  <c:v>20.381455651006753</c:v>
                </c:pt>
                <c:pt idx="13">
                  <c:v>17.373774557834587</c:v>
                </c:pt>
                <c:pt idx="14">
                  <c:v>17.578307598180054</c:v>
                </c:pt>
                <c:pt idx="15">
                  <c:v>20.366318287724329</c:v>
                </c:pt>
                <c:pt idx="16">
                  <c:v>25.030612507138311</c:v>
                </c:pt>
                <c:pt idx="17">
                  <c:v>29.173286977021721</c:v>
                </c:pt>
                <c:pt idx="18">
                  <c:v>36.107166156683199</c:v>
                </c:pt>
                <c:pt idx="19">
                  <c:v>44.724214576252578</c:v>
                </c:pt>
                <c:pt idx="20">
                  <c:v>66.213521580834993</c:v>
                </c:pt>
                <c:pt idx="21">
                  <c:v>91.32574580520938</c:v>
                </c:pt>
                <c:pt idx="22">
                  <c:v>82.568207383033538</c:v>
                </c:pt>
                <c:pt idx="23">
                  <c:v>114.79453848890358</c:v>
                </c:pt>
                <c:pt idx="24">
                  <c:v>85.228144380587224</c:v>
                </c:pt>
                <c:pt idx="25">
                  <c:v>81.919076591495823</c:v>
                </c:pt>
                <c:pt idx="26">
                  <c:v>131.26480064279386</c:v>
                </c:pt>
                <c:pt idx="27">
                  <c:v>101.55371160617484</c:v>
                </c:pt>
                <c:pt idx="28">
                  <c:v>94.084669097592226</c:v>
                </c:pt>
                <c:pt idx="29">
                  <c:v>108.37731706206189</c:v>
                </c:pt>
                <c:pt idx="30">
                  <c:v>172.06526184149578</c:v>
                </c:pt>
                <c:pt idx="31">
                  <c:v>235.96603473961582</c:v>
                </c:pt>
                <c:pt idx="32">
                  <c:v>203.61224809961925</c:v>
                </c:pt>
                <c:pt idx="33">
                  <c:v>135.49945707780716</c:v>
                </c:pt>
                <c:pt idx="34">
                  <c:v>119.48014815736791</c:v>
                </c:pt>
                <c:pt idx="35">
                  <c:v>116.13333124745675</c:v>
                </c:pt>
                <c:pt idx="36">
                  <c:v>63.940029860267792</c:v>
                </c:pt>
                <c:pt idx="37">
                  <c:v>52.670856380715435</c:v>
                </c:pt>
                <c:pt idx="38">
                  <c:v>44.014268590974446</c:v>
                </c:pt>
                <c:pt idx="39">
                  <c:v>42.060680962700694</c:v>
                </c:pt>
                <c:pt idx="40">
                  <c:v>31.741582545936463</c:v>
                </c:pt>
                <c:pt idx="41">
                  <c:v>32.579027585677551</c:v>
                </c:pt>
                <c:pt idx="42">
                  <c:v>29.468215406377372</c:v>
                </c:pt>
                <c:pt idx="43">
                  <c:v>35.000334471264054</c:v>
                </c:pt>
                <c:pt idx="44">
                  <c:v>36.887154495159145</c:v>
                </c:pt>
                <c:pt idx="45">
                  <c:v>47.065136414536106</c:v>
                </c:pt>
                <c:pt idx="46">
                  <c:v>45.745681221339986</c:v>
                </c:pt>
                <c:pt idx="47">
                  <c:v>36.02104943346135</c:v>
                </c:pt>
                <c:pt idx="48">
                  <c:v>29.912951868595478</c:v>
                </c:pt>
                <c:pt idx="49">
                  <c:v>25.760958138020325</c:v>
                </c:pt>
                <c:pt idx="50">
                  <c:v>26.833895293638822</c:v>
                </c:pt>
                <c:pt idx="51">
                  <c:v>28.911602763919863</c:v>
                </c:pt>
                <c:pt idx="52">
                  <c:v>31.937544697794149</c:v>
                </c:pt>
                <c:pt idx="53">
                  <c:v>34.473445071197141</c:v>
                </c:pt>
                <c:pt idx="54">
                  <c:v>32.567010238725992</c:v>
                </c:pt>
                <c:pt idx="55">
                  <c:v>38.329269889023756</c:v>
                </c:pt>
                <c:pt idx="56">
                  <c:v>36.192173994460163</c:v>
                </c:pt>
                <c:pt idx="57">
                  <c:v>40.429998074113485</c:v>
                </c:pt>
                <c:pt idx="58">
                  <c:v>44.714142003266787</c:v>
                </c:pt>
                <c:pt idx="59">
                  <c:v>45.130530618526222</c:v>
                </c:pt>
                <c:pt idx="60">
                  <c:v>48.311760036368554</c:v>
                </c:pt>
                <c:pt idx="61">
                  <c:v>50.266256268302158</c:v>
                </c:pt>
                <c:pt idx="62">
                  <c:v>41.803234220981118</c:v>
                </c:pt>
                <c:pt idx="63">
                  <c:v>35.26549092915387</c:v>
                </c:pt>
              </c:numCache>
            </c:numRef>
          </c:val>
          <c:smooth val="0"/>
          <c:extLst>
            <c:ext xmlns:c16="http://schemas.microsoft.com/office/drawing/2014/chart" uri="{C3380CC4-5D6E-409C-BE32-E72D297353CC}">
              <c16:uniqueId val="{00000002-8B77-4A14-8EA1-18EF76BC8B60}"/>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Gaspreise_Vergleich!$G$113:$G$184</c:f>
              <c:numCache>
                <c:formatCode>0.00</c:formatCode>
                <c:ptCount val="72"/>
                <c:pt idx="0">
                  <c:v>30.401874551023063</c:v>
                </c:pt>
                <c:pt idx="1">
                  <c:v>30.945511922636957</c:v>
                </c:pt>
                <c:pt idx="2">
                  <c:v>31.490523433278995</c:v>
                </c:pt>
                <c:pt idx="3">
                  <c:v>31.44498043418427</c:v>
                </c:pt>
                <c:pt idx="4">
                  <c:v>31.548695342074765</c:v>
                </c:pt>
                <c:pt idx="5">
                  <c:v>27.194056374196247</c:v>
                </c:pt>
                <c:pt idx="6">
                  <c:v>23.188156086597633</c:v>
                </c:pt>
                <c:pt idx="7">
                  <c:v>18.289633035197255</c:v>
                </c:pt>
                <c:pt idx="8">
                  <c:v>17.014410450129283</c:v>
                </c:pt>
                <c:pt idx="9">
                  <c:v>17.908310227372262</c:v>
                </c:pt>
                <c:pt idx="10">
                  <c:v>19.773011998021509</c:v>
                </c:pt>
                <c:pt idx="11">
                  <c:v>21.476585792736426</c:v>
                </c:pt>
                <c:pt idx="12">
                  <c:v>25.231513185565447</c:v>
                </c:pt>
                <c:pt idx="13">
                  <c:v>27.865729323280146</c:v>
                </c:pt>
                <c:pt idx="14">
                  <c:v>22.653936382646396</c:v>
                </c:pt>
                <c:pt idx="15">
                  <c:v>23.585051108022014</c:v>
                </c:pt>
                <c:pt idx="16">
                  <c:v>25.058705226001546</c:v>
                </c:pt>
                <c:pt idx="17">
                  <c:v>27.2472835649465</c:v>
                </c:pt>
                <c:pt idx="18">
                  <c:v>29.901697952297198</c:v>
                </c:pt>
                <c:pt idx="19">
                  <c:v>31.304051680073098</c:v>
                </c:pt>
                <c:pt idx="20">
                  <c:v>33.164741107038189</c:v>
                </c:pt>
                <c:pt idx="21">
                  <c:v>36.412648408002966</c:v>
                </c:pt>
                <c:pt idx="22">
                  <c:v>45.588890752761095</c:v>
                </c:pt>
                <c:pt idx="23">
                  <c:v>46.24381618853544</c:v>
                </c:pt>
                <c:pt idx="24">
                  <c:v>44.302952616802052</c:v>
                </c:pt>
                <c:pt idx="25">
                  <c:v>51.143015132406497</c:v>
                </c:pt>
                <c:pt idx="26">
                  <c:v>46.789599851677636</c:v>
                </c:pt>
                <c:pt idx="27">
                  <c:v>51.376085778403358</c:v>
                </c:pt>
                <c:pt idx="28">
                  <c:v>53.799529672534739</c:v>
                </c:pt>
                <c:pt idx="29">
                  <c:v>50.151958700054266</c:v>
                </c:pt>
                <c:pt idx="30">
                  <c:v>63.288372171584662</c:v>
                </c:pt>
                <c:pt idx="31">
                  <c:v>71.456876025517573</c:v>
                </c:pt>
                <c:pt idx="32">
                  <c:v>81.754968653197366</c:v>
                </c:pt>
                <c:pt idx="33">
                  <c:v>75.840803243959712</c:v>
                </c:pt>
                <c:pt idx="34">
                  <c:v>65.526766584625904</c:v>
                </c:pt>
                <c:pt idx="35">
                  <c:v>66.315870063059378</c:v>
                </c:pt>
                <c:pt idx="36">
                  <c:v>63.971714711536521</c:v>
                </c:pt>
                <c:pt idx="37">
                  <c:v>58.657628448172822</c:v>
                </c:pt>
                <c:pt idx="38">
                  <c:v>51.089697720008708</c:v>
                </c:pt>
                <c:pt idx="39">
                  <c:v>44.705028508432612</c:v>
                </c:pt>
                <c:pt idx="40">
                  <c:v>42.165128940843402</c:v>
                </c:pt>
                <c:pt idx="41">
                  <c:v>39.91324345762235</c:v>
                </c:pt>
                <c:pt idx="42">
                  <c:v>40.082944306685029</c:v>
                </c:pt>
                <c:pt idx="43">
                  <c:v>39.222894930263742</c:v>
                </c:pt>
                <c:pt idx="44">
                  <c:v>38.994991894882524</c:v>
                </c:pt>
                <c:pt idx="45">
                  <c:v>40.766096194333947</c:v>
                </c:pt>
                <c:pt idx="46">
                  <c:v>40.157699457242558</c:v>
                </c:pt>
                <c:pt idx="47">
                  <c:v>45.190612842674355</c:v>
                </c:pt>
                <c:pt idx="48">
                  <c:v>44.86942780289322</c:v>
                </c:pt>
                <c:pt idx="49">
                  <c:v>43.114045276392304</c:v>
                </c:pt>
                <c:pt idx="50">
                  <c:v>41.396383499777308</c:v>
                </c:pt>
                <c:pt idx="51">
                  <c:v>37.785461037994281</c:v>
                </c:pt>
                <c:pt idx="52">
                  <c:v>38.375547779167675</c:v>
                </c:pt>
                <c:pt idx="53">
                  <c:v>38.469446983773814</c:v>
                </c:pt>
                <c:pt idx="54">
                  <c:v>39.30067225910026</c:v>
                </c:pt>
                <c:pt idx="55">
                  <c:v>41.272908239433832</c:v>
                </c:pt>
                <c:pt idx="56">
                  <c:v>39.84825948286489</c:v>
                </c:pt>
                <c:pt idx="57">
                  <c:v>39.240880483698376</c:v>
                </c:pt>
                <c:pt idx="58">
                  <c:v>41.15113427723476</c:v>
                </c:pt>
                <c:pt idx="59">
                  <c:v>41.158001949363019</c:v>
                </c:pt>
                <c:pt idx="60">
                  <c:v>43.467402106391624</c:v>
                </c:pt>
                <c:pt idx="61">
                  <c:v>41.877624192236084</c:v>
                </c:pt>
                <c:pt idx="62">
                  <c:v>39.624666878649016</c:v>
                </c:pt>
                <c:pt idx="63">
                  <c:v>37.821402264830247</c:v>
                </c:pt>
              </c:numCache>
            </c:numRef>
          </c:val>
          <c:smooth val="0"/>
          <c:extLst>
            <c:ext xmlns:c16="http://schemas.microsoft.com/office/drawing/2014/chart" uri="{C3380CC4-5D6E-409C-BE32-E72D297353CC}">
              <c16:uniqueId val="{00000003-8B77-4A14-8EA1-18EF76BC8B60}"/>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wöchentlich'!$A$55:$A$407</c:f>
              <c:numCache>
                <c:formatCode>General</c:formatCode>
                <c:ptCount val="352"/>
                <c:pt idx="24">
                  <c:v>2019</c:v>
                </c:pt>
                <c:pt idx="76">
                  <c:v>2020</c:v>
                </c:pt>
                <c:pt idx="128">
                  <c:v>2021</c:v>
                </c:pt>
                <c:pt idx="180">
                  <c:v>2022</c:v>
                </c:pt>
                <c:pt idx="232">
                  <c:v>2023</c:v>
                </c:pt>
                <c:pt idx="284">
                  <c:v>2024</c:v>
                </c:pt>
                <c:pt idx="325">
                  <c:v>2025</c:v>
                </c:pt>
              </c:numCache>
            </c:numRef>
          </c:cat>
          <c:val>
            <c:numRef>
              <c:f>'Strompreis Börse wöchentlich'!$F$55:$F$407</c:f>
              <c:numCache>
                <c:formatCode>General</c:formatCode>
                <c:ptCount val="352"/>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106.25857142857141</c:v>
                </c:pt>
                <c:pt idx="319">
                  <c:v>119.44000000000001</c:v>
                </c:pt>
                <c:pt idx="320">
                  <c:v>93.497142857142862</c:v>
                </c:pt>
                <c:pt idx="321">
                  <c:v>110.62142857142858</c:v>
                </c:pt>
                <c:pt idx="322">
                  <c:v>77.911428571428573</c:v>
                </c:pt>
                <c:pt idx="323">
                  <c:v>104.63</c:v>
                </c:pt>
                <c:pt idx="324">
                  <c:v>73.214285714285708</c:v>
                </c:pt>
                <c:pt idx="325">
                  <c:v>77.604285714285723</c:v>
                </c:pt>
                <c:pt idx="326">
                  <c:v>80.311428571428578</c:v>
                </c:pt>
                <c:pt idx="327">
                  <c:v>81.717142857142861</c:v>
                </c:pt>
                <c:pt idx="328">
                  <c:v>61.705714285714286</c:v>
                </c:pt>
                <c:pt idx="329">
                  <c:v>94.945000000000007</c:v>
                </c:pt>
              </c:numCache>
            </c:numRef>
          </c:val>
          <c:smooth val="0"/>
          <c:extLst>
            <c:ext xmlns:c16="http://schemas.microsoft.com/office/drawing/2014/chart" uri="{C3380CC4-5D6E-409C-BE32-E72D297353CC}">
              <c16:uniqueId val="{00000000-829D-4A4C-A4F3-C7544E8162BF}"/>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600" b="1">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Zusammensetzung'!$B$6:$C$6,'Strompreis Zusammensetzung'!$F$6:$H$6)</c:f>
              <c:numCache>
                <c:formatCode>0.00</c:formatCode>
                <c:ptCount val="5"/>
                <c:pt idx="0">
                  <c:v>8.48</c:v>
                </c:pt>
                <c:pt idx="1">
                  <c:v>12.3</c:v>
                </c:pt>
                <c:pt idx="2">
                  <c:v>38.619999999999997</c:v>
                </c:pt>
                <c:pt idx="3">
                  <c:v>21.6</c:v>
                </c:pt>
                <c:pt idx="4">
                  <c:v>15.494999999999999</c:v>
                </c:pt>
              </c:numCache>
              <c:extLst/>
            </c:numRef>
          </c:val>
          <c:extLst>
            <c:ext xmlns:c16="http://schemas.microsoft.com/office/drawing/2014/chart" uri="{C3380CC4-5D6E-409C-BE32-E72D297353CC}">
              <c16:uniqueId val="{00000000-C8AC-4126-8C9D-9D4717ADD648}"/>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Zusammensetzung'!$B$7:$C$7,'Strompreis Zusammensetzung'!$F$7:$H$7)</c:f>
              <c:numCache>
                <c:formatCode>0.00</c:formatCode>
                <c:ptCount val="5"/>
                <c:pt idx="0">
                  <c:v>0.11</c:v>
                </c:pt>
                <c:pt idx="1">
                  <c:v>0.11</c:v>
                </c:pt>
                <c:pt idx="2">
                  <c:v>0.11</c:v>
                </c:pt>
                <c:pt idx="3">
                  <c:v>0.11</c:v>
                </c:pt>
                <c:pt idx="4">
                  <c:v>0.11</c:v>
                </c:pt>
              </c:numCache>
              <c:extLst/>
            </c:numRef>
          </c:val>
          <c:extLst>
            <c:ext xmlns:c16="http://schemas.microsoft.com/office/drawing/2014/chart" uri="{C3380CC4-5D6E-409C-BE32-E72D297353CC}">
              <c16:uniqueId val="{00000001-C8AC-4126-8C9D-9D4717ADD648}"/>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Zusammensetzung'!$B$8:$C$8,'Strompreis Zusammensetzung'!$F$8:$H$8)</c:f>
              <c:numCache>
                <c:formatCode>0.00</c:formatCode>
                <c:ptCount val="5"/>
                <c:pt idx="0">
                  <c:v>6.76</c:v>
                </c:pt>
                <c:pt idx="1">
                  <c:v>6.5</c:v>
                </c:pt>
                <c:pt idx="2">
                  <c:v>1.86</c:v>
                </c:pt>
              </c:numCache>
              <c:extLst/>
            </c:numRef>
          </c:val>
          <c:extLst>
            <c:ext xmlns:c16="http://schemas.microsoft.com/office/drawing/2014/chart" uri="{C3380CC4-5D6E-409C-BE32-E72D297353CC}">
              <c16:uniqueId val="{00000002-C8AC-4126-8C9D-9D4717ADD648}"/>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Zusammensetzung'!$B$9:$C$9,'Strompreis Zusammensetzung'!$F$9:$H$9)</c:f>
              <c:numCache>
                <c:formatCode>0.00</c:formatCode>
                <c:ptCount val="5"/>
                <c:pt idx="0">
                  <c:v>0.23</c:v>
                </c:pt>
                <c:pt idx="1">
                  <c:v>0.25</c:v>
                </c:pt>
                <c:pt idx="2">
                  <c:v>0.38</c:v>
                </c:pt>
                <c:pt idx="3">
                  <c:v>0.36</c:v>
                </c:pt>
                <c:pt idx="4">
                  <c:v>0.27500000000000002</c:v>
                </c:pt>
              </c:numCache>
              <c:extLst/>
            </c:numRef>
          </c:val>
          <c:extLst>
            <c:ext xmlns:c16="http://schemas.microsoft.com/office/drawing/2014/chart" uri="{C3380CC4-5D6E-409C-BE32-E72D297353CC}">
              <c16:uniqueId val="{00000003-C8AC-4126-8C9D-9D4717ADD648}"/>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Zusammensetzung'!$B$10:$C$10,'Strompreis Zusammensetzung'!$F$10:$H$10)</c:f>
              <c:numCache>
                <c:formatCode>0.00</c:formatCode>
                <c:ptCount val="5"/>
                <c:pt idx="0">
                  <c:v>0.23</c:v>
                </c:pt>
                <c:pt idx="1">
                  <c:v>0.27</c:v>
                </c:pt>
                <c:pt idx="2">
                  <c:v>0.27</c:v>
                </c:pt>
                <c:pt idx="3">
                  <c:v>0.26</c:v>
                </c:pt>
                <c:pt idx="4">
                  <c:v>0.4</c:v>
                </c:pt>
              </c:numCache>
              <c:extLst/>
            </c:numRef>
          </c:val>
          <c:extLst>
            <c:ext xmlns:c16="http://schemas.microsoft.com/office/drawing/2014/chart" uri="{C3380CC4-5D6E-409C-BE32-E72D297353CC}">
              <c16:uniqueId val="{00000004-C8AC-4126-8C9D-9D4717ADD648}"/>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Zusammensetzung'!$B$11:$C$11,'Strompreis Zusammensetzung'!$F$11:$H$11)</c:f>
              <c:numCache>
                <c:formatCode>0.00</c:formatCode>
                <c:ptCount val="5"/>
                <c:pt idx="0">
                  <c:v>0.42</c:v>
                </c:pt>
                <c:pt idx="1">
                  <c:v>0.4</c:v>
                </c:pt>
                <c:pt idx="2">
                  <c:v>0.42</c:v>
                </c:pt>
                <c:pt idx="3">
                  <c:v>0.59</c:v>
                </c:pt>
                <c:pt idx="4">
                  <c:v>0.65600000000000003</c:v>
                </c:pt>
              </c:numCache>
              <c:extLst/>
            </c:numRef>
          </c:val>
          <c:extLst>
            <c:ext xmlns:c16="http://schemas.microsoft.com/office/drawing/2014/chart" uri="{C3380CC4-5D6E-409C-BE32-E72D297353CC}">
              <c16:uniqueId val="{00000005-C8AC-4126-8C9D-9D4717ADD648}"/>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Zusammensetzung'!$B$12:$C$12,'Strompreis Zusammensetzung'!$F$12:$H$12)</c:f>
              <c:extLst/>
            </c:numRef>
          </c:val>
          <c:extLst>
            <c:ext xmlns:c16="http://schemas.microsoft.com/office/drawing/2014/chart" uri="{C3380CC4-5D6E-409C-BE32-E72D297353CC}">
              <c16:uniqueId val="{00000006-C8AC-4126-8C9D-9D4717ADD648}"/>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C8AC-4126-8C9D-9D4717ADD648}"/>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C8AC-4126-8C9D-9D4717ADD648}"/>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C8AC-4126-8C9D-9D4717ADD648}"/>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C8AC-4126-8C9D-9D4717ADD648}"/>
                </c:ext>
              </c:extLst>
            </c:dLbl>
            <c:dLbl>
              <c:idx val="4"/>
              <c:tx>
                <c:rich>
                  <a:bodyPr/>
                  <a:lstStyle/>
                  <a:p>
                    <a:r>
                      <a:rPr lang="en-US"/>
                      <a:t>16,99</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C8AC-4126-8C9D-9D4717ADD648}"/>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Zusammensetzung'!$B$13:$C$13,'Strompreis Zusammensetzung'!$F$13:$H$13)</c:f>
              <c:numCache>
                <c:formatCode>0.00</c:formatCode>
                <c:ptCount val="5"/>
                <c:pt idx="0">
                  <c:v>1.54</c:v>
                </c:pt>
                <c:pt idx="1">
                  <c:v>1.54</c:v>
                </c:pt>
                <c:pt idx="2">
                  <c:v>1.54</c:v>
                </c:pt>
                <c:pt idx="3">
                  <c:v>1.54</c:v>
                </c:pt>
                <c:pt idx="4">
                  <c:v>0.05</c:v>
                </c:pt>
              </c:numCache>
              <c:extLst/>
            </c:numRef>
          </c:val>
          <c:extLst>
            <c:ext xmlns:c16="http://schemas.microsoft.com/office/drawing/2014/chart" uri="{C3380CC4-5D6E-409C-BE32-E72D297353CC}">
              <c16:uniqueId val="{0000000C-C8AC-4126-8C9D-9D4717ADD648}"/>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Strompreis_Vergleich!$F$116:$P$116</c:f>
              <c:numCache>
                <c:formatCode>General</c:formatCode>
                <c:ptCount val="11"/>
                <c:pt idx="0">
                  <c:v>22.89</c:v>
                </c:pt>
                <c:pt idx="1">
                  <c:v>24.55</c:v>
                </c:pt>
                <c:pt idx="2">
                  <c:v>24.85</c:v>
                </c:pt>
                <c:pt idx="3">
                  <c:v>24.92</c:v>
                </c:pt>
                <c:pt idx="4">
                  <c:v>25.44</c:v>
                </c:pt>
                <c:pt idx="5">
                  <c:v>26.4</c:v>
                </c:pt>
                <c:pt idx="6">
                  <c:v>27.02</c:v>
                </c:pt>
                <c:pt idx="7">
                  <c:v>32.47</c:v>
                </c:pt>
                <c:pt idx="8">
                  <c:v>32.79</c:v>
                </c:pt>
                <c:pt idx="9">
                  <c:v>32.93</c:v>
                </c:pt>
                <c:pt idx="10">
                  <c:v>33.26</c:v>
                </c:pt>
              </c:numCache>
            </c:numRef>
          </c:val>
          <c:smooth val="0"/>
          <c:extLst>
            <c:ext xmlns:c16="http://schemas.microsoft.com/office/drawing/2014/chart" uri="{C3380CC4-5D6E-409C-BE32-E72D297353CC}">
              <c16:uniqueId val="{00000000-F2D3-476A-9380-91810BF7BA9F}"/>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Strompreis_Vergleich!$F$117:$P$117</c:f>
              <c:numCache>
                <c:formatCode>General</c:formatCode>
                <c:ptCount val="11"/>
                <c:pt idx="0">
                  <c:v>18.63</c:v>
                </c:pt>
                <c:pt idx="1">
                  <c:v>20.12</c:v>
                </c:pt>
                <c:pt idx="2">
                  <c:v>20.36</c:v>
                </c:pt>
                <c:pt idx="3">
                  <c:v>20.43</c:v>
                </c:pt>
                <c:pt idx="4">
                  <c:v>20.73</c:v>
                </c:pt>
                <c:pt idx="5">
                  <c:v>23.16</c:v>
                </c:pt>
                <c:pt idx="6">
                  <c:v>22.42</c:v>
                </c:pt>
                <c:pt idx="7">
                  <c:v>24.76</c:v>
                </c:pt>
                <c:pt idx="8">
                  <c:v>24.8</c:v>
                </c:pt>
                <c:pt idx="9">
                  <c:v>27.23</c:v>
                </c:pt>
                <c:pt idx="10">
                  <c:v>27.14</c:v>
                </c:pt>
              </c:numCache>
            </c:numRef>
          </c:val>
          <c:smooth val="0"/>
          <c:extLst>
            <c:ext xmlns:c16="http://schemas.microsoft.com/office/drawing/2014/chart" uri="{C3380CC4-5D6E-409C-BE32-E72D297353CC}">
              <c16:uniqueId val="{00000001-F2D3-476A-9380-91810BF7BA9F}"/>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Strompreis_Vergleich!$F$118:$P$118</c:f>
              <c:numCache>
                <c:formatCode>General</c:formatCode>
                <c:ptCount val="11"/>
                <c:pt idx="0">
                  <c:v>16.079999999999998</c:v>
                </c:pt>
                <c:pt idx="1">
                  <c:v>17.809999999999999</c:v>
                </c:pt>
                <c:pt idx="2">
                  <c:v>18.18</c:v>
                </c:pt>
                <c:pt idx="3">
                  <c:v>18.13</c:v>
                </c:pt>
                <c:pt idx="4">
                  <c:v>18.600000000000001</c:v>
                </c:pt>
                <c:pt idx="5">
                  <c:v>21.32</c:v>
                </c:pt>
                <c:pt idx="6">
                  <c:v>20.56</c:v>
                </c:pt>
                <c:pt idx="7">
                  <c:v>21.92</c:v>
                </c:pt>
                <c:pt idx="8">
                  <c:v>21.75</c:v>
                </c:pt>
                <c:pt idx="9">
                  <c:v>23.28</c:v>
                </c:pt>
                <c:pt idx="10">
                  <c:v>23.59</c:v>
                </c:pt>
              </c:numCache>
            </c:numRef>
          </c:val>
          <c:smooth val="0"/>
          <c:extLst>
            <c:ext xmlns:c16="http://schemas.microsoft.com/office/drawing/2014/chart" uri="{C3380CC4-5D6E-409C-BE32-E72D297353CC}">
              <c16:uniqueId val="{00000002-F2D3-476A-9380-91810BF7BA9F}"/>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Strompreis_Vergleich!$F$119:$P$119</c:f>
              <c:numCache>
                <c:formatCode>General</c:formatCode>
                <c:ptCount val="11"/>
                <c:pt idx="0">
                  <c:v>13.61</c:v>
                </c:pt>
                <c:pt idx="1">
                  <c:v>15.09</c:v>
                </c:pt>
                <c:pt idx="2">
                  <c:v>15.34</c:v>
                </c:pt>
                <c:pt idx="3">
                  <c:v>15.01</c:v>
                </c:pt>
                <c:pt idx="4">
                  <c:v>16.420000000000002</c:v>
                </c:pt>
                <c:pt idx="5">
                  <c:v>19.28</c:v>
                </c:pt>
                <c:pt idx="6">
                  <c:v>19.489999999999998</c:v>
                </c:pt>
                <c:pt idx="7">
                  <c:v>20.55</c:v>
                </c:pt>
                <c:pt idx="8">
                  <c:v>20.170000000000002</c:v>
                </c:pt>
                <c:pt idx="9">
                  <c:v>20.170000000000002</c:v>
                </c:pt>
                <c:pt idx="10">
                  <c:v>20.76</c:v>
                </c:pt>
              </c:numCache>
            </c:numRef>
          </c:val>
          <c:smooth val="0"/>
          <c:extLst>
            <c:ext xmlns:c16="http://schemas.microsoft.com/office/drawing/2014/chart" uri="{C3380CC4-5D6E-409C-BE32-E72D297353CC}">
              <c16:uniqueId val="{00000003-F2D3-476A-9380-91810BF7BA9F}"/>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Strompreis_Vergleich!$F$120:$P$120</c:f>
              <c:numCache>
                <c:formatCode>General</c:formatCode>
                <c:ptCount val="11"/>
                <c:pt idx="0">
                  <c:v>10.93</c:v>
                </c:pt>
                <c:pt idx="1">
                  <c:v>12.06</c:v>
                </c:pt>
                <c:pt idx="2">
                  <c:v>12.71</c:v>
                </c:pt>
                <c:pt idx="3">
                  <c:v>12.67</c:v>
                </c:pt>
                <c:pt idx="4">
                  <c:v>13.49</c:v>
                </c:pt>
                <c:pt idx="5">
                  <c:v>17.68</c:v>
                </c:pt>
                <c:pt idx="6">
                  <c:v>19.39</c:v>
                </c:pt>
                <c:pt idx="7">
                  <c:v>19.05</c:v>
                </c:pt>
                <c:pt idx="8">
                  <c:v>17.760000000000002</c:v>
                </c:pt>
                <c:pt idx="9">
                  <c:v>16.850000000000001</c:v>
                </c:pt>
                <c:pt idx="10">
                  <c:v>17.12</c:v>
                </c:pt>
              </c:numCache>
            </c:numRef>
          </c:val>
          <c:smooth val="0"/>
          <c:extLst>
            <c:ext xmlns:c16="http://schemas.microsoft.com/office/drawing/2014/chart" uri="{C3380CC4-5D6E-409C-BE32-E72D297353CC}">
              <c16:uniqueId val="{00000004-F2D3-476A-9380-91810BF7BA9F}"/>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Strompreis_Vergleich!$F$121:$P$121</c:f>
              <c:numCache>
                <c:formatCode>General</c:formatCode>
                <c:ptCount val="11"/>
                <c:pt idx="0">
                  <c:v>9.25</c:v>
                </c:pt>
                <c:pt idx="1">
                  <c:v>10.07</c:v>
                </c:pt>
                <c:pt idx="2">
                  <c:v>11.22</c:v>
                </c:pt>
                <c:pt idx="3">
                  <c:v>11.49</c:v>
                </c:pt>
                <c:pt idx="4">
                  <c:v>13.47</c:v>
                </c:pt>
                <c:pt idx="5">
                  <c:v>16.34</c:v>
                </c:pt>
                <c:pt idx="6">
                  <c:v>18.86</c:v>
                </c:pt>
                <c:pt idx="7">
                  <c:v>16.86</c:v>
                </c:pt>
                <c:pt idx="8">
                  <c:v>17.2</c:v>
                </c:pt>
                <c:pt idx="9">
                  <c:v>13.94</c:v>
                </c:pt>
                <c:pt idx="10">
                  <c:v>14.3</c:v>
                </c:pt>
              </c:numCache>
            </c:numRef>
          </c:val>
          <c:smooth val="0"/>
          <c:extLst>
            <c:ext xmlns:c16="http://schemas.microsoft.com/office/drawing/2014/chart" uri="{C3380CC4-5D6E-409C-BE32-E72D297353CC}">
              <c16:uniqueId val="{00000005-F2D3-476A-9380-91810BF7BA9F}"/>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2D3-476A-9380-91810BF7BA9F}"/>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2D3-476A-9380-91810BF7BA9F}"/>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Strompreis_Vergleich!$F$122:$P$122</c:f>
              <c:numCache>
                <c:formatCode>General</c:formatCode>
                <c:ptCount val="11"/>
                <c:pt idx="0">
                  <c:v>7.68</c:v>
                </c:pt>
                <c:pt idx="1">
                  <c:v>6.43</c:v>
                </c:pt>
                <c:pt idx="2">
                  <c:v>7.33</c:v>
                </c:pt>
                <c:pt idx="3">
                  <c:v>8.82</c:v>
                </c:pt>
                <c:pt idx="4">
                  <c:v>13.11</c:v>
                </c:pt>
                <c:pt idx="5">
                  <c:v>17.34</c:v>
                </c:pt>
                <c:pt idx="6">
                  <c:v>20.7</c:v>
                </c:pt>
                <c:pt idx="7">
                  <c:v>15.89</c:v>
                </c:pt>
                <c:pt idx="8">
                  <c:v>15.27</c:v>
                </c:pt>
                <c:pt idx="9">
                  <c:v>12.12</c:v>
                </c:pt>
                <c:pt idx="10">
                  <c:v>13.9</c:v>
                </c:pt>
              </c:numCache>
            </c:numRef>
          </c:val>
          <c:smooth val="0"/>
          <c:extLst>
            <c:ext xmlns:c16="http://schemas.microsoft.com/office/drawing/2014/chart" uri="{C3380CC4-5D6E-409C-BE32-E72D297353CC}">
              <c16:uniqueId val="{00000008-F2D3-476A-9380-91810BF7BA9F}"/>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CA3-447B-91C4-8C5AE5AC495B}"/>
              </c:ext>
            </c:extLst>
          </c:dPt>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EEV_Sektoren_D!$E$6:$M$6</c:f>
              <c:numCache>
                <c:formatCode>0.0</c:formatCode>
                <c:ptCount val="9"/>
                <c:pt idx="0">
                  <c:v>2572.8490000000002</c:v>
                </c:pt>
                <c:pt idx="1">
                  <c:v>2636.7150000000001</c:v>
                </c:pt>
                <c:pt idx="2">
                  <c:v>2656.7950000000001</c:v>
                </c:pt>
                <c:pt idx="3">
                  <c:v>2629.2719999999999</c:v>
                </c:pt>
                <c:pt idx="4">
                  <c:v>2536.596</c:v>
                </c:pt>
                <c:pt idx="5">
                  <c:v>2432.2060000000001</c:v>
                </c:pt>
                <c:pt idx="6">
                  <c:v>2606.56</c:v>
                </c:pt>
                <c:pt idx="7">
                  <c:v>2392.4279999999999</c:v>
                </c:pt>
                <c:pt idx="8" formatCode="General">
                  <c:v>2245.3629999999998</c:v>
                </c:pt>
              </c:numCache>
            </c:numRef>
          </c:val>
          <c:smooth val="0"/>
          <c:extLst>
            <c:ext xmlns:c16="http://schemas.microsoft.com/office/drawing/2014/chart" uri="{C3380CC4-5D6E-409C-BE32-E72D297353CC}">
              <c16:uniqueId val="{00000002-DCA3-447B-91C4-8C5AE5AC495B}"/>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EEV_Sektoren_D!$E$7:$M$7</c:f>
              <c:numCache>
                <c:formatCode>0.0</c:formatCode>
                <c:ptCount val="9"/>
                <c:pt idx="0">
                  <c:v>2647.1860000000001</c:v>
                </c:pt>
                <c:pt idx="1">
                  <c:v>2704.0230000000001</c:v>
                </c:pt>
                <c:pt idx="2">
                  <c:v>2757.444</c:v>
                </c:pt>
                <c:pt idx="3">
                  <c:v>2775.7330000000002</c:v>
                </c:pt>
                <c:pt idx="4">
                  <c:v>2757.3020000000001</c:v>
                </c:pt>
                <c:pt idx="5">
                  <c:v>2324.509</c:v>
                </c:pt>
                <c:pt idx="6">
                  <c:v>2347.7750000000001</c:v>
                </c:pt>
                <c:pt idx="7">
                  <c:v>2518.81</c:v>
                </c:pt>
                <c:pt idx="8" formatCode="General">
                  <c:v>2511.02</c:v>
                </c:pt>
              </c:numCache>
            </c:numRef>
          </c:val>
          <c:smooth val="0"/>
          <c:extLst>
            <c:ext xmlns:c16="http://schemas.microsoft.com/office/drawing/2014/chart" uri="{C3380CC4-5D6E-409C-BE32-E72D297353CC}">
              <c16:uniqueId val="{00000003-DCA3-447B-91C4-8C5AE5AC495B}"/>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EEV_Sektoren_D!$E$8:$M$8</c:f>
              <c:numCache>
                <c:formatCode>0.0</c:formatCode>
                <c:ptCount val="9"/>
                <c:pt idx="0">
                  <c:v>2347.5659999999998</c:v>
                </c:pt>
                <c:pt idx="1">
                  <c:v>2409.8969999999999</c:v>
                </c:pt>
                <c:pt idx="2">
                  <c:v>2406.9450000000002</c:v>
                </c:pt>
                <c:pt idx="3">
                  <c:v>2401.056</c:v>
                </c:pt>
                <c:pt idx="4">
                  <c:v>2492.2170000000001</c:v>
                </c:pt>
                <c:pt idx="5">
                  <c:v>2484.248</c:v>
                </c:pt>
                <c:pt idx="6">
                  <c:v>2583.7950000000001</c:v>
                </c:pt>
                <c:pt idx="7">
                  <c:v>2424.1210000000001</c:v>
                </c:pt>
                <c:pt idx="8" formatCode="General">
                  <c:v>2275.431</c:v>
                </c:pt>
              </c:numCache>
            </c:numRef>
          </c:val>
          <c:smooth val="0"/>
          <c:extLst>
            <c:ext xmlns:c16="http://schemas.microsoft.com/office/drawing/2014/chart" uri="{C3380CC4-5D6E-409C-BE32-E72D297353CC}">
              <c16:uniqueId val="{00000004-DCA3-447B-91C4-8C5AE5AC495B}"/>
            </c:ext>
          </c:extLst>
        </c:ser>
        <c:ser>
          <c:idx val="3"/>
          <c:order val="3"/>
          <c:tx>
            <c:strRef>
              <c:f>EEV_Sektoren_D!$A$9</c:f>
              <c:strCache>
                <c:ptCount val="1"/>
                <c:pt idx="0">
                  <c:v> Gewerbe, Handel, Dienstleistungen </c:v>
                </c:pt>
              </c:strCache>
            </c:strRef>
          </c:tx>
          <c:spPr>
            <a:ln w="28575">
              <a:solidFill>
                <a:srgbClr val="10ADAA"/>
              </a:solidFill>
            </a:ln>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EEV_Sektoren_D!$E$9:$M$9</c:f>
              <c:numCache>
                <c:formatCode>0.0</c:formatCode>
                <c:ptCount val="9"/>
                <c:pt idx="0">
                  <c:v>1446.0989999999999</c:v>
                </c:pt>
                <c:pt idx="1">
                  <c:v>1337.232</c:v>
                </c:pt>
                <c:pt idx="2">
                  <c:v>1349.4960000000001</c:v>
                </c:pt>
                <c:pt idx="3">
                  <c:v>1252.1679999999999</c:v>
                </c:pt>
                <c:pt idx="4">
                  <c:v>1263.96</c:v>
                </c:pt>
                <c:pt idx="5">
                  <c:v>1230.5</c:v>
                </c:pt>
                <c:pt idx="6">
                  <c:v>1251.2670000000001</c:v>
                </c:pt>
                <c:pt idx="7">
                  <c:v>1181.875</c:v>
                </c:pt>
                <c:pt idx="8" formatCode="General">
                  <c:v>1131.1980000000001</c:v>
                </c:pt>
              </c:numCache>
            </c:numRef>
          </c:val>
          <c:smooth val="0"/>
          <c:extLst>
            <c:ext xmlns:c16="http://schemas.microsoft.com/office/drawing/2014/chart" uri="{C3380CC4-5D6E-409C-BE32-E72D297353CC}">
              <c16:uniqueId val="{00000005-DCA3-447B-91C4-8C5AE5AC495B}"/>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1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2"/>
          <c:order val="2"/>
          <c:tx>
            <c:strRef>
              <c:f>Strompreis_Vergleich!$J$38</c:f>
              <c:strCache>
                <c:ptCount val="1"/>
                <c:pt idx="0">
                  <c:v>S2/24</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EC9E-4AB6-A7E4-D81BFBB75A42}"/>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EC9E-4AB6-A7E4-D81BFBB75A42}"/>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EC9E-4AB6-A7E4-D81BFBB75A42}"/>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France</c:v>
                </c:pt>
                <c:pt idx="3">
                  <c:v>Turkey</c:v>
                </c:pt>
                <c:pt idx="4">
                  <c:v>Belgium</c:v>
                </c:pt>
                <c:pt idx="5">
                  <c:v>Spain</c:v>
                </c:pt>
                <c:pt idx="6">
                  <c:v>Denmark</c:v>
                </c:pt>
                <c:pt idx="7">
                  <c:v>European Union</c:v>
                </c:pt>
                <c:pt idx="8">
                  <c:v>Netherlands</c:v>
                </c:pt>
                <c:pt idx="9">
                  <c:v>Italy</c:v>
                </c:pt>
                <c:pt idx="10">
                  <c:v>Germany</c:v>
                </c:pt>
                <c:pt idx="11">
                  <c:v>Austria</c:v>
                </c:pt>
                <c:pt idx="12">
                  <c:v>Slovakia</c:v>
                </c:pt>
                <c:pt idx="13">
                  <c:v>Ireland</c:v>
                </c:pt>
                <c:pt idx="14">
                  <c:v>Poland</c:v>
                </c:pt>
              </c:strCache>
            </c:strRef>
          </c:cat>
          <c:val>
            <c:numRef>
              <c:f>Strompreis_Vergleich!$J$39:$J$53</c:f>
              <c:numCache>
                <c:formatCode>General</c:formatCode>
                <c:ptCount val="15"/>
                <c:pt idx="0">
                  <c:v>3.77</c:v>
                </c:pt>
                <c:pt idx="1">
                  <c:v>5.59</c:v>
                </c:pt>
                <c:pt idx="2">
                  <c:v>7.46</c:v>
                </c:pt>
                <c:pt idx="3">
                  <c:v>7.84</c:v>
                </c:pt>
                <c:pt idx="4">
                  <c:v>8.94</c:v>
                </c:pt>
                <c:pt idx="5">
                  <c:v>9.74</c:v>
                </c:pt>
                <c:pt idx="6">
                  <c:v>11.36</c:v>
                </c:pt>
                <c:pt idx="7">
                  <c:v>11.76</c:v>
                </c:pt>
                <c:pt idx="8">
                  <c:v>12.76</c:v>
                </c:pt>
                <c:pt idx="9">
                  <c:v>13.43</c:v>
                </c:pt>
                <c:pt idx="10">
                  <c:v>13.9</c:v>
                </c:pt>
                <c:pt idx="11">
                  <c:v>14.28</c:v>
                </c:pt>
                <c:pt idx="12">
                  <c:v>15.24</c:v>
                </c:pt>
                <c:pt idx="13">
                  <c:v>17.59</c:v>
                </c:pt>
                <c:pt idx="14">
                  <c:v>18.559999999999999</c:v>
                </c:pt>
              </c:numCache>
            </c:numRef>
          </c:val>
          <c:extLst>
            <c:ext xmlns:c16="http://schemas.microsoft.com/office/drawing/2014/chart" uri="{C3380CC4-5D6E-409C-BE32-E72D297353CC}">
              <c16:uniqueId val="{00000006-EC9E-4AB6-A7E4-D81BFBB75A42}"/>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S2/20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EC9E-4AB6-A7E4-D81BFBB75A42}"/>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EC9E-4AB6-A7E4-D81BFBB75A42}"/>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EC9E-4AB6-A7E4-D81BFBB75A42}"/>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EC9E-4AB6-A7E4-D81BFBB75A42}"/>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EC9E-4AB6-A7E4-D81BFBB75A42}"/>
                    </c:ext>
                  </c:extLst>
                </c:dPt>
                <c:dPt>
                  <c:idx val="13"/>
                  <c:invertIfNegative val="0"/>
                  <c:bubble3D val="0"/>
                  <c:extLst>
                    <c:ext xmlns:c16="http://schemas.microsoft.com/office/drawing/2014/chart" uri="{C3380CC4-5D6E-409C-BE32-E72D297353CC}">
                      <c16:uniqueId val="{00000011-EC9E-4AB6-A7E4-D81BFBB75A42}"/>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France</c:v>
                      </c:pt>
                      <c:pt idx="3">
                        <c:v>Turkey</c:v>
                      </c:pt>
                      <c:pt idx="4">
                        <c:v>Belgium</c:v>
                      </c:pt>
                      <c:pt idx="5">
                        <c:v>Spain</c:v>
                      </c:pt>
                      <c:pt idx="6">
                        <c:v>Denmark</c:v>
                      </c:pt>
                      <c:pt idx="7">
                        <c:v>European Union</c:v>
                      </c:pt>
                      <c:pt idx="8">
                        <c:v>Netherlands</c:v>
                      </c:pt>
                      <c:pt idx="9">
                        <c:v>Italy</c:v>
                      </c:pt>
                      <c:pt idx="10">
                        <c:v>Germany</c:v>
                      </c:pt>
                      <c:pt idx="11">
                        <c:v>Austria</c:v>
                      </c:pt>
                      <c:pt idx="12">
                        <c:v>Slovakia</c:v>
                      </c:pt>
                      <c:pt idx="13">
                        <c:v>Ireland</c:v>
                      </c:pt>
                      <c:pt idx="14">
                        <c:v>Poland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c:v>5.14</c:v>
                      </c:pt>
                      <c:pt idx="3">
                        <c:v>4.76</c:v>
                      </c:pt>
                      <c:pt idx="4">
                        <c:v>4.8099999999999996</c:v>
                      </c:pt>
                      <c:pt idx="5">
                        <c:v>5.42</c:v>
                      </c:pt>
                      <c:pt idx="6" formatCode="General">
                        <c:v>5.87</c:v>
                      </c:pt>
                      <c:pt idx="7">
                        <c:v>6.25</c:v>
                      </c:pt>
                      <c:pt idx="8">
                        <c:v>5.73</c:v>
                      </c:pt>
                      <c:pt idx="9">
                        <c:v>6.52</c:v>
                      </c:pt>
                      <c:pt idx="10">
                        <c:v>7.33</c:v>
                      </c:pt>
                      <c:pt idx="11">
                        <c:v>7.59</c:v>
                      </c:pt>
                      <c:pt idx="12">
                        <c:v>9.6199999999999992</c:v>
                      </c:pt>
                      <c:pt idx="13">
                        <c:v>8.02</c:v>
                      </c:pt>
                      <c:pt idx="14">
                        <c:v>7.96</c:v>
                      </c:pt>
                    </c:numCache>
                  </c:numRef>
                </c:val>
                <c:extLst>
                  <c:ext xmlns:c16="http://schemas.microsoft.com/office/drawing/2014/chart" uri="{C3380CC4-5D6E-409C-BE32-E72D297353CC}">
                    <c16:uniqueId val="{00000012-EC9E-4AB6-A7E4-D81BFBB75A42}"/>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S2/22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EC9E-4AB6-A7E4-D81BFBB75A42}"/>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France</c:v>
                      </c:pt>
                      <c:pt idx="3">
                        <c:v>Turkey</c:v>
                      </c:pt>
                      <c:pt idx="4">
                        <c:v>Belgium</c:v>
                      </c:pt>
                      <c:pt idx="5">
                        <c:v>Spain</c:v>
                      </c:pt>
                      <c:pt idx="6">
                        <c:v>Denmark</c:v>
                      </c:pt>
                      <c:pt idx="7">
                        <c:v>European Union</c:v>
                      </c:pt>
                      <c:pt idx="8">
                        <c:v>Netherlands</c:v>
                      </c:pt>
                      <c:pt idx="9">
                        <c:v>Italy</c:v>
                      </c:pt>
                      <c:pt idx="10">
                        <c:v>Germany</c:v>
                      </c:pt>
                      <c:pt idx="11">
                        <c:v>Austria</c:v>
                      </c:pt>
                      <c:pt idx="12">
                        <c:v>Slovakia</c:v>
                      </c:pt>
                      <c:pt idx="13">
                        <c:v>Ireland</c:v>
                      </c:pt>
                      <c:pt idx="14">
                        <c:v>Poland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8.8800000000000008</c:v>
                      </c:pt>
                      <c:pt idx="3">
                        <c:v>17.579999999999998</c:v>
                      </c:pt>
                      <c:pt idx="4">
                        <c:v>22.51</c:v>
                      </c:pt>
                      <c:pt idx="5">
                        <c:v>20.51</c:v>
                      </c:pt>
                      <c:pt idx="6">
                        <c:v>25.54</c:v>
                      </c:pt>
                      <c:pt idx="7">
                        <c:v>19.72</c:v>
                      </c:pt>
                      <c:pt idx="8">
                        <c:v>18.670000000000002</c:v>
                      </c:pt>
                      <c:pt idx="9">
                        <c:v>32.36</c:v>
                      </c:pt>
                      <c:pt idx="10">
                        <c:v>20.7</c:v>
                      </c:pt>
                      <c:pt idx="11">
                        <c:v>20.94</c:v>
                      </c:pt>
                      <c:pt idx="12">
                        <c:v>24.76</c:v>
                      </c:pt>
                      <c:pt idx="13">
                        <c:v>28.82</c:v>
                      </c:pt>
                      <c:pt idx="14">
                        <c:v>17.7</c:v>
                      </c:pt>
                    </c:numCache>
                  </c:numRef>
                </c:val>
                <c:extLst xmlns:c15="http://schemas.microsoft.com/office/drawing/2012/chart">
                  <c:ext xmlns:c16="http://schemas.microsoft.com/office/drawing/2014/chart" uri="{C3380CC4-5D6E-409C-BE32-E72D297353CC}">
                    <c16:uniqueId val="{00000015-EC9E-4AB6-A7E4-D81BFBB75A42}"/>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Produkte'!$B$10</c:f>
              <c:strCache>
                <c:ptCount val="1"/>
                <c:pt idx="0">
                  <c:v>Strom, Abgabe gewerbliche Anlage</c:v>
                </c:pt>
              </c:strCache>
            </c:strRef>
          </c:tx>
          <c:spPr>
            <a:ln w="28575"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Produkte'!$CI$10:$GX$10</c:f>
              <c:numCache>
                <c:formatCode>General</c:formatCode>
                <c:ptCount val="120"/>
                <c:pt idx="0">
                  <c:v>89.7</c:v>
                </c:pt>
                <c:pt idx="1">
                  <c:v>89.8</c:v>
                </c:pt>
                <c:pt idx="2">
                  <c:v>89.8</c:v>
                </c:pt>
                <c:pt idx="3">
                  <c:v>90</c:v>
                </c:pt>
                <c:pt idx="4">
                  <c:v>90</c:v>
                </c:pt>
                <c:pt idx="5">
                  <c:v>90.1</c:v>
                </c:pt>
                <c:pt idx="6">
                  <c:v>90.1</c:v>
                </c:pt>
                <c:pt idx="7">
                  <c:v>90</c:v>
                </c:pt>
                <c:pt idx="8">
                  <c:v>90</c:v>
                </c:pt>
                <c:pt idx="9">
                  <c:v>90.1</c:v>
                </c:pt>
                <c:pt idx="10">
                  <c:v>90.1</c:v>
                </c:pt>
                <c:pt idx="11">
                  <c:v>90.4</c:v>
                </c:pt>
                <c:pt idx="12">
                  <c:v>91.2</c:v>
                </c:pt>
                <c:pt idx="13">
                  <c:v>91.4</c:v>
                </c:pt>
                <c:pt idx="14">
                  <c:v>91.3</c:v>
                </c:pt>
                <c:pt idx="15">
                  <c:v>91.8</c:v>
                </c:pt>
                <c:pt idx="16">
                  <c:v>91.8</c:v>
                </c:pt>
                <c:pt idx="17">
                  <c:v>91.8</c:v>
                </c:pt>
                <c:pt idx="18">
                  <c:v>91.8</c:v>
                </c:pt>
                <c:pt idx="19">
                  <c:v>91.7</c:v>
                </c:pt>
                <c:pt idx="20">
                  <c:v>91.7</c:v>
                </c:pt>
                <c:pt idx="21">
                  <c:v>91.8</c:v>
                </c:pt>
                <c:pt idx="22">
                  <c:v>91.7</c:v>
                </c:pt>
                <c:pt idx="23">
                  <c:v>91.9</c:v>
                </c:pt>
                <c:pt idx="24">
                  <c:v>91</c:v>
                </c:pt>
                <c:pt idx="25">
                  <c:v>91</c:v>
                </c:pt>
                <c:pt idx="26">
                  <c:v>91</c:v>
                </c:pt>
                <c:pt idx="27">
                  <c:v>91.2</c:v>
                </c:pt>
                <c:pt idx="28">
                  <c:v>91.2</c:v>
                </c:pt>
                <c:pt idx="29">
                  <c:v>91.2</c:v>
                </c:pt>
                <c:pt idx="30">
                  <c:v>91.2</c:v>
                </c:pt>
                <c:pt idx="31">
                  <c:v>91.2</c:v>
                </c:pt>
                <c:pt idx="32">
                  <c:v>91.2</c:v>
                </c:pt>
                <c:pt idx="33">
                  <c:v>91.4</c:v>
                </c:pt>
                <c:pt idx="34">
                  <c:v>91.4</c:v>
                </c:pt>
                <c:pt idx="35">
                  <c:v>91.4</c:v>
                </c:pt>
                <c:pt idx="36">
                  <c:v>92.5</c:v>
                </c:pt>
                <c:pt idx="37">
                  <c:v>92.9</c:v>
                </c:pt>
                <c:pt idx="38">
                  <c:v>93.2</c:v>
                </c:pt>
                <c:pt idx="39">
                  <c:v>93.7</c:v>
                </c:pt>
                <c:pt idx="40">
                  <c:v>93.7</c:v>
                </c:pt>
                <c:pt idx="41">
                  <c:v>93.9</c:v>
                </c:pt>
                <c:pt idx="42">
                  <c:v>93.9</c:v>
                </c:pt>
                <c:pt idx="43">
                  <c:v>93.9</c:v>
                </c:pt>
                <c:pt idx="44">
                  <c:v>94</c:v>
                </c:pt>
                <c:pt idx="45">
                  <c:v>94</c:v>
                </c:pt>
                <c:pt idx="46">
                  <c:v>94.1</c:v>
                </c:pt>
                <c:pt idx="47">
                  <c:v>94.3</c:v>
                </c:pt>
                <c:pt idx="48">
                  <c:v>96.7</c:v>
                </c:pt>
                <c:pt idx="49">
                  <c:v>96.5</c:v>
                </c:pt>
                <c:pt idx="50">
                  <c:v>97.5</c:v>
                </c:pt>
                <c:pt idx="51">
                  <c:v>98.2</c:v>
                </c:pt>
                <c:pt idx="52">
                  <c:v>99.5</c:v>
                </c:pt>
                <c:pt idx="53">
                  <c:v>99.7</c:v>
                </c:pt>
                <c:pt idx="54">
                  <c:v>99.4</c:v>
                </c:pt>
                <c:pt idx="55">
                  <c:v>99.5</c:v>
                </c:pt>
                <c:pt idx="56">
                  <c:v>99.5</c:v>
                </c:pt>
                <c:pt idx="57">
                  <c:v>99.4</c:v>
                </c:pt>
                <c:pt idx="58">
                  <c:v>99.4</c:v>
                </c:pt>
                <c:pt idx="59">
                  <c:v>99.7</c:v>
                </c:pt>
                <c:pt idx="60">
                  <c:v>99.4</c:v>
                </c:pt>
                <c:pt idx="61">
                  <c:v>99.6</c:v>
                </c:pt>
                <c:pt idx="62">
                  <c:v>99.5</c:v>
                </c:pt>
                <c:pt idx="63">
                  <c:v>99.5</c:v>
                </c:pt>
                <c:pt idx="64">
                  <c:v>99.3</c:v>
                </c:pt>
                <c:pt idx="65">
                  <c:v>99.4</c:v>
                </c:pt>
                <c:pt idx="66">
                  <c:v>99.6</c:v>
                </c:pt>
                <c:pt idx="67">
                  <c:v>100.3</c:v>
                </c:pt>
                <c:pt idx="68">
                  <c:v>100.5</c:v>
                </c:pt>
                <c:pt idx="69">
                  <c:v>100.9</c:v>
                </c:pt>
                <c:pt idx="70">
                  <c:v>100.9</c:v>
                </c:pt>
                <c:pt idx="71">
                  <c:v>101.3</c:v>
                </c:pt>
                <c:pt idx="72">
                  <c:v>113.8</c:v>
                </c:pt>
                <c:pt idx="73">
                  <c:v>114.3</c:v>
                </c:pt>
                <c:pt idx="74">
                  <c:v>116</c:v>
                </c:pt>
                <c:pt idx="75">
                  <c:v>116.9</c:v>
                </c:pt>
                <c:pt idx="76">
                  <c:v>117.3</c:v>
                </c:pt>
                <c:pt idx="77">
                  <c:v>115.5</c:v>
                </c:pt>
                <c:pt idx="78">
                  <c:v>109.5</c:v>
                </c:pt>
                <c:pt idx="79">
                  <c:v>115.7</c:v>
                </c:pt>
                <c:pt idx="80">
                  <c:v>119.8</c:v>
                </c:pt>
                <c:pt idx="81">
                  <c:v>122.3</c:v>
                </c:pt>
                <c:pt idx="82">
                  <c:v>124.2</c:v>
                </c:pt>
                <c:pt idx="83">
                  <c:v>125.6</c:v>
                </c:pt>
                <c:pt idx="84">
                  <c:v>141.69999999999999</c:v>
                </c:pt>
                <c:pt idx="85">
                  <c:v>142.69999999999999</c:v>
                </c:pt>
                <c:pt idx="86">
                  <c:v>141.9</c:v>
                </c:pt>
                <c:pt idx="87">
                  <c:v>139.19999999999999</c:v>
                </c:pt>
                <c:pt idx="88">
                  <c:v>135.1</c:v>
                </c:pt>
                <c:pt idx="89">
                  <c:v>133.6</c:v>
                </c:pt>
                <c:pt idx="90">
                  <c:v>131.30000000000001</c:v>
                </c:pt>
                <c:pt idx="91">
                  <c:v>130.30000000000001</c:v>
                </c:pt>
                <c:pt idx="92">
                  <c:v>130.5</c:v>
                </c:pt>
                <c:pt idx="93">
                  <c:v>127.7</c:v>
                </c:pt>
                <c:pt idx="94">
                  <c:v>126.9</c:v>
                </c:pt>
                <c:pt idx="95">
                  <c:v>126.6</c:v>
                </c:pt>
                <c:pt idx="96">
                  <c:v>128.6</c:v>
                </c:pt>
                <c:pt idx="97">
                  <c:v>127.1</c:v>
                </c:pt>
                <c:pt idx="98">
                  <c:v>126.3</c:v>
                </c:pt>
                <c:pt idx="99">
                  <c:v>127.9</c:v>
                </c:pt>
                <c:pt idx="100">
                  <c:v>128.6</c:v>
                </c:pt>
                <c:pt idx="101">
                  <c:v>128.80000000000001</c:v>
                </c:pt>
                <c:pt idx="102">
                  <c:v>128.69999999999999</c:v>
                </c:pt>
                <c:pt idx="103">
                  <c:v>128.80000000000001</c:v>
                </c:pt>
                <c:pt idx="104">
                  <c:v>129.1</c:v>
                </c:pt>
                <c:pt idx="105">
                  <c:v>128.9</c:v>
                </c:pt>
                <c:pt idx="106">
                  <c:v>128.5</c:v>
                </c:pt>
                <c:pt idx="107">
                  <c:v>128.30000000000001</c:v>
                </c:pt>
                <c:pt idx="108">
                  <c:v>125.1</c:v>
                </c:pt>
                <c:pt idx="109">
                  <c:v>124.1</c:v>
                </c:pt>
                <c:pt idx="110">
                  <c:v>123.8</c:v>
                </c:pt>
              </c:numCache>
            </c:numRef>
          </c:val>
          <c:smooth val="0"/>
          <c:extLst xmlns:c15="http://schemas.microsoft.com/office/drawing/2012/chart">
            <c:ext xmlns:c16="http://schemas.microsoft.com/office/drawing/2014/chart" uri="{C3380CC4-5D6E-409C-BE32-E72D297353CC}">
              <c16:uniqueId val="{00000000-7F8B-43C1-8BD6-7F4B0E079674}"/>
            </c:ext>
          </c:extLst>
        </c:ser>
        <c:ser>
          <c:idx val="3"/>
          <c:order val="3"/>
          <c:tx>
            <c:strRef>
              <c:f>'Preis gewerbliche Produkte'!$B$11</c:f>
              <c:strCache>
                <c:ptCount val="1"/>
                <c:pt idx="0">
                  <c:v>Strom, Sondervertragskunde Niederspannung</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Produkte'!$CI$11:$GX$11</c:f>
              <c:numCache>
                <c:formatCode>General</c:formatCode>
                <c:ptCount val="120"/>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pt idx="101">
                  <c:v>112.4</c:v>
                </c:pt>
                <c:pt idx="102">
                  <c:v>111.9</c:v>
                </c:pt>
                <c:pt idx="103">
                  <c:v>113.6</c:v>
                </c:pt>
                <c:pt idx="104">
                  <c:v>112.5</c:v>
                </c:pt>
                <c:pt idx="105">
                  <c:v>112.5</c:v>
                </c:pt>
                <c:pt idx="106">
                  <c:v>114.3</c:v>
                </c:pt>
                <c:pt idx="107">
                  <c:v>113.9</c:v>
                </c:pt>
                <c:pt idx="108">
                  <c:v>114.6</c:v>
                </c:pt>
                <c:pt idx="109">
                  <c:v>114.9</c:v>
                </c:pt>
                <c:pt idx="110">
                  <c:v>113.2</c:v>
                </c:pt>
              </c:numCache>
            </c:numRef>
          </c:val>
          <c:smooth val="0"/>
          <c:extLst>
            <c:ext xmlns:c16="http://schemas.microsoft.com/office/drawing/2014/chart" uri="{C3380CC4-5D6E-409C-BE32-E72D297353CC}">
              <c16:uniqueId val="{00000001-7F8B-43C1-8BD6-7F4B0E079674}"/>
            </c:ext>
          </c:extLst>
        </c:ser>
        <c:ser>
          <c:idx val="4"/>
          <c:order val="4"/>
          <c:tx>
            <c:strRef>
              <c:f>'Preis gewerbliche Produkte'!$B$12</c:f>
              <c:strCache>
                <c:ptCount val="1"/>
                <c:pt idx="0">
                  <c:v>Strom, Sondervertragskunde Hochspannung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Produkte'!$CI$12:$GX$12</c:f>
              <c:numCache>
                <c:formatCode>General</c:formatCode>
                <c:ptCount val="120"/>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pt idx="101">
                  <c:v>107.1</c:v>
                </c:pt>
                <c:pt idx="102">
                  <c:v>106.2</c:v>
                </c:pt>
                <c:pt idx="103">
                  <c:v>110.6</c:v>
                </c:pt>
                <c:pt idx="104">
                  <c:v>106.8</c:v>
                </c:pt>
                <c:pt idx="105">
                  <c:v>107.7</c:v>
                </c:pt>
                <c:pt idx="106">
                  <c:v>114</c:v>
                </c:pt>
                <c:pt idx="107">
                  <c:v>113.5</c:v>
                </c:pt>
                <c:pt idx="108">
                  <c:v>112.7</c:v>
                </c:pt>
                <c:pt idx="109">
                  <c:v>111.8</c:v>
                </c:pt>
                <c:pt idx="110">
                  <c:v>105.6</c:v>
                </c:pt>
              </c:numCache>
            </c:numRef>
          </c:val>
          <c:smooth val="0"/>
          <c:extLst>
            <c:ext xmlns:c16="http://schemas.microsoft.com/office/drawing/2014/chart" uri="{C3380CC4-5D6E-409C-BE32-E72D297353CC}">
              <c16:uniqueId val="{00000002-7F8B-43C1-8BD6-7F4B0E079674}"/>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Produkte'!$CI$8:$GX$8</c15:sqref>
                        </c15:formulaRef>
                      </c:ext>
                    </c:extLst>
                    <c:numCache>
                      <c:formatCode>General</c:formatCode>
                      <c:ptCount val="120"/>
                      <c:pt idx="0">
                        <c:v>51.5</c:v>
                      </c:pt>
                      <c:pt idx="1">
                        <c:v>49.1</c:v>
                      </c:pt>
                      <c:pt idx="2">
                        <c:v>49.2</c:v>
                      </c:pt>
                      <c:pt idx="3">
                        <c:v>49.6</c:v>
                      </c:pt>
                      <c:pt idx="4">
                        <c:v>51.2</c:v>
                      </c:pt>
                      <c:pt idx="5">
                        <c:v>52.8</c:v>
                      </c:pt>
                      <c:pt idx="6">
                        <c:v>53.4</c:v>
                      </c:pt>
                      <c:pt idx="7">
                        <c:v>53.1</c:v>
                      </c:pt>
                      <c:pt idx="8">
                        <c:v>52.1</c:v>
                      </c:pt>
                      <c:pt idx="9">
                        <c:v>55.6</c:v>
                      </c:pt>
                      <c:pt idx="10">
                        <c:v>56.9</c:v>
                      </c:pt>
                      <c:pt idx="11">
                        <c:v>56</c:v>
                      </c:pt>
                      <c:pt idx="12">
                        <c:v>53.6</c:v>
                      </c:pt>
                      <c:pt idx="13">
                        <c:v>53.3</c:v>
                      </c:pt>
                      <c:pt idx="14">
                        <c:v>53.3</c:v>
                      </c:pt>
                      <c:pt idx="15">
                        <c:v>53.4</c:v>
                      </c:pt>
                      <c:pt idx="16">
                        <c:v>52.7</c:v>
                      </c:pt>
                      <c:pt idx="17">
                        <c:v>53.5</c:v>
                      </c:pt>
                      <c:pt idx="18">
                        <c:v>54.2</c:v>
                      </c:pt>
                      <c:pt idx="19">
                        <c:v>55</c:v>
                      </c:pt>
                      <c:pt idx="20">
                        <c:v>56.7</c:v>
                      </c:pt>
                      <c:pt idx="21">
                        <c:v>57.3</c:v>
                      </c:pt>
                      <c:pt idx="22">
                        <c:v>57.8</c:v>
                      </c:pt>
                      <c:pt idx="23">
                        <c:v>58.8</c:v>
                      </c:pt>
                      <c:pt idx="24">
                        <c:v>58.1</c:v>
                      </c:pt>
                      <c:pt idx="25">
                        <c:v>57.2</c:v>
                      </c:pt>
                      <c:pt idx="26">
                        <c:v>57.7</c:v>
                      </c:pt>
                      <c:pt idx="27">
                        <c:v>59.4</c:v>
                      </c:pt>
                      <c:pt idx="28">
                        <c:v>60.7</c:v>
                      </c:pt>
                      <c:pt idx="29">
                        <c:v>61.3</c:v>
                      </c:pt>
                      <c:pt idx="30">
                        <c:v>62.5</c:v>
                      </c:pt>
                      <c:pt idx="31">
                        <c:v>63.5</c:v>
                      </c:pt>
                      <c:pt idx="32">
                        <c:v>67.099999999999994</c:v>
                      </c:pt>
                      <c:pt idx="33">
                        <c:v>67.5</c:v>
                      </c:pt>
                      <c:pt idx="34">
                        <c:v>67.8</c:v>
                      </c:pt>
                      <c:pt idx="35">
                        <c:v>69.099999999999994</c:v>
                      </c:pt>
                      <c:pt idx="36">
                        <c:v>72.900000000000006</c:v>
                      </c:pt>
                      <c:pt idx="37">
                        <c:v>72.400000000000006</c:v>
                      </c:pt>
                      <c:pt idx="38">
                        <c:v>72.3</c:v>
                      </c:pt>
                      <c:pt idx="39">
                        <c:v>73.400000000000006</c:v>
                      </c:pt>
                      <c:pt idx="40">
                        <c:v>72.5</c:v>
                      </c:pt>
                      <c:pt idx="41">
                        <c:v>72.099999999999994</c:v>
                      </c:pt>
                      <c:pt idx="42">
                        <c:v>74.900000000000006</c:v>
                      </c:pt>
                      <c:pt idx="43">
                        <c:v>73.2</c:v>
                      </c:pt>
                      <c:pt idx="44">
                        <c:v>73.599999999999994</c:v>
                      </c:pt>
                      <c:pt idx="45">
                        <c:v>73.900000000000006</c:v>
                      </c:pt>
                      <c:pt idx="46">
                        <c:v>71.5</c:v>
                      </c:pt>
                      <c:pt idx="47">
                        <c:v>69.7</c:v>
                      </c:pt>
                      <c:pt idx="48">
                        <c:v>72.400000000000006</c:v>
                      </c:pt>
                      <c:pt idx="49">
                        <c:v>73.099999999999994</c:v>
                      </c:pt>
                      <c:pt idx="50">
                        <c:v>69.7</c:v>
                      </c:pt>
                      <c:pt idx="51">
                        <c:v>69.2</c:v>
                      </c:pt>
                      <c:pt idx="52">
                        <c:v>69.599999999999994</c:v>
                      </c:pt>
                      <c:pt idx="53">
                        <c:v>70.2</c:v>
                      </c:pt>
                      <c:pt idx="54">
                        <c:v>73.5</c:v>
                      </c:pt>
                      <c:pt idx="55">
                        <c:v>72.3</c:v>
                      </c:pt>
                      <c:pt idx="56">
                        <c:v>75.400000000000006</c:v>
                      </c:pt>
                      <c:pt idx="57">
                        <c:v>72.2</c:v>
                      </c:pt>
                      <c:pt idx="58">
                        <c:v>71.599999999999994</c:v>
                      </c:pt>
                      <c:pt idx="59">
                        <c:v>75.5</c:v>
                      </c:pt>
                      <c:pt idx="60">
                        <c:v>77.099999999999994</c:v>
                      </c:pt>
                      <c:pt idx="61">
                        <c:v>79.3</c:v>
                      </c:pt>
                      <c:pt idx="62">
                        <c:v>80.2</c:v>
                      </c:pt>
                      <c:pt idx="63">
                        <c:v>81</c:v>
                      </c:pt>
                      <c:pt idx="64">
                        <c:v>84.4</c:v>
                      </c:pt>
                      <c:pt idx="65">
                        <c:v>86.8</c:v>
                      </c:pt>
                      <c:pt idx="66">
                        <c:v>90.1</c:v>
                      </c:pt>
                      <c:pt idx="67">
                        <c:v>95.5</c:v>
                      </c:pt>
                      <c:pt idx="68">
                        <c:v>108.3</c:v>
                      </c:pt>
                      <c:pt idx="69">
                        <c:v>129</c:v>
                      </c:pt>
                      <c:pt idx="70">
                        <c:v>127.4</c:v>
                      </c:pt>
                      <c:pt idx="71">
                        <c:v>161</c:v>
                      </c:pt>
                      <c:pt idx="72">
                        <c:v>176.3</c:v>
                      </c:pt>
                      <c:pt idx="73">
                        <c:v>176.6</c:v>
                      </c:pt>
                      <c:pt idx="74">
                        <c:v>197.5</c:v>
                      </c:pt>
                      <c:pt idx="75">
                        <c:v>211.9</c:v>
                      </c:pt>
                      <c:pt idx="76">
                        <c:v>224.5</c:v>
                      </c:pt>
                      <c:pt idx="77">
                        <c:v>232.7</c:v>
                      </c:pt>
                      <c:pt idx="78">
                        <c:v>284.5</c:v>
                      </c:pt>
                      <c:pt idx="79">
                        <c:v>361.9</c:v>
                      </c:pt>
                      <c:pt idx="80">
                        <c:v>388.8</c:v>
                      </c:pt>
                      <c:pt idx="81">
                        <c:v>321.2</c:v>
                      </c:pt>
                      <c:pt idx="82">
                        <c:v>291</c:v>
                      </c:pt>
                      <c:pt idx="83">
                        <c:v>292.7</c:v>
                      </c:pt>
                      <c:pt idx="84">
                        <c:v>255.6</c:v>
                      </c:pt>
                      <c:pt idx="85">
                        <c:v>243.9</c:v>
                      </c:pt>
                      <c:pt idx="86">
                        <c:v>230.2</c:v>
                      </c:pt>
                      <c:pt idx="87">
                        <c:v>240.6</c:v>
                      </c:pt>
                      <c:pt idx="88">
                        <c:v>234.7</c:v>
                      </c:pt>
                      <c:pt idx="89">
                        <c:v>237</c:v>
                      </c:pt>
                      <c:pt idx="90">
                        <c:v>230.1</c:v>
                      </c:pt>
                      <c:pt idx="91">
                        <c:v>238.1</c:v>
                      </c:pt>
                      <c:pt idx="92">
                        <c:v>235.4</c:v>
                      </c:pt>
                      <c:pt idx="93">
                        <c:v>229.5</c:v>
                      </c:pt>
                      <c:pt idx="94">
                        <c:v>229.3</c:v>
                      </c:pt>
                      <c:pt idx="95">
                        <c:v>219.6</c:v>
                      </c:pt>
                      <c:pt idx="96">
                        <c:v>207.2</c:v>
                      </c:pt>
                      <c:pt idx="97">
                        <c:v>194.9</c:v>
                      </c:pt>
                      <c:pt idx="98">
                        <c:v>195.6</c:v>
                      </c:pt>
                      <c:pt idx="99">
                        <c:v>192.2</c:v>
                      </c:pt>
                      <c:pt idx="100">
                        <c:v>194.2</c:v>
                      </c:pt>
                      <c:pt idx="101">
                        <c:v>194.5</c:v>
                      </c:pt>
                      <c:pt idx="102">
                        <c:v>194.8</c:v>
                      </c:pt>
                      <c:pt idx="103">
                        <c:v>199.6</c:v>
                      </c:pt>
                      <c:pt idx="104">
                        <c:v>196.6</c:v>
                      </c:pt>
                      <c:pt idx="105">
                        <c:v>198.7</c:v>
                      </c:pt>
                      <c:pt idx="106">
                        <c:v>210.9</c:v>
                      </c:pt>
                      <c:pt idx="107">
                        <c:v>204</c:v>
                      </c:pt>
                      <c:pt idx="108">
                        <c:v>196.4</c:v>
                      </c:pt>
                      <c:pt idx="109">
                        <c:v>191.3</c:v>
                      </c:pt>
                      <c:pt idx="110">
                        <c:v>174.6</c:v>
                      </c:pt>
                    </c:numCache>
                  </c:numRef>
                </c:val>
                <c:smooth val="0"/>
                <c:extLst>
                  <c:ext xmlns:c16="http://schemas.microsoft.com/office/drawing/2014/chart" uri="{C3380CC4-5D6E-409C-BE32-E72D297353CC}">
                    <c16:uniqueId val="{00000003-7F8B-43C1-8BD6-7F4B0E07967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Produkte'!$CI$9:$GX$9</c15:sqref>
                        </c15:formulaRef>
                      </c:ext>
                    </c:extLst>
                    <c:numCache>
                      <c:formatCode>General</c:formatCode>
                      <c:ptCount val="120"/>
                      <c:pt idx="0">
                        <c:v>87</c:v>
                      </c:pt>
                      <c:pt idx="1">
                        <c:v>87.1</c:v>
                      </c:pt>
                      <c:pt idx="2">
                        <c:v>87</c:v>
                      </c:pt>
                      <c:pt idx="3">
                        <c:v>87.7</c:v>
                      </c:pt>
                      <c:pt idx="4">
                        <c:v>87.7</c:v>
                      </c:pt>
                      <c:pt idx="5">
                        <c:v>87.7</c:v>
                      </c:pt>
                      <c:pt idx="6">
                        <c:v>87.8</c:v>
                      </c:pt>
                      <c:pt idx="7">
                        <c:v>87.8</c:v>
                      </c:pt>
                      <c:pt idx="8">
                        <c:v>87.7</c:v>
                      </c:pt>
                      <c:pt idx="9">
                        <c:v>87.8</c:v>
                      </c:pt>
                      <c:pt idx="10">
                        <c:v>87.8</c:v>
                      </c:pt>
                      <c:pt idx="11">
                        <c:v>87.8</c:v>
                      </c:pt>
                      <c:pt idx="12">
                        <c:v>88.5</c:v>
                      </c:pt>
                      <c:pt idx="13">
                        <c:v>88.9</c:v>
                      </c:pt>
                      <c:pt idx="14">
                        <c:v>88.9</c:v>
                      </c:pt>
                      <c:pt idx="15">
                        <c:v>89.4</c:v>
                      </c:pt>
                      <c:pt idx="16">
                        <c:v>89.4</c:v>
                      </c:pt>
                      <c:pt idx="17">
                        <c:v>89.9</c:v>
                      </c:pt>
                      <c:pt idx="18">
                        <c:v>89.9</c:v>
                      </c:pt>
                      <c:pt idx="19">
                        <c:v>89.9</c:v>
                      </c:pt>
                      <c:pt idx="20">
                        <c:v>90</c:v>
                      </c:pt>
                      <c:pt idx="21">
                        <c:v>90</c:v>
                      </c:pt>
                      <c:pt idx="22">
                        <c:v>90</c:v>
                      </c:pt>
                      <c:pt idx="23">
                        <c:v>90</c:v>
                      </c:pt>
                      <c:pt idx="24">
                        <c:v>89.8</c:v>
                      </c:pt>
                      <c:pt idx="25">
                        <c:v>89.8</c:v>
                      </c:pt>
                      <c:pt idx="26">
                        <c:v>89.9</c:v>
                      </c:pt>
                      <c:pt idx="27">
                        <c:v>89.9</c:v>
                      </c:pt>
                      <c:pt idx="28">
                        <c:v>89.5</c:v>
                      </c:pt>
                      <c:pt idx="29">
                        <c:v>89.5</c:v>
                      </c:pt>
                      <c:pt idx="30">
                        <c:v>89.5</c:v>
                      </c:pt>
                      <c:pt idx="31">
                        <c:v>89.5</c:v>
                      </c:pt>
                      <c:pt idx="32">
                        <c:v>89.5</c:v>
                      </c:pt>
                      <c:pt idx="33">
                        <c:v>89.5</c:v>
                      </c:pt>
                      <c:pt idx="34">
                        <c:v>89.5</c:v>
                      </c:pt>
                      <c:pt idx="35">
                        <c:v>89.5</c:v>
                      </c:pt>
                      <c:pt idx="36">
                        <c:v>90.8</c:v>
                      </c:pt>
                      <c:pt idx="37">
                        <c:v>91.3</c:v>
                      </c:pt>
                      <c:pt idx="38">
                        <c:v>91.6</c:v>
                      </c:pt>
                      <c:pt idx="39">
                        <c:v>92.4</c:v>
                      </c:pt>
                      <c:pt idx="40">
                        <c:v>92.5</c:v>
                      </c:pt>
                      <c:pt idx="41">
                        <c:v>92.6</c:v>
                      </c:pt>
                      <c:pt idx="42">
                        <c:v>92.6</c:v>
                      </c:pt>
                      <c:pt idx="43">
                        <c:v>92.9</c:v>
                      </c:pt>
                      <c:pt idx="44">
                        <c:v>92.9</c:v>
                      </c:pt>
                      <c:pt idx="45">
                        <c:v>92.9</c:v>
                      </c:pt>
                      <c:pt idx="46">
                        <c:v>92.9</c:v>
                      </c:pt>
                      <c:pt idx="47">
                        <c:v>93</c:v>
                      </c:pt>
                      <c:pt idx="48">
                        <c:v>95.5</c:v>
                      </c:pt>
                      <c:pt idx="49">
                        <c:v>96.2</c:v>
                      </c:pt>
                      <c:pt idx="50">
                        <c:v>97.5</c:v>
                      </c:pt>
                      <c:pt idx="51">
                        <c:v>98.5</c:v>
                      </c:pt>
                      <c:pt idx="52">
                        <c:v>99</c:v>
                      </c:pt>
                      <c:pt idx="53">
                        <c:v>99</c:v>
                      </c:pt>
                      <c:pt idx="54">
                        <c:v>98.8</c:v>
                      </c:pt>
                      <c:pt idx="55">
                        <c:v>98.8</c:v>
                      </c:pt>
                      <c:pt idx="56">
                        <c:v>98.8</c:v>
                      </c:pt>
                      <c:pt idx="57">
                        <c:v>98.8</c:v>
                      </c:pt>
                      <c:pt idx="58">
                        <c:v>98.8</c:v>
                      </c:pt>
                      <c:pt idx="59">
                        <c:v>99</c:v>
                      </c:pt>
                      <c:pt idx="60">
                        <c:v>99.1</c:v>
                      </c:pt>
                      <c:pt idx="61">
                        <c:v>99.2</c:v>
                      </c:pt>
                      <c:pt idx="62">
                        <c:v>99.4</c:v>
                      </c:pt>
                      <c:pt idx="63">
                        <c:v>99.4</c:v>
                      </c:pt>
                      <c:pt idx="64">
                        <c:v>99.4</c:v>
                      </c:pt>
                      <c:pt idx="65">
                        <c:v>99.6</c:v>
                      </c:pt>
                      <c:pt idx="66">
                        <c:v>99.5</c:v>
                      </c:pt>
                      <c:pt idx="67">
                        <c:v>100.2</c:v>
                      </c:pt>
                      <c:pt idx="68">
                        <c:v>100.5</c:v>
                      </c:pt>
                      <c:pt idx="69">
                        <c:v>100.6</c:v>
                      </c:pt>
                      <c:pt idx="70">
                        <c:v>101.6</c:v>
                      </c:pt>
                      <c:pt idx="71">
                        <c:v>101.8</c:v>
                      </c:pt>
                      <c:pt idx="72">
                        <c:v>108.3</c:v>
                      </c:pt>
                      <c:pt idx="73">
                        <c:v>108.4</c:v>
                      </c:pt>
                      <c:pt idx="74">
                        <c:v>114.2</c:v>
                      </c:pt>
                      <c:pt idx="75">
                        <c:v>115.6</c:v>
                      </c:pt>
                      <c:pt idx="76">
                        <c:v>115.7</c:v>
                      </c:pt>
                      <c:pt idx="77">
                        <c:v>116.2</c:v>
                      </c:pt>
                      <c:pt idx="78">
                        <c:v>110.3</c:v>
                      </c:pt>
                      <c:pt idx="79">
                        <c:v>114.7</c:v>
                      </c:pt>
                      <c:pt idx="80">
                        <c:v>121.7</c:v>
                      </c:pt>
                      <c:pt idx="81">
                        <c:v>126.3</c:v>
                      </c:pt>
                      <c:pt idx="82">
                        <c:v>127</c:v>
                      </c:pt>
                      <c:pt idx="83">
                        <c:v>125.4</c:v>
                      </c:pt>
                      <c:pt idx="84">
                        <c:v>142.19999999999999</c:v>
                      </c:pt>
                      <c:pt idx="85">
                        <c:v>141.4</c:v>
                      </c:pt>
                      <c:pt idx="86">
                        <c:v>140</c:v>
                      </c:pt>
                      <c:pt idx="87">
                        <c:v>137.80000000000001</c:v>
                      </c:pt>
                      <c:pt idx="88">
                        <c:v>137.6</c:v>
                      </c:pt>
                      <c:pt idx="89">
                        <c:v>134.6</c:v>
                      </c:pt>
                      <c:pt idx="90">
                        <c:v>133.1</c:v>
                      </c:pt>
                      <c:pt idx="91">
                        <c:v>133.6</c:v>
                      </c:pt>
                      <c:pt idx="92">
                        <c:v>133.6</c:v>
                      </c:pt>
                      <c:pt idx="93">
                        <c:v>130.1</c:v>
                      </c:pt>
                      <c:pt idx="94">
                        <c:v>130</c:v>
                      </c:pt>
                      <c:pt idx="95">
                        <c:v>129.9</c:v>
                      </c:pt>
                      <c:pt idx="96">
                        <c:v>130.30000000000001</c:v>
                      </c:pt>
                      <c:pt idx="97">
                        <c:v>129.5</c:v>
                      </c:pt>
                      <c:pt idx="98">
                        <c:v>129.1</c:v>
                      </c:pt>
                      <c:pt idx="99">
                        <c:v>130</c:v>
                      </c:pt>
                      <c:pt idx="100">
                        <c:v>130.4</c:v>
                      </c:pt>
                      <c:pt idx="101">
                        <c:v>130.19999999999999</c:v>
                      </c:pt>
                      <c:pt idx="102">
                        <c:v>130.1</c:v>
                      </c:pt>
                      <c:pt idx="103">
                        <c:v>130.1</c:v>
                      </c:pt>
                      <c:pt idx="104">
                        <c:v>130.4</c:v>
                      </c:pt>
                      <c:pt idx="105">
                        <c:v>129.9</c:v>
                      </c:pt>
                      <c:pt idx="106">
                        <c:v>130.19999999999999</c:v>
                      </c:pt>
                      <c:pt idx="107">
                        <c:v>130.4</c:v>
                      </c:pt>
                      <c:pt idx="108">
                        <c:v>126.8</c:v>
                      </c:pt>
                      <c:pt idx="109">
                        <c:v>127.6</c:v>
                      </c:pt>
                      <c:pt idx="110">
                        <c:v>127.4</c:v>
                      </c:pt>
                    </c:numCache>
                  </c:numRef>
                </c:val>
                <c:smooth val="0"/>
                <c:extLst xmlns:c15="http://schemas.microsoft.com/office/drawing/2012/chart">
                  <c:ext xmlns:c16="http://schemas.microsoft.com/office/drawing/2014/chart" uri="{C3380CC4-5D6E-409C-BE32-E72D297353CC}">
                    <c16:uniqueId val="{00000004-7F8B-43C1-8BD6-7F4B0E079674}"/>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Produkte'!$CI$15:$GX$15</c:f>
              <c:numCache>
                <c:formatCode>General</c:formatCode>
                <c:ptCount val="120"/>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numCache>
            </c:numRef>
          </c:val>
          <c:smooth val="0"/>
          <c:extLst>
            <c:ext xmlns:c16="http://schemas.microsoft.com/office/drawing/2014/chart" uri="{C3380CC4-5D6E-409C-BE32-E72D297353CC}">
              <c16:uniqueId val="{00000000-79D1-40C4-9FC4-B3599ACBE989}"/>
            </c:ext>
          </c:extLst>
        </c:ser>
        <c:ser>
          <c:idx val="5"/>
          <c:order val="5"/>
          <c:tx>
            <c:strRef>
              <c:f>'Preis gewerbliche Produkte'!$B$18</c:f>
              <c:strCache>
                <c:ptCount val="1"/>
                <c:pt idx="0">
                  <c:v>Börsennotierung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Produkte'!$CI$18:$GX$18</c:f>
              <c:numCache>
                <c:formatCode>General</c:formatCode>
                <c:ptCount val="120"/>
                <c:pt idx="0">
                  <c:v>32</c:v>
                </c:pt>
                <c:pt idx="1">
                  <c:v>28.6</c:v>
                </c:pt>
                <c:pt idx="2">
                  <c:v>28.1</c:v>
                </c:pt>
                <c:pt idx="3">
                  <c:v>27.9</c:v>
                </c:pt>
                <c:pt idx="4">
                  <c:v>30.1</c:v>
                </c:pt>
                <c:pt idx="5">
                  <c:v>33.4</c:v>
                </c:pt>
                <c:pt idx="6">
                  <c:v>33.700000000000003</c:v>
                </c:pt>
                <c:pt idx="7">
                  <c:v>29.3</c:v>
                </c:pt>
                <c:pt idx="8">
                  <c:v>29.6</c:v>
                </c:pt>
                <c:pt idx="9">
                  <c:v>36.799999999999997</c:v>
                </c:pt>
                <c:pt idx="10">
                  <c:v>39.799999999999997</c:v>
                </c:pt>
                <c:pt idx="11">
                  <c:v>39.200000000000003</c:v>
                </c:pt>
                <c:pt idx="12">
                  <c:v>44</c:v>
                </c:pt>
                <c:pt idx="13">
                  <c:v>43.6</c:v>
                </c:pt>
                <c:pt idx="14">
                  <c:v>36.6</c:v>
                </c:pt>
                <c:pt idx="15">
                  <c:v>37.1</c:v>
                </c:pt>
                <c:pt idx="16">
                  <c:v>36.200000000000003</c:v>
                </c:pt>
                <c:pt idx="17">
                  <c:v>34.799999999999997</c:v>
                </c:pt>
                <c:pt idx="18">
                  <c:v>34.700000000000003</c:v>
                </c:pt>
                <c:pt idx="19">
                  <c:v>36.299999999999997</c:v>
                </c:pt>
                <c:pt idx="20">
                  <c:v>39</c:v>
                </c:pt>
                <c:pt idx="21">
                  <c:v>39.700000000000003</c:v>
                </c:pt>
                <c:pt idx="22">
                  <c:v>43.4</c:v>
                </c:pt>
                <c:pt idx="23">
                  <c:v>45.6</c:v>
                </c:pt>
                <c:pt idx="24">
                  <c:v>41.1</c:v>
                </c:pt>
                <c:pt idx="25">
                  <c:v>43.9</c:v>
                </c:pt>
                <c:pt idx="26">
                  <c:v>46.5</c:v>
                </c:pt>
                <c:pt idx="27">
                  <c:v>43.4</c:v>
                </c:pt>
                <c:pt idx="28">
                  <c:v>48.9</c:v>
                </c:pt>
                <c:pt idx="29">
                  <c:v>48.9</c:v>
                </c:pt>
                <c:pt idx="30">
                  <c:v>50.1</c:v>
                </c:pt>
                <c:pt idx="31">
                  <c:v>53.3</c:v>
                </c:pt>
                <c:pt idx="32">
                  <c:v>62</c:v>
                </c:pt>
                <c:pt idx="33">
                  <c:v>58.2</c:v>
                </c:pt>
                <c:pt idx="34">
                  <c:v>55.5</c:v>
                </c:pt>
                <c:pt idx="35">
                  <c:v>53.8</c:v>
                </c:pt>
                <c:pt idx="36">
                  <c:v>48.9</c:v>
                </c:pt>
                <c:pt idx="37">
                  <c:v>42.1</c:v>
                </c:pt>
                <c:pt idx="38">
                  <c:v>37.1</c:v>
                </c:pt>
                <c:pt idx="39">
                  <c:v>37</c:v>
                </c:pt>
                <c:pt idx="40">
                  <c:v>33.200000000000003</c:v>
                </c:pt>
                <c:pt idx="41">
                  <c:v>27.1</c:v>
                </c:pt>
                <c:pt idx="42">
                  <c:v>28.4</c:v>
                </c:pt>
                <c:pt idx="43">
                  <c:v>27</c:v>
                </c:pt>
                <c:pt idx="44">
                  <c:v>27.9</c:v>
                </c:pt>
                <c:pt idx="45">
                  <c:v>30.5</c:v>
                </c:pt>
                <c:pt idx="46">
                  <c:v>35.4</c:v>
                </c:pt>
                <c:pt idx="47">
                  <c:v>31.5</c:v>
                </c:pt>
                <c:pt idx="48">
                  <c:v>26.6</c:v>
                </c:pt>
                <c:pt idx="49">
                  <c:v>22.8</c:v>
                </c:pt>
                <c:pt idx="50">
                  <c:v>20.6</c:v>
                </c:pt>
                <c:pt idx="51">
                  <c:v>17.600000000000001</c:v>
                </c:pt>
                <c:pt idx="52">
                  <c:v>13.8</c:v>
                </c:pt>
                <c:pt idx="53">
                  <c:v>13.9</c:v>
                </c:pt>
                <c:pt idx="54">
                  <c:v>14.8</c:v>
                </c:pt>
                <c:pt idx="55">
                  <c:v>19.600000000000001</c:v>
                </c:pt>
                <c:pt idx="56">
                  <c:v>25.9</c:v>
                </c:pt>
                <c:pt idx="57">
                  <c:v>31.5</c:v>
                </c:pt>
                <c:pt idx="58">
                  <c:v>30.9</c:v>
                </c:pt>
                <c:pt idx="59">
                  <c:v>35.700000000000003</c:v>
                </c:pt>
                <c:pt idx="60">
                  <c:v>43.4</c:v>
                </c:pt>
                <c:pt idx="61">
                  <c:v>41.6</c:v>
                </c:pt>
                <c:pt idx="62">
                  <c:v>43.2</c:v>
                </c:pt>
                <c:pt idx="63">
                  <c:v>49.6</c:v>
                </c:pt>
                <c:pt idx="64">
                  <c:v>58.9</c:v>
                </c:pt>
                <c:pt idx="65">
                  <c:v>66.8</c:v>
                </c:pt>
                <c:pt idx="66">
                  <c:v>81.400000000000006</c:v>
                </c:pt>
                <c:pt idx="67">
                  <c:v>99.6</c:v>
                </c:pt>
                <c:pt idx="68">
                  <c:v>141.30000000000001</c:v>
                </c:pt>
                <c:pt idx="69">
                  <c:v>173.1</c:v>
                </c:pt>
                <c:pt idx="70">
                  <c:v>158.6</c:v>
                </c:pt>
                <c:pt idx="71">
                  <c:v>242.5</c:v>
                </c:pt>
                <c:pt idx="72">
                  <c:v>175.2</c:v>
                </c:pt>
                <c:pt idx="73">
                  <c:v>181.4</c:v>
                </c:pt>
                <c:pt idx="74">
                  <c:v>283.3</c:v>
                </c:pt>
                <c:pt idx="75">
                  <c:v>241.5</c:v>
                </c:pt>
                <c:pt idx="76">
                  <c:v>230.5</c:v>
                </c:pt>
                <c:pt idx="77">
                  <c:v>261.60000000000002</c:v>
                </c:pt>
                <c:pt idx="78">
                  <c:v>404.7</c:v>
                </c:pt>
                <c:pt idx="79">
                  <c:v>563.20000000000005</c:v>
                </c:pt>
                <c:pt idx="80">
                  <c:v>493.7</c:v>
                </c:pt>
                <c:pt idx="81">
                  <c:v>335.4</c:v>
                </c:pt>
                <c:pt idx="82">
                  <c:v>294</c:v>
                </c:pt>
                <c:pt idx="83">
                  <c:v>291.2</c:v>
                </c:pt>
                <c:pt idx="84">
                  <c:v>160.9</c:v>
                </c:pt>
                <c:pt idx="85">
                  <c:v>135.1</c:v>
                </c:pt>
                <c:pt idx="86">
                  <c:v>113.7</c:v>
                </c:pt>
                <c:pt idx="87">
                  <c:v>122</c:v>
                </c:pt>
                <c:pt idx="88">
                  <c:v>101.1</c:v>
                </c:pt>
                <c:pt idx="89">
                  <c:v>99.5</c:v>
                </c:pt>
                <c:pt idx="90">
                  <c:v>103.1</c:v>
                </c:pt>
                <c:pt idx="91">
                  <c:v>109.4</c:v>
                </c:pt>
                <c:pt idx="92">
                  <c:v>111</c:v>
                </c:pt>
                <c:pt idx="93">
                  <c:v>120.8</c:v>
                </c:pt>
                <c:pt idx="94">
                  <c:v>112.8</c:v>
                </c:pt>
                <c:pt idx="95">
                  <c:v>89.8</c:v>
                </c:pt>
                <c:pt idx="96">
                  <c:v>76.099999999999994</c:v>
                </c:pt>
                <c:pt idx="97">
                  <c:v>66.2</c:v>
                </c:pt>
                <c:pt idx="98">
                  <c:v>68.099999999999994</c:v>
                </c:pt>
                <c:pt idx="99">
                  <c:v>77</c:v>
                </c:pt>
                <c:pt idx="100">
                  <c:v>84.4</c:v>
                </c:pt>
                <c:pt idx="101">
                  <c:v>88.6</c:v>
                </c:pt>
                <c:pt idx="102">
                  <c:v>87.1</c:v>
                </c:pt>
                <c:pt idx="103">
                  <c:v>97.9</c:v>
                </c:pt>
                <c:pt idx="104">
                  <c:v>91.2</c:v>
                </c:pt>
                <c:pt idx="105">
                  <c:v>98.9</c:v>
                </c:pt>
                <c:pt idx="106">
                  <c:v>108.6</c:v>
                </c:pt>
                <c:pt idx="107">
                  <c:v>110</c:v>
                </c:pt>
                <c:pt idx="108">
                  <c:v>114.2</c:v>
                </c:pt>
                <c:pt idx="109">
                  <c:v>118.1</c:v>
                </c:pt>
                <c:pt idx="110">
                  <c:v>100.1</c:v>
                </c:pt>
              </c:numCache>
            </c:numRef>
          </c:val>
          <c:smooth val="0"/>
          <c:extLst>
            <c:ext xmlns:c16="http://schemas.microsoft.com/office/drawing/2014/chart" uri="{C3380CC4-5D6E-409C-BE32-E72D297353CC}">
              <c16:uniqueId val="{00000001-79D1-40C4-9FC4-B3599ACBE989}"/>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Produkte'!$CI$13:$GX$13</c15:sqref>
                        </c15:formulaRef>
                      </c:ext>
                    </c:extLst>
                    <c:numCache>
                      <c:formatCode>General</c:formatCode>
                      <c:ptCount val="120"/>
                      <c:pt idx="0">
                        <c:v>89.8</c:v>
                      </c:pt>
                      <c:pt idx="1">
                        <c:v>88.3</c:v>
                      </c:pt>
                      <c:pt idx="2">
                        <c:v>87.7</c:v>
                      </c:pt>
                      <c:pt idx="3">
                        <c:v>87.1</c:v>
                      </c:pt>
                      <c:pt idx="4">
                        <c:v>86.3</c:v>
                      </c:pt>
                      <c:pt idx="5">
                        <c:v>86.9</c:v>
                      </c:pt>
                      <c:pt idx="6">
                        <c:v>87.4</c:v>
                      </c:pt>
                      <c:pt idx="7">
                        <c:v>87.2</c:v>
                      </c:pt>
                      <c:pt idx="8">
                        <c:v>85.7</c:v>
                      </c:pt>
                      <c:pt idx="9">
                        <c:v>85.5</c:v>
                      </c:pt>
                      <c:pt idx="10">
                        <c:v>85.8</c:v>
                      </c:pt>
                      <c:pt idx="11">
                        <c:v>86.4</c:v>
                      </c:pt>
                      <c:pt idx="12">
                        <c:v>83.4</c:v>
                      </c:pt>
                      <c:pt idx="13">
                        <c:v>82.3</c:v>
                      </c:pt>
                      <c:pt idx="14">
                        <c:v>82.1</c:v>
                      </c:pt>
                      <c:pt idx="15">
                        <c:v>82</c:v>
                      </c:pt>
                      <c:pt idx="16">
                        <c:v>81.400000000000006</c:v>
                      </c:pt>
                      <c:pt idx="17">
                        <c:v>81.3</c:v>
                      </c:pt>
                      <c:pt idx="18">
                        <c:v>81.3</c:v>
                      </c:pt>
                      <c:pt idx="19">
                        <c:v>81</c:v>
                      </c:pt>
                      <c:pt idx="20">
                        <c:v>81.2</c:v>
                      </c:pt>
                      <c:pt idx="21">
                        <c:v>81.400000000000006</c:v>
                      </c:pt>
                      <c:pt idx="22">
                        <c:v>82.2</c:v>
                      </c:pt>
                      <c:pt idx="23">
                        <c:v>82.5</c:v>
                      </c:pt>
                      <c:pt idx="24">
                        <c:v>82.6</c:v>
                      </c:pt>
                      <c:pt idx="25">
                        <c:v>82</c:v>
                      </c:pt>
                      <c:pt idx="26">
                        <c:v>82.2</c:v>
                      </c:pt>
                      <c:pt idx="27">
                        <c:v>82.6</c:v>
                      </c:pt>
                      <c:pt idx="28">
                        <c:v>83.2</c:v>
                      </c:pt>
                      <c:pt idx="29">
                        <c:v>84.1</c:v>
                      </c:pt>
                      <c:pt idx="30">
                        <c:v>84.6</c:v>
                      </c:pt>
                      <c:pt idx="31">
                        <c:v>85</c:v>
                      </c:pt>
                      <c:pt idx="32">
                        <c:v>86.9</c:v>
                      </c:pt>
                      <c:pt idx="33">
                        <c:v>88.9</c:v>
                      </c:pt>
                      <c:pt idx="34">
                        <c:v>89.2</c:v>
                      </c:pt>
                      <c:pt idx="35">
                        <c:v>88.8</c:v>
                      </c:pt>
                      <c:pt idx="36">
                        <c:v>90.9</c:v>
                      </c:pt>
                      <c:pt idx="37">
                        <c:v>90.2</c:v>
                      </c:pt>
                      <c:pt idx="38">
                        <c:v>87.8</c:v>
                      </c:pt>
                      <c:pt idx="39">
                        <c:v>87.6</c:v>
                      </c:pt>
                      <c:pt idx="40">
                        <c:v>85.5</c:v>
                      </c:pt>
                      <c:pt idx="41">
                        <c:v>83.6</c:v>
                      </c:pt>
                      <c:pt idx="42">
                        <c:v>83.3</c:v>
                      </c:pt>
                      <c:pt idx="43">
                        <c:v>80.7</c:v>
                      </c:pt>
                      <c:pt idx="44">
                        <c:v>81</c:v>
                      </c:pt>
                      <c:pt idx="45">
                        <c:v>81.099999999999994</c:v>
                      </c:pt>
                      <c:pt idx="46">
                        <c:v>82.9</c:v>
                      </c:pt>
                      <c:pt idx="47">
                        <c:v>83.2</c:v>
                      </c:pt>
                      <c:pt idx="48">
                        <c:v>82.8</c:v>
                      </c:pt>
                      <c:pt idx="49">
                        <c:v>79.8</c:v>
                      </c:pt>
                      <c:pt idx="50">
                        <c:v>77.400000000000006</c:v>
                      </c:pt>
                      <c:pt idx="51">
                        <c:v>76.2</c:v>
                      </c:pt>
                      <c:pt idx="52">
                        <c:v>74</c:v>
                      </c:pt>
                      <c:pt idx="53">
                        <c:v>72.099999999999994</c:v>
                      </c:pt>
                      <c:pt idx="54">
                        <c:v>71.599999999999994</c:v>
                      </c:pt>
                      <c:pt idx="55">
                        <c:v>72.7</c:v>
                      </c:pt>
                      <c:pt idx="56">
                        <c:v>74.400000000000006</c:v>
                      </c:pt>
                      <c:pt idx="57">
                        <c:v>76.900000000000006</c:v>
                      </c:pt>
                      <c:pt idx="58">
                        <c:v>78.599999999999994</c:v>
                      </c:pt>
                      <c:pt idx="59">
                        <c:v>80.400000000000006</c:v>
                      </c:pt>
                      <c:pt idx="60">
                        <c:v>83</c:v>
                      </c:pt>
                      <c:pt idx="61">
                        <c:v>83.5</c:v>
                      </c:pt>
                      <c:pt idx="62">
                        <c:v>83.6</c:v>
                      </c:pt>
                      <c:pt idx="63">
                        <c:v>83.8</c:v>
                      </c:pt>
                      <c:pt idx="64">
                        <c:v>86.6</c:v>
                      </c:pt>
                      <c:pt idx="65">
                        <c:v>88.2</c:v>
                      </c:pt>
                      <c:pt idx="66">
                        <c:v>93.4</c:v>
                      </c:pt>
                      <c:pt idx="67">
                        <c:v>97.4</c:v>
                      </c:pt>
                      <c:pt idx="68">
                        <c:v>106.1</c:v>
                      </c:pt>
                      <c:pt idx="69">
                        <c:v>120.7</c:v>
                      </c:pt>
                      <c:pt idx="70">
                        <c:v>126.1</c:v>
                      </c:pt>
                      <c:pt idx="71">
                        <c:v>147.6</c:v>
                      </c:pt>
                      <c:pt idx="72">
                        <c:v>165.7</c:v>
                      </c:pt>
                      <c:pt idx="73">
                        <c:v>170.6</c:v>
                      </c:pt>
                      <c:pt idx="74">
                        <c:v>180.5</c:v>
                      </c:pt>
                      <c:pt idx="75">
                        <c:v>188.5</c:v>
                      </c:pt>
                      <c:pt idx="76">
                        <c:v>193.1</c:v>
                      </c:pt>
                      <c:pt idx="77">
                        <c:v>197.2</c:v>
                      </c:pt>
                      <c:pt idx="78">
                        <c:v>221.2</c:v>
                      </c:pt>
                      <c:pt idx="79">
                        <c:v>261.10000000000002</c:v>
                      </c:pt>
                      <c:pt idx="80">
                        <c:v>278.2</c:v>
                      </c:pt>
                      <c:pt idx="81">
                        <c:v>268.2</c:v>
                      </c:pt>
                      <c:pt idx="82">
                        <c:v>242.8</c:v>
                      </c:pt>
                      <c:pt idx="83">
                        <c:v>238.1</c:v>
                      </c:pt>
                      <c:pt idx="84">
                        <c:v>237.5</c:v>
                      </c:pt>
                      <c:pt idx="85">
                        <c:v>228.5</c:v>
                      </c:pt>
                      <c:pt idx="86">
                        <c:v>220.9</c:v>
                      </c:pt>
                      <c:pt idx="87">
                        <c:v>225.6</c:v>
                      </c:pt>
                      <c:pt idx="88">
                        <c:v>219.6</c:v>
                      </c:pt>
                      <c:pt idx="89">
                        <c:v>216.5</c:v>
                      </c:pt>
                      <c:pt idx="90">
                        <c:v>211.8</c:v>
                      </c:pt>
                      <c:pt idx="91">
                        <c:v>210.6</c:v>
                      </c:pt>
                      <c:pt idx="92">
                        <c:v>209.4</c:v>
                      </c:pt>
                      <c:pt idx="93">
                        <c:v>211</c:v>
                      </c:pt>
                      <c:pt idx="94">
                        <c:v>207.3</c:v>
                      </c:pt>
                      <c:pt idx="95">
                        <c:v>203.3</c:v>
                      </c:pt>
                      <c:pt idx="96">
                        <c:v>190.4</c:v>
                      </c:pt>
                      <c:pt idx="97">
                        <c:v>188</c:v>
                      </c:pt>
                      <c:pt idx="98">
                        <c:v>186.9</c:v>
                      </c:pt>
                      <c:pt idx="99">
                        <c:v>185.1</c:v>
                      </c:pt>
                      <c:pt idx="100">
                        <c:v>183.9</c:v>
                      </c:pt>
                      <c:pt idx="101">
                        <c:v>184.4</c:v>
                      </c:pt>
                      <c:pt idx="102">
                        <c:v>185.7</c:v>
                      </c:pt>
                      <c:pt idx="103">
                        <c:v>189.4</c:v>
                      </c:pt>
                      <c:pt idx="104">
                        <c:v>187.6</c:v>
                      </c:pt>
                      <c:pt idx="105">
                        <c:v>189.6</c:v>
                      </c:pt>
                      <c:pt idx="106">
                        <c:v>191.7</c:v>
                      </c:pt>
                      <c:pt idx="107">
                        <c:v>192</c:v>
                      </c:pt>
                      <c:pt idx="108">
                        <c:v>186.7</c:v>
                      </c:pt>
                      <c:pt idx="109">
                        <c:v>182.9</c:v>
                      </c:pt>
                      <c:pt idx="110">
                        <c:v>180.2</c:v>
                      </c:pt>
                    </c:numCache>
                  </c:numRef>
                </c:val>
                <c:smooth val="0"/>
                <c:extLst>
                  <c:ext xmlns:c16="http://schemas.microsoft.com/office/drawing/2014/chart" uri="{C3380CC4-5D6E-409C-BE32-E72D297353CC}">
                    <c16:uniqueId val="{00000002-79D1-40C4-9FC4-B3599ACBE989}"/>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Produkte'!$CI$14:$GX$14</c15:sqref>
                        </c15:formulaRef>
                      </c:ext>
                    </c:extLst>
                    <c:numCache>
                      <c:formatCode>General</c:formatCode>
                      <c:ptCount val="120"/>
                      <c:pt idx="0">
                        <c:v>95.3</c:v>
                      </c:pt>
                      <c:pt idx="1">
                        <c:v>95.2</c:v>
                      </c:pt>
                      <c:pt idx="2">
                        <c:v>95.1</c:v>
                      </c:pt>
                      <c:pt idx="3">
                        <c:v>94.6</c:v>
                      </c:pt>
                      <c:pt idx="4">
                        <c:v>94.5</c:v>
                      </c:pt>
                      <c:pt idx="5">
                        <c:v>93.5</c:v>
                      </c:pt>
                      <c:pt idx="6">
                        <c:v>93.1</c:v>
                      </c:pt>
                      <c:pt idx="7">
                        <c:v>92.8</c:v>
                      </c:pt>
                      <c:pt idx="8">
                        <c:v>92.6</c:v>
                      </c:pt>
                      <c:pt idx="9">
                        <c:v>91.6</c:v>
                      </c:pt>
                      <c:pt idx="10">
                        <c:v>91.6</c:v>
                      </c:pt>
                      <c:pt idx="11">
                        <c:v>91.3</c:v>
                      </c:pt>
                      <c:pt idx="12">
                        <c:v>90</c:v>
                      </c:pt>
                      <c:pt idx="13">
                        <c:v>89.8</c:v>
                      </c:pt>
                      <c:pt idx="14">
                        <c:v>89.8</c:v>
                      </c:pt>
                      <c:pt idx="15">
                        <c:v>89.9</c:v>
                      </c:pt>
                      <c:pt idx="16">
                        <c:v>89.9</c:v>
                      </c:pt>
                      <c:pt idx="17">
                        <c:v>89.9</c:v>
                      </c:pt>
                      <c:pt idx="18">
                        <c:v>90.1</c:v>
                      </c:pt>
                      <c:pt idx="19">
                        <c:v>90.1</c:v>
                      </c:pt>
                      <c:pt idx="20">
                        <c:v>90</c:v>
                      </c:pt>
                      <c:pt idx="21">
                        <c:v>90</c:v>
                      </c:pt>
                      <c:pt idx="22">
                        <c:v>90</c:v>
                      </c:pt>
                      <c:pt idx="23">
                        <c:v>90</c:v>
                      </c:pt>
                      <c:pt idx="24">
                        <c:v>89</c:v>
                      </c:pt>
                      <c:pt idx="25">
                        <c:v>88.9</c:v>
                      </c:pt>
                      <c:pt idx="26">
                        <c:v>89</c:v>
                      </c:pt>
                      <c:pt idx="27">
                        <c:v>89.6</c:v>
                      </c:pt>
                      <c:pt idx="28">
                        <c:v>89.6</c:v>
                      </c:pt>
                      <c:pt idx="29">
                        <c:v>89.6</c:v>
                      </c:pt>
                      <c:pt idx="30">
                        <c:v>89.9</c:v>
                      </c:pt>
                      <c:pt idx="31">
                        <c:v>89.9</c:v>
                      </c:pt>
                      <c:pt idx="32">
                        <c:v>89.9</c:v>
                      </c:pt>
                      <c:pt idx="33">
                        <c:v>90.6</c:v>
                      </c:pt>
                      <c:pt idx="34">
                        <c:v>90.4</c:v>
                      </c:pt>
                      <c:pt idx="35">
                        <c:v>90.6</c:v>
                      </c:pt>
                      <c:pt idx="36">
                        <c:v>93</c:v>
                      </c:pt>
                      <c:pt idx="37">
                        <c:v>93.2</c:v>
                      </c:pt>
                      <c:pt idx="38">
                        <c:v>93.3</c:v>
                      </c:pt>
                      <c:pt idx="39">
                        <c:v>93.9</c:v>
                      </c:pt>
                      <c:pt idx="40">
                        <c:v>93.9</c:v>
                      </c:pt>
                      <c:pt idx="41">
                        <c:v>93.8</c:v>
                      </c:pt>
                      <c:pt idx="42">
                        <c:v>93.9</c:v>
                      </c:pt>
                      <c:pt idx="43">
                        <c:v>94.1</c:v>
                      </c:pt>
                      <c:pt idx="44">
                        <c:v>94.3</c:v>
                      </c:pt>
                      <c:pt idx="45">
                        <c:v>94.1</c:v>
                      </c:pt>
                      <c:pt idx="46">
                        <c:v>94.2</c:v>
                      </c:pt>
                      <c:pt idx="47">
                        <c:v>94</c:v>
                      </c:pt>
                      <c:pt idx="48">
                        <c:v>93.4</c:v>
                      </c:pt>
                      <c:pt idx="49">
                        <c:v>92.7</c:v>
                      </c:pt>
                      <c:pt idx="50">
                        <c:v>92.5</c:v>
                      </c:pt>
                      <c:pt idx="51">
                        <c:v>92.3</c:v>
                      </c:pt>
                      <c:pt idx="52">
                        <c:v>92.1</c:v>
                      </c:pt>
                      <c:pt idx="53">
                        <c:v>92.1</c:v>
                      </c:pt>
                      <c:pt idx="54">
                        <c:v>91.5</c:v>
                      </c:pt>
                      <c:pt idx="55">
                        <c:v>91.4</c:v>
                      </c:pt>
                      <c:pt idx="56">
                        <c:v>91.5</c:v>
                      </c:pt>
                      <c:pt idx="57">
                        <c:v>91.2</c:v>
                      </c:pt>
                      <c:pt idx="58">
                        <c:v>91.3</c:v>
                      </c:pt>
                      <c:pt idx="59">
                        <c:v>91.5</c:v>
                      </c:pt>
                      <c:pt idx="60">
                        <c:v>94.3</c:v>
                      </c:pt>
                      <c:pt idx="61">
                        <c:v>95.1</c:v>
                      </c:pt>
                      <c:pt idx="62">
                        <c:v>96.4</c:v>
                      </c:pt>
                      <c:pt idx="63">
                        <c:v>96.8</c:v>
                      </c:pt>
                      <c:pt idx="64">
                        <c:v>96.8</c:v>
                      </c:pt>
                      <c:pt idx="65">
                        <c:v>97.2</c:v>
                      </c:pt>
                      <c:pt idx="66">
                        <c:v>97.9</c:v>
                      </c:pt>
                      <c:pt idx="67">
                        <c:v>98.7</c:v>
                      </c:pt>
                      <c:pt idx="68">
                        <c:v>99.5</c:v>
                      </c:pt>
                      <c:pt idx="69">
                        <c:v>103.7</c:v>
                      </c:pt>
                      <c:pt idx="70">
                        <c:v>112</c:v>
                      </c:pt>
                      <c:pt idx="71">
                        <c:v>112</c:v>
                      </c:pt>
                      <c:pt idx="72">
                        <c:v>143</c:v>
                      </c:pt>
                      <c:pt idx="73">
                        <c:v>143.4</c:v>
                      </c:pt>
                      <c:pt idx="74">
                        <c:v>155.5</c:v>
                      </c:pt>
                      <c:pt idx="75">
                        <c:v>159.80000000000001</c:v>
                      </c:pt>
                      <c:pt idx="76">
                        <c:v>161.30000000000001</c:v>
                      </c:pt>
                      <c:pt idx="77">
                        <c:v>164.8</c:v>
                      </c:pt>
                      <c:pt idx="78">
                        <c:v>170.5</c:v>
                      </c:pt>
                      <c:pt idx="79">
                        <c:v>186</c:v>
                      </c:pt>
                      <c:pt idx="80">
                        <c:v>208.3</c:v>
                      </c:pt>
                      <c:pt idx="81">
                        <c:v>226.8</c:v>
                      </c:pt>
                      <c:pt idx="82">
                        <c:v>240.5</c:v>
                      </c:pt>
                      <c:pt idx="83">
                        <c:v>239.6</c:v>
                      </c:pt>
                      <c:pt idx="84">
                        <c:v>225.3</c:v>
                      </c:pt>
                      <c:pt idx="85">
                        <c:v>223</c:v>
                      </c:pt>
                      <c:pt idx="86">
                        <c:v>218.8</c:v>
                      </c:pt>
                      <c:pt idx="87">
                        <c:v>215.6</c:v>
                      </c:pt>
                      <c:pt idx="88">
                        <c:v>217.7</c:v>
                      </c:pt>
                      <c:pt idx="89">
                        <c:v>213.6</c:v>
                      </c:pt>
                      <c:pt idx="90">
                        <c:v>210.9</c:v>
                      </c:pt>
                      <c:pt idx="91">
                        <c:v>209.2</c:v>
                      </c:pt>
                      <c:pt idx="92">
                        <c:v>208.5</c:v>
                      </c:pt>
                      <c:pt idx="93">
                        <c:v>205.6</c:v>
                      </c:pt>
                      <c:pt idx="94">
                        <c:v>203.3</c:v>
                      </c:pt>
                      <c:pt idx="95">
                        <c:v>199.8</c:v>
                      </c:pt>
                      <c:pt idx="96">
                        <c:v>196.8</c:v>
                      </c:pt>
                      <c:pt idx="97">
                        <c:v>192.9</c:v>
                      </c:pt>
                      <c:pt idx="98">
                        <c:v>188.3</c:v>
                      </c:pt>
                      <c:pt idx="99">
                        <c:v>189</c:v>
                      </c:pt>
                      <c:pt idx="100">
                        <c:v>190.2</c:v>
                      </c:pt>
                      <c:pt idx="101">
                        <c:v>189.6</c:v>
                      </c:pt>
                      <c:pt idx="102">
                        <c:v>190.4</c:v>
                      </c:pt>
                      <c:pt idx="103">
                        <c:v>191.3</c:v>
                      </c:pt>
                      <c:pt idx="104">
                        <c:v>192.2</c:v>
                      </c:pt>
                      <c:pt idx="105">
                        <c:v>189.8</c:v>
                      </c:pt>
                      <c:pt idx="106">
                        <c:v>190.8</c:v>
                      </c:pt>
                      <c:pt idx="107">
                        <c:v>190.6</c:v>
                      </c:pt>
                      <c:pt idx="108">
                        <c:v>187</c:v>
                      </c:pt>
                      <c:pt idx="109">
                        <c:v>186.9</c:v>
                      </c:pt>
                      <c:pt idx="110">
                        <c:v>187.1</c:v>
                      </c:pt>
                    </c:numCache>
                  </c:numRef>
                </c:val>
                <c:smooth val="0"/>
                <c:extLst xmlns:c15="http://schemas.microsoft.com/office/drawing/2012/chart">
                  <c:ext xmlns:c16="http://schemas.microsoft.com/office/drawing/2014/chart" uri="{C3380CC4-5D6E-409C-BE32-E72D297353CC}">
                    <c16:uniqueId val="{00000003-79D1-40C4-9FC4-B3599ACBE989}"/>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Produkte'!$CI$16:$GX$16</c15:sqref>
                        </c15:formulaRef>
                      </c:ext>
                    </c:extLst>
                    <c:numCache>
                      <c:formatCode>General</c:formatCode>
                      <c:ptCount val="120"/>
                      <c:pt idx="0">
                        <c:v>67.099999999999994</c:v>
                      </c:pt>
                      <c:pt idx="1">
                        <c:v>63.9</c:v>
                      </c:pt>
                      <c:pt idx="2">
                        <c:v>61.8</c:v>
                      </c:pt>
                      <c:pt idx="3">
                        <c:v>57.9</c:v>
                      </c:pt>
                      <c:pt idx="4">
                        <c:v>57.3</c:v>
                      </c:pt>
                      <c:pt idx="5">
                        <c:v>57.6</c:v>
                      </c:pt>
                      <c:pt idx="6">
                        <c:v>58.4</c:v>
                      </c:pt>
                      <c:pt idx="7">
                        <c:v>57.7</c:v>
                      </c:pt>
                      <c:pt idx="8">
                        <c:v>56.5</c:v>
                      </c:pt>
                      <c:pt idx="9">
                        <c:v>58.6</c:v>
                      </c:pt>
                      <c:pt idx="10">
                        <c:v>61</c:v>
                      </c:pt>
                      <c:pt idx="11">
                        <c:v>63.2</c:v>
                      </c:pt>
                      <c:pt idx="12">
                        <c:v>64.2</c:v>
                      </c:pt>
                      <c:pt idx="13">
                        <c:v>62.5</c:v>
                      </c:pt>
                      <c:pt idx="14">
                        <c:v>60.6</c:v>
                      </c:pt>
                      <c:pt idx="15">
                        <c:v>62.1</c:v>
                      </c:pt>
                      <c:pt idx="16">
                        <c:v>61.9</c:v>
                      </c:pt>
                      <c:pt idx="17">
                        <c:v>63.5</c:v>
                      </c:pt>
                      <c:pt idx="18">
                        <c:v>61.9</c:v>
                      </c:pt>
                      <c:pt idx="19">
                        <c:v>61.6</c:v>
                      </c:pt>
                      <c:pt idx="20">
                        <c:v>61.3</c:v>
                      </c:pt>
                      <c:pt idx="21">
                        <c:v>64.3</c:v>
                      </c:pt>
                      <c:pt idx="22">
                        <c:v>65.7</c:v>
                      </c:pt>
                      <c:pt idx="23">
                        <c:v>66.900000000000006</c:v>
                      </c:pt>
                      <c:pt idx="24">
                        <c:v>67.400000000000006</c:v>
                      </c:pt>
                      <c:pt idx="25">
                        <c:v>67.7</c:v>
                      </c:pt>
                      <c:pt idx="26">
                        <c:v>68.2</c:v>
                      </c:pt>
                      <c:pt idx="27">
                        <c:v>68.2</c:v>
                      </c:pt>
                      <c:pt idx="28">
                        <c:v>69</c:v>
                      </c:pt>
                      <c:pt idx="29">
                        <c:v>69.8</c:v>
                      </c:pt>
                      <c:pt idx="30">
                        <c:v>70.8</c:v>
                      </c:pt>
                      <c:pt idx="31">
                        <c:v>70.8</c:v>
                      </c:pt>
                      <c:pt idx="32">
                        <c:v>73.599999999999994</c:v>
                      </c:pt>
                      <c:pt idx="33">
                        <c:v>75</c:v>
                      </c:pt>
                      <c:pt idx="34">
                        <c:v>76.900000000000006</c:v>
                      </c:pt>
                      <c:pt idx="35">
                        <c:v>75.099999999999994</c:v>
                      </c:pt>
                      <c:pt idx="36">
                        <c:v>73.2</c:v>
                      </c:pt>
                      <c:pt idx="37">
                        <c:v>72.2</c:v>
                      </c:pt>
                      <c:pt idx="38">
                        <c:v>68</c:v>
                      </c:pt>
                      <c:pt idx="39">
                        <c:v>66.599999999999994</c:v>
                      </c:pt>
                      <c:pt idx="40">
                        <c:v>64</c:v>
                      </c:pt>
                      <c:pt idx="41">
                        <c:v>61.8</c:v>
                      </c:pt>
                      <c:pt idx="42">
                        <c:v>59.9</c:v>
                      </c:pt>
                      <c:pt idx="43">
                        <c:v>57</c:v>
                      </c:pt>
                      <c:pt idx="44">
                        <c:v>57.7</c:v>
                      </c:pt>
                      <c:pt idx="45">
                        <c:v>58.9</c:v>
                      </c:pt>
                      <c:pt idx="46">
                        <c:v>61.8</c:v>
                      </c:pt>
                      <c:pt idx="47">
                        <c:v>63.9</c:v>
                      </c:pt>
                      <c:pt idx="48">
                        <c:v>63</c:v>
                      </c:pt>
                      <c:pt idx="49">
                        <c:v>55.4</c:v>
                      </c:pt>
                      <c:pt idx="50">
                        <c:v>51.5</c:v>
                      </c:pt>
                      <c:pt idx="51">
                        <c:v>49</c:v>
                      </c:pt>
                      <c:pt idx="52">
                        <c:v>46.5</c:v>
                      </c:pt>
                      <c:pt idx="53">
                        <c:v>42</c:v>
                      </c:pt>
                      <c:pt idx="54">
                        <c:v>42.2</c:v>
                      </c:pt>
                      <c:pt idx="55">
                        <c:v>44.1</c:v>
                      </c:pt>
                      <c:pt idx="56">
                        <c:v>49.1</c:v>
                      </c:pt>
                      <c:pt idx="57">
                        <c:v>55.6</c:v>
                      </c:pt>
                      <c:pt idx="58">
                        <c:v>58.9</c:v>
                      </c:pt>
                      <c:pt idx="59">
                        <c:v>60.6</c:v>
                      </c:pt>
                      <c:pt idx="60">
                        <c:v>62.1</c:v>
                      </c:pt>
                      <c:pt idx="61">
                        <c:v>65.3</c:v>
                      </c:pt>
                      <c:pt idx="62">
                        <c:v>64.5</c:v>
                      </c:pt>
                      <c:pt idx="63">
                        <c:v>65.8</c:v>
                      </c:pt>
                      <c:pt idx="64">
                        <c:v>71</c:v>
                      </c:pt>
                      <c:pt idx="65">
                        <c:v>75.599999999999994</c:v>
                      </c:pt>
                      <c:pt idx="66">
                        <c:v>84.4</c:v>
                      </c:pt>
                      <c:pt idx="67">
                        <c:v>93.4</c:v>
                      </c:pt>
                      <c:pt idx="68">
                        <c:v>113.5</c:v>
                      </c:pt>
                      <c:pt idx="69">
                        <c:v>152.30000000000001</c:v>
                      </c:pt>
                      <c:pt idx="70">
                        <c:v>161.19999999999999</c:v>
                      </c:pt>
                      <c:pt idx="71">
                        <c:v>190.9</c:v>
                      </c:pt>
                      <c:pt idx="72">
                        <c:v>224.9</c:v>
                      </c:pt>
                      <c:pt idx="73">
                        <c:v>208.8</c:v>
                      </c:pt>
                      <c:pt idx="74">
                        <c:v>218.2</c:v>
                      </c:pt>
                      <c:pt idx="75">
                        <c:v>246.2</c:v>
                      </c:pt>
                      <c:pt idx="76">
                        <c:v>236.4</c:v>
                      </c:pt>
                      <c:pt idx="77">
                        <c:v>243.7</c:v>
                      </c:pt>
                      <c:pt idx="78">
                        <c:v>263.39999999999998</c:v>
                      </c:pt>
                      <c:pt idx="79">
                        <c:v>326.39999999999998</c:v>
                      </c:pt>
                      <c:pt idx="80">
                        <c:v>370.1</c:v>
                      </c:pt>
                      <c:pt idx="81">
                        <c:v>334.6</c:v>
                      </c:pt>
                      <c:pt idx="82">
                        <c:v>252.8</c:v>
                      </c:pt>
                      <c:pt idx="83">
                        <c:v>276.89999999999998</c:v>
                      </c:pt>
                      <c:pt idx="84">
                        <c:v>290.39999999999998</c:v>
                      </c:pt>
                      <c:pt idx="85">
                        <c:v>265.10000000000002</c:v>
                      </c:pt>
                      <c:pt idx="86">
                        <c:v>243.4</c:v>
                      </c:pt>
                      <c:pt idx="87">
                        <c:v>241.4</c:v>
                      </c:pt>
                      <c:pt idx="88">
                        <c:v>231.7</c:v>
                      </c:pt>
                      <c:pt idx="89">
                        <c:v>225.3</c:v>
                      </c:pt>
                      <c:pt idx="90">
                        <c:v>224.9</c:v>
                      </c:pt>
                      <c:pt idx="91">
                        <c:v>203</c:v>
                      </c:pt>
                      <c:pt idx="92">
                        <c:v>204</c:v>
                      </c:pt>
                      <c:pt idx="93">
                        <c:v>209.5</c:v>
                      </c:pt>
                      <c:pt idx="94">
                        <c:v>205.8</c:v>
                      </c:pt>
                      <c:pt idx="95">
                        <c:v>200.5</c:v>
                      </c:pt>
                      <c:pt idx="96">
                        <c:v>203.7</c:v>
                      </c:pt>
                      <c:pt idx="97">
                        <c:v>194.9</c:v>
                      </c:pt>
                      <c:pt idx="98">
                        <c:v>194.4</c:v>
                      </c:pt>
                      <c:pt idx="99">
                        <c:v>196.8</c:v>
                      </c:pt>
                      <c:pt idx="100">
                        <c:v>202.3</c:v>
                      </c:pt>
                      <c:pt idx="101">
                        <c:v>202.2</c:v>
                      </c:pt>
                      <c:pt idx="102">
                        <c:v>208.3</c:v>
                      </c:pt>
                      <c:pt idx="103">
                        <c:v>207</c:v>
                      </c:pt>
                      <c:pt idx="104">
                        <c:v>207.6</c:v>
                      </c:pt>
                      <c:pt idx="105">
                        <c:v>208.9</c:v>
                      </c:pt>
                      <c:pt idx="106">
                        <c:v>210.3</c:v>
                      </c:pt>
                      <c:pt idx="107">
                        <c:v>207.5</c:v>
                      </c:pt>
                      <c:pt idx="108">
                        <c:v>205.9</c:v>
                      </c:pt>
                      <c:pt idx="109">
                        <c:v>207.7</c:v>
                      </c:pt>
                      <c:pt idx="110">
                        <c:v>203.6</c:v>
                      </c:pt>
                    </c:numCache>
                  </c:numRef>
                </c:val>
                <c:smooth val="0"/>
                <c:extLst xmlns:c15="http://schemas.microsoft.com/office/drawing/2012/chart">
                  <c:ext xmlns:c16="http://schemas.microsoft.com/office/drawing/2014/chart" uri="{C3380CC4-5D6E-409C-BE32-E72D297353CC}">
                    <c16:uniqueId val="{00000004-79D1-40C4-9FC4-B3599ACBE989}"/>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Produkte'!$CI$17:$GX$17</c15:sqref>
                        </c15:formulaRef>
                      </c:ext>
                    </c:extLst>
                    <c:numCache>
                      <c:formatCode>General</c:formatCode>
                      <c:ptCount val="120"/>
                      <c:pt idx="0">
                        <c:v>94.5</c:v>
                      </c:pt>
                      <c:pt idx="1">
                        <c:v>92.9</c:v>
                      </c:pt>
                      <c:pt idx="2">
                        <c:v>92.3</c:v>
                      </c:pt>
                      <c:pt idx="3">
                        <c:v>91.9</c:v>
                      </c:pt>
                      <c:pt idx="4">
                        <c:v>90.4</c:v>
                      </c:pt>
                      <c:pt idx="5">
                        <c:v>91.4</c:v>
                      </c:pt>
                      <c:pt idx="6">
                        <c:v>92</c:v>
                      </c:pt>
                      <c:pt idx="7">
                        <c:v>91.9</c:v>
                      </c:pt>
                      <c:pt idx="8">
                        <c:v>89.8</c:v>
                      </c:pt>
                      <c:pt idx="9">
                        <c:v>89.6</c:v>
                      </c:pt>
                      <c:pt idx="10">
                        <c:v>89.2</c:v>
                      </c:pt>
                      <c:pt idx="11">
                        <c:v>89.7</c:v>
                      </c:pt>
                      <c:pt idx="12">
                        <c:v>84.3</c:v>
                      </c:pt>
                      <c:pt idx="13">
                        <c:v>82.4</c:v>
                      </c:pt>
                      <c:pt idx="14">
                        <c:v>82.6</c:v>
                      </c:pt>
                      <c:pt idx="15">
                        <c:v>82.6</c:v>
                      </c:pt>
                      <c:pt idx="16">
                        <c:v>81.7</c:v>
                      </c:pt>
                      <c:pt idx="17">
                        <c:v>81.5</c:v>
                      </c:pt>
                      <c:pt idx="18">
                        <c:v>81.7</c:v>
                      </c:pt>
                      <c:pt idx="19">
                        <c:v>81.3</c:v>
                      </c:pt>
                      <c:pt idx="20">
                        <c:v>81.400000000000006</c:v>
                      </c:pt>
                      <c:pt idx="21">
                        <c:v>81.400000000000006</c:v>
                      </c:pt>
                      <c:pt idx="22">
                        <c:v>82.5</c:v>
                      </c:pt>
                      <c:pt idx="23">
                        <c:v>82.6</c:v>
                      </c:pt>
                      <c:pt idx="24">
                        <c:v>82.9</c:v>
                      </c:pt>
                      <c:pt idx="25">
                        <c:v>82.3</c:v>
                      </c:pt>
                      <c:pt idx="26">
                        <c:v>82.3</c:v>
                      </c:pt>
                      <c:pt idx="27">
                        <c:v>82.4</c:v>
                      </c:pt>
                      <c:pt idx="28">
                        <c:v>83.3</c:v>
                      </c:pt>
                      <c:pt idx="29">
                        <c:v>84.6</c:v>
                      </c:pt>
                      <c:pt idx="30">
                        <c:v>85.3</c:v>
                      </c:pt>
                      <c:pt idx="31">
                        <c:v>85.9</c:v>
                      </c:pt>
                      <c:pt idx="32">
                        <c:v>88.4</c:v>
                      </c:pt>
                      <c:pt idx="33">
                        <c:v>90.6</c:v>
                      </c:pt>
                      <c:pt idx="34">
                        <c:v>90.7</c:v>
                      </c:pt>
                      <c:pt idx="35">
                        <c:v>90.4</c:v>
                      </c:pt>
                      <c:pt idx="36">
                        <c:v>93.6</c:v>
                      </c:pt>
                      <c:pt idx="37">
                        <c:v>92.6</c:v>
                      </c:pt>
                      <c:pt idx="38">
                        <c:v>89.6</c:v>
                      </c:pt>
                      <c:pt idx="39">
                        <c:v>89.6</c:v>
                      </c:pt>
                      <c:pt idx="40">
                        <c:v>86.7</c:v>
                      </c:pt>
                      <c:pt idx="41">
                        <c:v>84.4</c:v>
                      </c:pt>
                      <c:pt idx="42">
                        <c:v>84.8</c:v>
                      </c:pt>
                      <c:pt idx="43">
                        <c:v>80.8</c:v>
                      </c:pt>
                      <c:pt idx="44">
                        <c:v>81.3</c:v>
                      </c:pt>
                      <c:pt idx="45">
                        <c:v>81.2</c:v>
                      </c:pt>
                      <c:pt idx="46">
                        <c:v>84</c:v>
                      </c:pt>
                      <c:pt idx="47">
                        <c:v>83.4</c:v>
                      </c:pt>
                      <c:pt idx="48">
                        <c:v>83.2</c:v>
                      </c:pt>
                      <c:pt idx="49">
                        <c:v>79.7</c:v>
                      </c:pt>
                      <c:pt idx="50">
                        <c:v>76.900000000000006</c:v>
                      </c:pt>
                      <c:pt idx="51">
                        <c:v>75.7</c:v>
                      </c:pt>
                      <c:pt idx="52">
                        <c:v>72.599999999999994</c:v>
                      </c:pt>
                      <c:pt idx="53">
                        <c:v>70.3</c:v>
                      </c:pt>
                      <c:pt idx="54">
                        <c:v>69.599999999999994</c:v>
                      </c:pt>
                      <c:pt idx="55">
                        <c:v>71.599999999999994</c:v>
                      </c:pt>
                      <c:pt idx="56">
                        <c:v>73.3</c:v>
                      </c:pt>
                      <c:pt idx="57">
                        <c:v>75.900000000000006</c:v>
                      </c:pt>
                      <c:pt idx="58">
                        <c:v>77.5</c:v>
                      </c:pt>
                      <c:pt idx="59">
                        <c:v>80.2</c:v>
                      </c:pt>
                      <c:pt idx="60">
                        <c:v>81</c:v>
                      </c:pt>
                      <c:pt idx="61">
                        <c:v>80.599999999999994</c:v>
                      </c:pt>
                      <c:pt idx="62">
                        <c:v>81</c:v>
                      </c:pt>
                      <c:pt idx="63">
                        <c:v>80.8</c:v>
                      </c:pt>
                      <c:pt idx="64">
                        <c:v>84.5</c:v>
                      </c:pt>
                      <c:pt idx="65">
                        <c:v>85.8</c:v>
                      </c:pt>
                      <c:pt idx="66">
                        <c:v>92.7</c:v>
                      </c:pt>
                      <c:pt idx="67">
                        <c:v>97</c:v>
                      </c:pt>
                      <c:pt idx="68">
                        <c:v>107.8</c:v>
                      </c:pt>
                      <c:pt idx="69">
                        <c:v>121.9</c:v>
                      </c:pt>
                      <c:pt idx="70">
                        <c:v>126.9</c:v>
                      </c:pt>
                      <c:pt idx="71">
                        <c:v>159.80000000000001</c:v>
                      </c:pt>
                      <c:pt idx="72">
                        <c:v>172.9</c:v>
                      </c:pt>
                      <c:pt idx="73">
                        <c:v>182.2</c:v>
                      </c:pt>
                      <c:pt idx="74">
                        <c:v>194.1</c:v>
                      </c:pt>
                      <c:pt idx="75">
                        <c:v>195.1</c:v>
                      </c:pt>
                      <c:pt idx="76">
                        <c:v>205.7</c:v>
                      </c:pt>
                      <c:pt idx="77">
                        <c:v>211.4</c:v>
                      </c:pt>
                      <c:pt idx="78">
                        <c:v>240.3</c:v>
                      </c:pt>
                      <c:pt idx="79">
                        <c:v>282.3</c:v>
                      </c:pt>
                      <c:pt idx="80">
                        <c:v>290.8</c:v>
                      </c:pt>
                      <c:pt idx="81">
                        <c:v>260.60000000000002</c:v>
                      </c:pt>
                      <c:pt idx="82">
                        <c:v>242.3</c:v>
                      </c:pt>
                      <c:pt idx="83">
                        <c:v>229.6</c:v>
                      </c:pt>
                      <c:pt idx="84">
                        <c:v>243.3</c:v>
                      </c:pt>
                      <c:pt idx="85">
                        <c:v>234.3</c:v>
                      </c:pt>
                      <c:pt idx="86">
                        <c:v>224.5</c:v>
                      </c:pt>
                      <c:pt idx="87">
                        <c:v>236.4</c:v>
                      </c:pt>
                      <c:pt idx="88">
                        <c:v>228.8</c:v>
                      </c:pt>
                      <c:pt idx="89">
                        <c:v>228.1</c:v>
                      </c:pt>
                      <c:pt idx="90">
                        <c:v>221.1</c:v>
                      </c:pt>
                      <c:pt idx="91">
                        <c:v>223.6</c:v>
                      </c:pt>
                      <c:pt idx="92">
                        <c:v>220.6</c:v>
                      </c:pt>
                      <c:pt idx="93">
                        <c:v>224.3</c:v>
                      </c:pt>
                      <c:pt idx="94">
                        <c:v>220.2</c:v>
                      </c:pt>
                      <c:pt idx="95">
                        <c:v>215.3</c:v>
                      </c:pt>
                      <c:pt idx="96">
                        <c:v>193</c:v>
                      </c:pt>
                      <c:pt idx="97">
                        <c:v>193.9</c:v>
                      </c:pt>
                      <c:pt idx="98">
                        <c:v>194.6</c:v>
                      </c:pt>
                      <c:pt idx="99">
                        <c:v>195.4</c:v>
                      </c:pt>
                      <c:pt idx="100">
                        <c:v>192</c:v>
                      </c:pt>
                      <c:pt idx="101">
                        <c:v>192.2</c:v>
                      </c:pt>
                      <c:pt idx="102">
                        <c:v>193.4</c:v>
                      </c:pt>
                      <c:pt idx="103">
                        <c:v>200.8</c:v>
                      </c:pt>
                      <c:pt idx="104">
                        <c:v>196.9</c:v>
                      </c:pt>
                      <c:pt idx="105">
                        <c:v>200.1</c:v>
                      </c:pt>
                      <c:pt idx="106">
                        <c:v>202.8</c:v>
                      </c:pt>
                      <c:pt idx="107">
                        <c:v>202.8</c:v>
                      </c:pt>
                      <c:pt idx="108">
                        <c:v>193.4</c:v>
                      </c:pt>
                      <c:pt idx="109">
                        <c:v>183.8</c:v>
                      </c:pt>
                      <c:pt idx="110">
                        <c:v>178.8</c:v>
                      </c:pt>
                    </c:numCache>
                  </c:numRef>
                </c:val>
                <c:smooth val="0"/>
                <c:extLst xmlns:c15="http://schemas.microsoft.com/office/drawing/2012/chart">
                  <c:ext xmlns:c16="http://schemas.microsoft.com/office/drawing/2014/chart" uri="{C3380CC4-5D6E-409C-BE32-E72D297353CC}">
                    <c16:uniqueId val="{00000005-79D1-40C4-9FC4-B3599ACBE989}"/>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Auktion DE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Preis'!$B$2:$B$16</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'CO2 Preis'!$C$2:$C$16</c:f>
              <c:numCache>
                <c:formatCode>General</c:formatCode>
                <c:ptCount val="15"/>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numCache>
            </c:numRef>
          </c:val>
          <c:extLst>
            <c:ext xmlns:c16="http://schemas.microsoft.com/office/drawing/2014/chart" uri="{C3380CC4-5D6E-409C-BE32-E72D297353CC}">
              <c16:uniqueId val="{00000000-12AE-4164-AE68-53DD33A17984}"/>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pt idx="85">
                  <c:v>-10.267430754536781</c:v>
                </c:pt>
                <c:pt idx="86">
                  <c:v>-15.073142188414288</c:v>
                </c:pt>
                <c:pt idx="87">
                  <c:v>-24.764019988895054</c:v>
                </c:pt>
              </c:numCache>
            </c:numRef>
          </c:val>
          <c:extLst>
            <c:ext xmlns:c16="http://schemas.microsoft.com/office/drawing/2014/chart" uri="{C3380CC4-5D6E-409C-BE32-E72D297353CC}">
              <c16:uniqueId val="{00000000-94DC-438C-817E-BB25F3694DDB}"/>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76200" cmpd="sng">
              <a:solidFill>
                <a:srgbClr val="FF3EB5"/>
              </a:solidFill>
              <a:prstDash val="solid"/>
            </a:ln>
          </c:spPr>
          <c:marker>
            <c:symbol val="none"/>
          </c:marker>
          <c:dPt>
            <c:idx val="28"/>
            <c:bubble3D val="0"/>
            <c:spPr>
              <a:ln w="76200" cmpd="sng">
                <a:solidFill>
                  <a:srgbClr val="FF3EB5"/>
                </a:solidFill>
                <a:prstDash val="solid"/>
              </a:ln>
              <a:effectLst/>
            </c:spPr>
            <c:extLst>
              <c:ext xmlns:c16="http://schemas.microsoft.com/office/drawing/2014/chart" uri="{C3380CC4-5D6E-409C-BE32-E72D297353CC}">
                <c16:uniqueId val="{00000002-94DC-438C-817E-BB25F3694DDB}"/>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pt idx="85">
                  <c:v>75.16</c:v>
                </c:pt>
                <c:pt idx="86">
                  <c:v>72.569999999999993</c:v>
                </c:pt>
                <c:pt idx="87">
                  <c:v>67.75</c:v>
                </c:pt>
              </c:numCache>
            </c:numRef>
          </c:val>
          <c:smooth val="0"/>
          <c:extLst>
            <c:ext xmlns:c16="http://schemas.microsoft.com/office/drawing/2014/chart" uri="{C3380CC4-5D6E-409C-BE32-E72D297353CC}">
              <c16:uniqueId val="{00000003-94DC-438C-817E-BB25F3694DDB}"/>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pt idx="85">
                        <c:v>-5.1129907839919175</c:v>
                      </c:pt>
                      <c:pt idx="86">
                        <c:v>-3.445981905268765</c:v>
                      </c:pt>
                      <c:pt idx="87">
                        <c:v>-6.6418630287997704</c:v>
                      </c:pt>
                    </c:numCache>
                  </c:numRef>
                </c:val>
                <c:smooth val="0"/>
                <c:extLst>
                  <c:ext xmlns:c16="http://schemas.microsoft.com/office/drawing/2014/chart" uri="{C3380CC4-5D6E-409C-BE32-E72D297353CC}">
                    <c16:uniqueId val="{00000004-94DC-438C-817E-BB25F3694DDB}"/>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10069F"/>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Rohbenzin'!$C$5:$C$100</c:f>
              <c:numCache>
                <c:formatCode>General</c:formatCode>
                <c:ptCount val="96"/>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pt idx="84">
                  <c:v>8.3067594695100304</c:v>
                </c:pt>
                <c:pt idx="85">
                  <c:v>3.5628227194492199</c:v>
                </c:pt>
                <c:pt idx="86">
                  <c:v>-12.901322681289299</c:v>
                </c:pt>
                <c:pt idx="87">
                  <c:v>-23.1627327513308</c:v>
                </c:pt>
              </c:numCache>
            </c:numRef>
          </c:val>
          <c:extLst>
            <c:ext xmlns:c16="http://schemas.microsoft.com/office/drawing/2014/chart" uri="{C3380CC4-5D6E-409C-BE32-E72D297353CC}">
              <c16:uniqueId val="{00000000-C85D-4054-A267-0B4D1AA069A7}"/>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76200">
              <a:solidFill>
                <a:srgbClr val="FF3EB5"/>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General</c:formatCode>
                <c:ptCount val="96"/>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pt idx="84">
                  <c:v>626.88</c:v>
                </c:pt>
                <c:pt idx="85">
                  <c:v>627.03</c:v>
                </c:pt>
                <c:pt idx="86">
                  <c:v>560.97</c:v>
                </c:pt>
                <c:pt idx="87">
                  <c:v>494.17</c:v>
                </c:pt>
              </c:numCache>
            </c:numRef>
          </c:val>
          <c:smooth val="0"/>
          <c:extLst>
            <c:ext xmlns:c16="http://schemas.microsoft.com/office/drawing/2014/chart" uri="{C3380CC4-5D6E-409C-BE32-E72D297353CC}">
              <c16:uniqueId val="{00000001-C85D-4054-A267-0B4D1AA069A7}"/>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Chemie'!$B$2:$B$133</c:f>
              <c:numCache>
                <c:formatCode>0</c:formatCode>
                <c:ptCount val="132"/>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pt idx="119">
                  <c:v>108.47689085656801</c:v>
                </c:pt>
                <c:pt idx="120">
                  <c:v>117.529286867347</c:v>
                </c:pt>
                <c:pt idx="121">
                  <c:v>117.558386680531</c:v>
                </c:pt>
                <c:pt idx="122">
                  <c:v>105.172189579052</c:v>
                </c:pt>
                <c:pt idx="123">
                  <c:v>92.647612129071803</c:v>
                </c:pt>
              </c:numCache>
            </c:numRef>
          </c:val>
          <c:smooth val="0"/>
          <c:extLst>
            <c:ext xmlns:c16="http://schemas.microsoft.com/office/drawing/2014/chart" uri="{C3380CC4-5D6E-409C-BE32-E72D297353CC}">
              <c16:uniqueId val="{00000000-DA47-41E7-AF0B-6395F2103EF9}"/>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Chemie'!$C$2:$C$133</c:f>
              <c:numCache>
                <c:formatCode>0</c:formatCode>
                <c:ptCount val="132"/>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pt idx="120">
                  <c:v>164.6</c:v>
                </c:pt>
                <c:pt idx="121">
                  <c:v>168.5</c:v>
                </c:pt>
                <c:pt idx="122">
                  <c:v>168</c:v>
                </c:pt>
              </c:numCache>
            </c:numRef>
          </c:val>
          <c:smooth val="0"/>
          <c:extLst>
            <c:ext xmlns:c16="http://schemas.microsoft.com/office/drawing/2014/chart" uri="{C3380CC4-5D6E-409C-BE32-E72D297353CC}">
              <c16:uniqueId val="{00000001-DA47-41E7-AF0B-6395F2103EF9}"/>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Chemie'!$I$2:$I$133</c:f>
              <c:numCache>
                <c:formatCode>0</c:formatCode>
                <c:ptCount val="132"/>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pt idx="120">
                  <c:v>114.02999999999999</c:v>
                </c:pt>
                <c:pt idx="121">
                  <c:v>113.97</c:v>
                </c:pt>
                <c:pt idx="122">
                  <c:v>110.91999999999999</c:v>
                </c:pt>
              </c:numCache>
            </c:numRef>
          </c:val>
          <c:smooth val="0"/>
          <c:extLst>
            <c:ext xmlns:c16="http://schemas.microsoft.com/office/drawing/2014/chart" uri="{C3380CC4-5D6E-409C-BE32-E72D297353CC}">
              <c16:uniqueId val="{00000002-DA47-41E7-AF0B-6395F2103EF9}"/>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DA47-41E7-AF0B-6395F2103EF9}"/>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DA47-41E7-AF0B-6395F2103EF9}"/>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DA47-41E7-AF0B-6395F2103EF9}"/>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DA47-41E7-AF0B-6395F2103EF9}"/>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DA47-41E7-AF0B-6395F2103EF9}"/>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Chemie'!$F$2:$F$133</c:f>
              <c:numCache>
                <c:formatCode>0</c:formatCode>
                <c:ptCount val="132"/>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pt idx="119">
                  <c:v>142.48832017709111</c:v>
                </c:pt>
                <c:pt idx="120">
                  <c:v>143.67553581806121</c:v>
                </c:pt>
                <c:pt idx="121">
                  <c:v>145.92035480124781</c:v>
                </c:pt>
                <c:pt idx="122">
                  <c:v>143.50909706211468</c:v>
                </c:pt>
              </c:numCache>
            </c:numRef>
          </c:val>
          <c:smooth val="0"/>
          <c:extLst>
            <c:ext xmlns:c16="http://schemas.microsoft.com/office/drawing/2014/chart" uri="{C3380CC4-5D6E-409C-BE32-E72D297353CC}">
              <c16:uniqueId val="{00000000-1AD9-433D-9CA8-5C9BE26C2D01}"/>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Chemie'!$G$2:$G$133</c:f>
              <c:numCache>
                <c:formatCode>0</c:formatCode>
                <c:ptCount val="132"/>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pt idx="119">
                  <c:v>118.06708208819421</c:v>
                </c:pt>
                <c:pt idx="120">
                  <c:v>125.64492706263199</c:v>
                </c:pt>
                <c:pt idx="121">
                  <c:v>126.34142345974979</c:v>
                </c:pt>
                <c:pt idx="122">
                  <c:v>116.004570686112</c:v>
                </c:pt>
              </c:numCache>
            </c:numRef>
          </c:val>
          <c:smooth val="0"/>
          <c:extLst>
            <c:ext xmlns:c16="http://schemas.microsoft.com/office/drawing/2014/chart" uri="{C3380CC4-5D6E-409C-BE32-E72D297353CC}">
              <c16:uniqueId val="{00000001-1AD9-433D-9CA8-5C9BE26C2D01}"/>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Chemie'!$H$2:$H$133</c:f>
              <c:numCache>
                <c:formatCode>0</c:formatCode>
                <c:ptCount val="132"/>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pt idx="119">
                  <c:v>130.27770113264268</c:v>
                </c:pt>
                <c:pt idx="120">
                  <c:v>134.66023144034659</c:v>
                </c:pt>
                <c:pt idx="121">
                  <c:v>136.13088913049882</c:v>
                </c:pt>
                <c:pt idx="122">
                  <c:v>129.75683387411334</c:v>
                </c:pt>
              </c:numCache>
            </c:numRef>
          </c:val>
          <c:smooth val="0"/>
          <c:extLst>
            <c:ext xmlns:c16="http://schemas.microsoft.com/office/drawing/2014/chart" uri="{C3380CC4-5D6E-409C-BE32-E72D297353CC}">
              <c16:uniqueId val="{00000002-1AD9-433D-9CA8-5C9BE26C2D01}"/>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1AD9-433D-9CA8-5C9BE26C2D01}"/>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1AD9-433D-9CA8-5C9BE26C2D01}"/>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1AD9-433D-9CA8-5C9BE26C2D01}"/>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1AD9-433D-9CA8-5C9BE26C2D01}"/>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1AD9-433D-9CA8-5C9BE26C2D01}"/>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4C80B3"/>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BC61-4200-804E-58D3145C4CAD}"/>
              </c:ext>
            </c:extLst>
          </c:dPt>
          <c:dPt>
            <c:idx val="1"/>
            <c:invertIfNegative val="0"/>
            <c:bubble3D val="0"/>
            <c:spPr>
              <a:solidFill>
                <a:schemeClr val="accent1"/>
              </a:solidFill>
              <a:ln w="25400">
                <a:noFill/>
              </a:ln>
            </c:spPr>
            <c:extLst>
              <c:ext xmlns:c16="http://schemas.microsoft.com/office/drawing/2014/chart" uri="{C3380CC4-5D6E-409C-BE32-E72D297353CC}">
                <c16:uniqueId val="{00000003-BC61-4200-804E-58D3145C4CAD}"/>
              </c:ext>
            </c:extLst>
          </c:dPt>
          <c:dPt>
            <c:idx val="2"/>
            <c:invertIfNegative val="0"/>
            <c:bubble3D val="0"/>
            <c:spPr>
              <a:solidFill>
                <a:schemeClr val="tx2"/>
              </a:solidFill>
              <a:ln w="25400">
                <a:noFill/>
              </a:ln>
            </c:spPr>
            <c:extLst>
              <c:ext xmlns:c16="http://schemas.microsoft.com/office/drawing/2014/chart" uri="{C3380CC4-5D6E-409C-BE32-E72D297353CC}">
                <c16:uniqueId val="{00000005-BC61-4200-804E-58D3145C4CAD}"/>
              </c:ext>
            </c:extLst>
          </c:dPt>
          <c:dPt>
            <c:idx val="3"/>
            <c:invertIfNegative val="0"/>
            <c:bubble3D val="0"/>
            <c:spPr>
              <a:solidFill>
                <a:schemeClr val="tx2"/>
              </a:solidFill>
              <a:ln w="25400">
                <a:noFill/>
              </a:ln>
            </c:spPr>
            <c:extLst>
              <c:ext xmlns:c16="http://schemas.microsoft.com/office/drawing/2014/chart" uri="{C3380CC4-5D6E-409C-BE32-E72D297353CC}">
                <c16:uniqueId val="{00000007-BC61-4200-804E-58D3145C4CAD}"/>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'results-survey926353'!$A$74:$A$77</c:f>
              <c:strCache>
                <c:ptCount val="4"/>
                <c:pt idx="0">
                  <c:v>Nicht belastet </c:v>
                </c:pt>
                <c:pt idx="1">
                  <c:v>Etwas belastet </c:v>
                </c:pt>
                <c:pt idx="2">
                  <c:v>Schwer belastet </c:v>
                </c:pt>
                <c:pt idx="3">
                  <c:v>Sehr schwer belastet </c:v>
                </c:pt>
              </c:strCache>
            </c:strRef>
          </c:cat>
          <c:val>
            <c:numRef>
              <c:f>'results-survey926353'!$C$74:$C$77</c:f>
              <c:numCache>
                <c:formatCode>0%</c:formatCode>
                <c:ptCount val="4"/>
                <c:pt idx="0">
                  <c:v>8.1818181818181818E-2</c:v>
                </c:pt>
                <c:pt idx="1">
                  <c:v>0.4</c:v>
                </c:pt>
                <c:pt idx="2">
                  <c:v>0.33181818181818185</c:v>
                </c:pt>
                <c:pt idx="3">
                  <c:v>0.16363636363636364</c:v>
                </c:pt>
              </c:numCache>
            </c:numRef>
          </c:val>
          <c:extLst>
            <c:ext xmlns:c16="http://schemas.microsoft.com/office/drawing/2014/chart" uri="{C3380CC4-5D6E-409C-BE32-E72D297353CC}">
              <c16:uniqueId val="{00000008-BC61-4200-804E-58D3145C4CAD}"/>
            </c:ext>
          </c:extLst>
        </c:ser>
        <c:dLbls>
          <c:dLblPos val="outEnd"/>
          <c:showLegendKey val="0"/>
          <c:showVal val="1"/>
          <c:showCatName val="0"/>
          <c:showSerName val="0"/>
          <c:showPercent val="0"/>
          <c:showBubbleSize val="0"/>
        </c:dLbls>
        <c:gapWidth val="219"/>
        <c:overlap val="-27"/>
        <c:axId val="407946408"/>
        <c:axId val="1"/>
      </c:barChart>
      <c:catAx>
        <c:axId val="40794640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407946408"/>
        <c:crosses val="autoZero"/>
        <c:crossBetween val="between"/>
      </c:valAx>
      <c:spPr>
        <a:noFill/>
        <a:ln w="25400">
          <a:noFill/>
        </a:ln>
      </c:spPr>
    </c:plotArea>
    <c:plotVisOnly val="1"/>
    <c:dispBlanksAs val="gap"/>
    <c:showDLblsOverMax val="0"/>
  </c:chart>
  <c:spPr>
    <a:noFill/>
    <a:ln w="9525" cap="flat" cmpd="sng" algn="ctr">
      <a:noFill/>
      <a:round/>
    </a:ln>
    <a:effectLst/>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C479-480D-B8C0-85F1876012EF}"/>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C479-480D-B8C0-85F1876012EF}"/>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4547.9347199999993</c:v>
                </c:pt>
              </c:numCache>
              <c:extLst xmlns:c15="http://schemas.microsoft.com/office/drawing/2012/chart"/>
            </c:numRef>
          </c:val>
          <c:extLst xmlns:c15="http://schemas.microsoft.com/office/drawing/2012/chart">
            <c:ext xmlns:c16="http://schemas.microsoft.com/office/drawing/2014/chart" uri="{C3380CC4-5D6E-409C-BE32-E72D297353CC}">
              <c16:uniqueId val="{00000002-C479-480D-B8C0-85F1876012EF}"/>
            </c:ext>
          </c:extLst>
        </c:ser>
        <c:ser>
          <c:idx val="15"/>
          <c:order val="15"/>
          <c:tx>
            <c:strRef>
              <c:f>Kosten!$S$1</c:f>
              <c:strCache>
                <c:ptCount val="1"/>
                <c:pt idx="0">
                  <c:v>2023</c:v>
                </c:pt>
              </c:strCache>
              <c:extLst xmlns:c15="http://schemas.microsoft.com/office/drawing/2012/chart"/>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Kosten!$S$15:$S$17</c:f>
              <c:numCache>
                <c:formatCode>_-* #,##0\ _€_-;\-* #,##0\ _€_-;_-* "-"??\ _€_-;_-@_-</c:formatCode>
                <c:ptCount val="3"/>
                <c:pt idx="0">
                  <c:v>5650.0615336000001</c:v>
                </c:pt>
                <c:pt idx="1">
                  <c:v>7106.8913097000004</c:v>
                </c:pt>
                <c:pt idx="2">
                  <c:v>6974.1239499999992</c:v>
                </c:pt>
              </c:numCache>
              <c:extLst xmlns:c15="http://schemas.microsoft.com/office/drawing/2012/chart"/>
            </c:numRef>
          </c:val>
          <c:extLst xmlns:c15="http://schemas.microsoft.com/office/drawing/2012/chart">
            <c:ext xmlns:c16="http://schemas.microsoft.com/office/drawing/2014/chart" uri="{C3380CC4-5D6E-409C-BE32-E72D297353CC}">
              <c16:uniqueId val="{00000003-C479-480D-B8C0-85F1876012EF}"/>
            </c:ext>
          </c:extLst>
        </c:ser>
        <c:dLbls>
          <c:showLegendKey val="0"/>
          <c:showVal val="0"/>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5607.6657000000005</c:v>
                      </c:pt>
                    </c:numCache>
                  </c:numRef>
                </c:val>
                <c:extLst>
                  <c:ext xmlns:c16="http://schemas.microsoft.com/office/drawing/2014/chart" uri="{C3380CC4-5D6E-409C-BE32-E72D297353CC}">
                    <c16:uniqueId val="{00000004-C479-480D-B8C0-85F1876012E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C479-480D-B8C0-85F1876012EF}"/>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C479-480D-B8C0-85F1876012EF}"/>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C479-480D-B8C0-85F1876012EF}"/>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C479-480D-B8C0-85F1876012EF}"/>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C479-480D-B8C0-85F1876012E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4547.9347199999993</c:v>
                      </c:pt>
                    </c:numCache>
                  </c:numRef>
                </c:val>
                <c:extLst xmlns:c15="http://schemas.microsoft.com/office/drawing/2012/chart">
                  <c:ext xmlns:c16="http://schemas.microsoft.com/office/drawing/2014/chart" uri="{C3380CC4-5D6E-409C-BE32-E72D297353CC}">
                    <c16:uniqueId val="{0000000A-C479-480D-B8C0-85F1876012E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C479-480D-B8C0-85F1876012E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C479-480D-B8C0-85F1876012E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C479-480D-B8C0-85F1876012E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C479-480D-B8C0-85F1876012E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7926.0144599999994</c:v>
                      </c:pt>
                    </c:numCache>
                  </c:numRef>
                </c:val>
                <c:extLst xmlns:c15="http://schemas.microsoft.com/office/drawing/2012/chart">
                  <c:ext xmlns:c16="http://schemas.microsoft.com/office/drawing/2014/chart" uri="{C3380CC4-5D6E-409C-BE32-E72D297353CC}">
                    <c16:uniqueId val="{0000000F-C479-480D-B8C0-85F1876012E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9685.317939999999</c:v>
                      </c:pt>
                    </c:numCache>
                  </c:numRef>
                </c:val>
                <c:extLst xmlns:c15="http://schemas.microsoft.com/office/drawing/2012/chart">
                  <c:ext xmlns:c16="http://schemas.microsoft.com/office/drawing/2014/chart" uri="{C3380CC4-5D6E-409C-BE32-E72D297353CC}">
                    <c16:uniqueId val="{00000010-C479-480D-B8C0-85F1876012EF}"/>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40444851105699414"/>
          <c:h val="0.2139646089671007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9E0-451B-B55C-9DAD4CCBFC16}"/>
              </c:ext>
            </c:extLst>
          </c:dPt>
          <c:dPt>
            <c:idx val="1"/>
            <c:bubble3D val="0"/>
            <c:spPr>
              <a:solidFill>
                <a:schemeClr val="accent2"/>
              </a:solidFill>
              <a:ln w="19050">
                <a:noFill/>
              </a:ln>
              <a:effectLst/>
            </c:spPr>
            <c:extLst>
              <c:ext xmlns:c16="http://schemas.microsoft.com/office/drawing/2014/chart" uri="{C3380CC4-5D6E-409C-BE32-E72D297353CC}">
                <c16:uniqueId val="{00000003-A9E0-451B-B55C-9DAD4CCBFC16}"/>
              </c:ext>
            </c:extLst>
          </c:dPt>
          <c:dPt>
            <c:idx val="2"/>
            <c:bubble3D val="0"/>
            <c:spPr>
              <a:solidFill>
                <a:schemeClr val="accent3"/>
              </a:solidFill>
              <a:ln w="19050">
                <a:noFill/>
              </a:ln>
              <a:effectLst/>
            </c:spPr>
            <c:extLst>
              <c:ext xmlns:c16="http://schemas.microsoft.com/office/drawing/2014/chart" uri="{C3380CC4-5D6E-409C-BE32-E72D297353CC}">
                <c16:uniqueId val="{00000005-A9E0-451B-B55C-9DAD4CCBFC16}"/>
              </c:ext>
            </c:extLst>
          </c:dPt>
          <c:dPt>
            <c:idx val="3"/>
            <c:bubble3D val="0"/>
            <c:spPr>
              <a:solidFill>
                <a:schemeClr val="accent4"/>
              </a:solidFill>
              <a:ln w="19050">
                <a:noFill/>
              </a:ln>
              <a:effectLst/>
            </c:spPr>
            <c:extLst>
              <c:ext xmlns:c16="http://schemas.microsoft.com/office/drawing/2014/chart" uri="{C3380CC4-5D6E-409C-BE32-E72D297353CC}">
                <c16:uniqueId val="{00000007-A9E0-451B-B55C-9DAD4CCBFC16}"/>
              </c:ext>
            </c:extLst>
          </c:dPt>
          <c:dPt>
            <c:idx val="4"/>
            <c:bubble3D val="0"/>
            <c:spPr>
              <a:solidFill>
                <a:schemeClr val="accent5"/>
              </a:solidFill>
              <a:ln w="19050">
                <a:noFill/>
              </a:ln>
              <a:effectLst/>
            </c:spPr>
            <c:extLst>
              <c:ext xmlns:c16="http://schemas.microsoft.com/office/drawing/2014/chart" uri="{C3380CC4-5D6E-409C-BE32-E72D297353CC}">
                <c16:uniqueId val="{00000009-A9E0-451B-B55C-9DAD4CCBFC16}"/>
              </c:ext>
            </c:extLst>
          </c:dPt>
          <c:dPt>
            <c:idx val="5"/>
            <c:bubble3D val="0"/>
            <c:spPr>
              <a:solidFill>
                <a:schemeClr val="accent6"/>
              </a:solidFill>
              <a:ln w="19050">
                <a:noFill/>
              </a:ln>
              <a:effectLst/>
            </c:spPr>
            <c:extLst>
              <c:ext xmlns:c16="http://schemas.microsoft.com/office/drawing/2014/chart" uri="{C3380CC4-5D6E-409C-BE32-E72D297353CC}">
                <c16:uniqueId val="{0000000B-A9E0-451B-B55C-9DAD4CCBFC16}"/>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9E0-451B-B55C-9DAD4CCBFC16}"/>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9E0-451B-B55C-9DAD4CCBFC16}"/>
                </c:ext>
              </c:extLst>
            </c:dLbl>
            <c:dLbl>
              <c:idx val="2"/>
              <c:layout>
                <c:manualLayout>
                  <c:x val="0.13301234620595009"/>
                  <c:y val="1.827172951395141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4455656036807869"/>
                      <c:h val="0.13665776562423532"/>
                    </c:manualLayout>
                  </c15:layout>
                </c:ext>
                <c:ext xmlns:c16="http://schemas.microsoft.com/office/drawing/2014/chart" uri="{C3380CC4-5D6E-409C-BE32-E72D297353CC}">
                  <c16:uniqueId val="{00000005-A9E0-451B-B55C-9DAD4CCBFC16}"/>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A9E0-451B-B55C-9DAD4CCBFC16}"/>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A9E0-451B-B55C-9DAD4CCBFC16}"/>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9E0-451B-B55C-9DAD4CCBFC16}"/>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C-A9E0-451B-B55C-9DAD4CCBFC1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2020_2022'!$J$3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4571-4644-A798-043DD5EC2398}"/>
              </c:ext>
            </c:extLst>
          </c:dPt>
          <c:dPt>
            <c:idx val="3"/>
            <c:invertIfNegative val="0"/>
            <c:bubble3D val="0"/>
            <c:extLst>
              <c:ext xmlns:c16="http://schemas.microsoft.com/office/drawing/2014/chart" uri="{C3380CC4-5D6E-409C-BE32-E72D297353CC}">
                <c16:uniqueId val="{00000001-4571-4644-A798-043DD5EC2398}"/>
              </c:ext>
            </c:extLst>
          </c:dPt>
          <c:dPt>
            <c:idx val="7"/>
            <c:invertIfNegative val="0"/>
            <c:bubble3D val="0"/>
            <c:extLst>
              <c:ext xmlns:c16="http://schemas.microsoft.com/office/drawing/2014/chart" uri="{C3380CC4-5D6E-409C-BE32-E72D297353CC}">
                <c16:uniqueId val="{00000002-4571-4644-A798-043DD5EC2398}"/>
              </c:ext>
            </c:extLst>
          </c:dPt>
          <c:dPt>
            <c:idx val="8"/>
            <c:invertIfNegative val="0"/>
            <c:bubble3D val="0"/>
            <c:extLst>
              <c:ext xmlns:c16="http://schemas.microsoft.com/office/drawing/2014/chart" uri="{C3380CC4-5D6E-409C-BE32-E72D297353CC}">
                <c16:uniqueId val="{00000003-4571-4644-A798-043DD5EC2398}"/>
              </c:ext>
            </c:extLst>
          </c:dPt>
          <c:dPt>
            <c:idx val="9"/>
            <c:invertIfNegative val="0"/>
            <c:bubble3D val="0"/>
            <c:spPr>
              <a:solidFill>
                <a:schemeClr val="accent2"/>
              </a:solidFill>
            </c:spPr>
            <c:extLst>
              <c:ext xmlns:c16="http://schemas.microsoft.com/office/drawing/2014/chart" uri="{C3380CC4-5D6E-409C-BE32-E72D297353CC}">
                <c16:uniqueId val="{00000005-4571-4644-A798-043DD5EC2398}"/>
              </c:ext>
            </c:extLst>
          </c:dPt>
          <c:dPt>
            <c:idx val="10"/>
            <c:invertIfNegative val="0"/>
            <c:bubble3D val="0"/>
            <c:extLst>
              <c:ext xmlns:c16="http://schemas.microsoft.com/office/drawing/2014/chart" uri="{C3380CC4-5D6E-409C-BE32-E72D297353CC}">
                <c16:uniqueId val="{00000006-4571-4644-A798-043DD5EC2398}"/>
              </c:ext>
            </c:extLst>
          </c:dPt>
          <c:dPt>
            <c:idx val="11"/>
            <c:invertIfNegative val="0"/>
            <c:bubble3D val="0"/>
            <c:spPr>
              <a:solidFill>
                <a:schemeClr val="accent2"/>
              </a:solidFill>
            </c:spPr>
            <c:extLst>
              <c:ext xmlns:c16="http://schemas.microsoft.com/office/drawing/2014/chart" uri="{C3380CC4-5D6E-409C-BE32-E72D297353CC}">
                <c16:uniqueId val="{00000008-4571-4644-A798-043DD5EC2398}"/>
              </c:ext>
            </c:extLst>
          </c:dPt>
          <c:dPt>
            <c:idx val="12"/>
            <c:invertIfNegative val="0"/>
            <c:bubble3D val="0"/>
            <c:extLst>
              <c:ext xmlns:c16="http://schemas.microsoft.com/office/drawing/2014/chart" uri="{C3380CC4-5D6E-409C-BE32-E72D297353CC}">
                <c16:uniqueId val="{00000009-4571-4644-A798-043DD5EC2398}"/>
              </c:ext>
            </c:extLst>
          </c:dPt>
          <c:dPt>
            <c:idx val="13"/>
            <c:invertIfNegative val="0"/>
            <c:bubble3D val="0"/>
            <c:extLst>
              <c:ext xmlns:c16="http://schemas.microsoft.com/office/drawing/2014/chart" uri="{C3380CC4-5D6E-409C-BE32-E72D297353CC}">
                <c16:uniqueId val="{0000000A-4571-4644-A798-043DD5EC2398}"/>
              </c:ext>
            </c:extLst>
          </c:dPt>
          <c:dPt>
            <c:idx val="14"/>
            <c:invertIfNegative val="0"/>
            <c:bubble3D val="0"/>
            <c:spPr>
              <a:solidFill>
                <a:schemeClr val="accent2"/>
              </a:solidFill>
            </c:spPr>
            <c:extLst>
              <c:ext xmlns:c16="http://schemas.microsoft.com/office/drawing/2014/chart" uri="{C3380CC4-5D6E-409C-BE32-E72D297353CC}">
                <c16:uniqueId val="{0000000C-4571-4644-A798-043DD5EC2398}"/>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2020_2022'!$I$78:$I$92</c:f>
              <c:strCache>
                <c:ptCount val="15"/>
                <c:pt idx="0">
                  <c:v>Maschinenbau</c:v>
                </c:pt>
                <c:pt idx="1">
                  <c:v>Elektroindustrie</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Herstellung von Glas und Glaswaren</c:v>
                </c:pt>
                <c:pt idx="11">
                  <c:v>Chemieindustrie</c:v>
                </c:pt>
                <c:pt idx="12">
                  <c:v>Nichteisen-Metalle- und Stahlindustrie</c:v>
                </c:pt>
                <c:pt idx="13">
                  <c:v>Papiergewerbe</c:v>
                </c:pt>
                <c:pt idx="14">
                  <c:v>Grundstoffchemie</c:v>
                </c:pt>
              </c:strCache>
            </c:strRef>
          </c:cat>
          <c:val>
            <c:numRef>
              <c:f>'Intensität 2020_2022'!$J$78:$J$92</c:f>
              <c:numCache>
                <c:formatCode>0%</c:formatCode>
                <c:ptCount val="15"/>
                <c:pt idx="0">
                  <c:v>2.8354778657802785E-2</c:v>
                </c:pt>
                <c:pt idx="1">
                  <c:v>2.9375236915119056E-2</c:v>
                </c:pt>
                <c:pt idx="2">
                  <c:v>3.0589029945998256E-2</c:v>
                </c:pt>
                <c:pt idx="3">
                  <c:v>4.0186237284840616E-2</c:v>
                </c:pt>
                <c:pt idx="4">
                  <c:v>6.8333541592434918E-2</c:v>
                </c:pt>
                <c:pt idx="5">
                  <c:v>9.9525503815161495E-2</c:v>
                </c:pt>
                <c:pt idx="6">
                  <c:v>0.10471034301837052</c:v>
                </c:pt>
                <c:pt idx="7">
                  <c:v>0.15230750424868988</c:v>
                </c:pt>
                <c:pt idx="8">
                  <c:v>0.2368416302293751</c:v>
                </c:pt>
                <c:pt idx="9">
                  <c:v>0.26365019005190293</c:v>
                </c:pt>
                <c:pt idx="10">
                  <c:v>0.35085539000024207</c:v>
                </c:pt>
                <c:pt idx="11">
                  <c:v>0.36775040298193973</c:v>
                </c:pt>
                <c:pt idx="12">
                  <c:v>0.38967458588026549</c:v>
                </c:pt>
                <c:pt idx="13">
                  <c:v>0.3943948129319601</c:v>
                </c:pt>
                <c:pt idx="14">
                  <c:v>0.50246158157776344</c:v>
                </c:pt>
              </c:numCache>
            </c:numRef>
          </c:val>
          <c:extLst>
            <c:ext xmlns:c16="http://schemas.microsoft.com/office/drawing/2014/chart" uri="{C3380CC4-5D6E-409C-BE32-E72D297353CC}">
              <c16:uniqueId val="{0000000D-4571-4644-A798-043DD5EC2398}"/>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1"/>
          <c:order val="0"/>
          <c:tx>
            <c:strRef>
              <c:f>'Intensität 2020_2022'!$C$124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2020_2022'!$C$125:$C$130</c:f>
              <c:numCache>
                <c:formatCode>0%</c:formatCode>
                <c:ptCount val="6"/>
                <c:pt idx="0">
                  <c:v>0.2368416302293751</c:v>
                </c:pt>
                <c:pt idx="1">
                  <c:v>0.38967458588026549</c:v>
                </c:pt>
                <c:pt idx="2">
                  <c:v>0.35085539000024207</c:v>
                </c:pt>
                <c:pt idx="3">
                  <c:v>0.3943948129319601</c:v>
                </c:pt>
                <c:pt idx="4">
                  <c:v>0.36775040298193973</c:v>
                </c:pt>
                <c:pt idx="5">
                  <c:v>0.50246158157776344</c:v>
                </c:pt>
              </c:numCache>
            </c:numRef>
          </c:val>
          <c:extLst>
            <c:ext xmlns:c16="http://schemas.microsoft.com/office/drawing/2014/chart" uri="{C3380CC4-5D6E-409C-BE32-E72D297353CC}">
              <c16:uniqueId val="{00000000-AD0A-4556-922F-18CF8FDEC090}"/>
            </c:ext>
          </c:extLst>
        </c:ser>
        <c:ser>
          <c:idx val="0"/>
          <c:order val="1"/>
          <c:tx>
            <c:strRef>
              <c:f>'Intensität 2020_2022'!$B$124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2020_2022'!$B$125:$B$130</c:f>
              <c:numCache>
                <c:formatCode>0%</c:formatCode>
                <c:ptCount val="6"/>
                <c:pt idx="0">
                  <c:v>0.15920559119490477</c:v>
                </c:pt>
                <c:pt idx="1">
                  <c:v>0.25249357162152991</c:v>
                </c:pt>
                <c:pt idx="2">
                  <c:v>0.21000646047938834</c:v>
                </c:pt>
                <c:pt idx="3">
                  <c:v>0.24639512141167463</c:v>
                </c:pt>
                <c:pt idx="4">
                  <c:v>0.19851751706239446</c:v>
                </c:pt>
                <c:pt idx="5">
                  <c:v>0.28158214830290274</c:v>
                </c:pt>
              </c:numCache>
            </c:numRef>
          </c:val>
          <c:extLst>
            <c:ext xmlns:c16="http://schemas.microsoft.com/office/drawing/2014/chart" uri="{C3380CC4-5D6E-409C-BE32-E72D297353CC}">
              <c16:uniqueId val="{00000001-AD0A-4556-922F-18CF8FDEC090}"/>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3FD6-4BD2-8972-113497F8B004}"/>
              </c:ext>
            </c:extLst>
          </c:dPt>
          <c:dPt>
            <c:idx val="1"/>
            <c:bubble3D val="0"/>
            <c:spPr>
              <a:solidFill>
                <a:schemeClr val="accent2"/>
              </a:solidFill>
              <a:ln w="19050">
                <a:noFill/>
              </a:ln>
              <a:effectLst/>
            </c:spPr>
            <c:extLst>
              <c:ext xmlns:c16="http://schemas.microsoft.com/office/drawing/2014/chart" uri="{C3380CC4-5D6E-409C-BE32-E72D297353CC}">
                <c16:uniqueId val="{00000003-3FD6-4BD2-8972-113497F8B004}"/>
              </c:ext>
            </c:extLst>
          </c:dPt>
          <c:dPt>
            <c:idx val="2"/>
            <c:bubble3D val="0"/>
            <c:spPr>
              <a:solidFill>
                <a:schemeClr val="accent3"/>
              </a:solidFill>
              <a:ln w="19050">
                <a:noFill/>
              </a:ln>
              <a:effectLst/>
            </c:spPr>
            <c:extLst>
              <c:ext xmlns:c16="http://schemas.microsoft.com/office/drawing/2014/chart" uri="{C3380CC4-5D6E-409C-BE32-E72D297353CC}">
                <c16:uniqueId val="{00000005-3FD6-4BD2-8972-113497F8B004}"/>
              </c:ext>
            </c:extLst>
          </c:dPt>
          <c:dPt>
            <c:idx val="3"/>
            <c:bubble3D val="0"/>
            <c:spPr>
              <a:solidFill>
                <a:schemeClr val="accent4"/>
              </a:solidFill>
              <a:ln w="19050">
                <a:noFill/>
              </a:ln>
              <a:effectLst/>
            </c:spPr>
            <c:extLst>
              <c:ext xmlns:c16="http://schemas.microsoft.com/office/drawing/2014/chart" uri="{C3380CC4-5D6E-409C-BE32-E72D297353CC}">
                <c16:uniqueId val="{00000007-3FD6-4BD2-8972-113497F8B004}"/>
              </c:ext>
            </c:extLst>
          </c:dPt>
          <c:dPt>
            <c:idx val="4"/>
            <c:bubble3D val="0"/>
            <c:spPr>
              <a:solidFill>
                <a:schemeClr val="accent5"/>
              </a:solidFill>
              <a:ln w="19050">
                <a:noFill/>
              </a:ln>
              <a:effectLst/>
            </c:spPr>
            <c:extLst>
              <c:ext xmlns:c16="http://schemas.microsoft.com/office/drawing/2014/chart" uri="{C3380CC4-5D6E-409C-BE32-E72D297353CC}">
                <c16:uniqueId val="{00000009-3FD6-4BD2-8972-113497F8B004}"/>
              </c:ext>
            </c:extLst>
          </c:dPt>
          <c:dPt>
            <c:idx val="5"/>
            <c:bubble3D val="0"/>
            <c:spPr>
              <a:solidFill>
                <a:schemeClr val="accent6"/>
              </a:solidFill>
              <a:ln w="19050">
                <a:noFill/>
              </a:ln>
              <a:effectLst/>
            </c:spPr>
            <c:extLst>
              <c:ext xmlns:c16="http://schemas.microsoft.com/office/drawing/2014/chart" uri="{C3380CC4-5D6E-409C-BE32-E72D297353CC}">
                <c16:uniqueId val="{0000000B-3FD6-4BD2-8972-113497F8B004}"/>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FD6-4BD2-8972-113497F8B004}"/>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FD6-4BD2-8972-113497F8B004}"/>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FD6-4BD2-8972-113497F8B004}"/>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3FD6-4BD2-8972-113497F8B004}"/>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FD6-4BD2-8972-113497F8B004}"/>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FD6-4BD2-8972-113497F8B004}"/>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0.3430555470692826</c:v>
                </c:pt>
                <c:pt idx="1">
                  <c:v>0.23428325278163056</c:v>
                </c:pt>
                <c:pt idx="2">
                  <c:v>0.23443600569462861</c:v>
                </c:pt>
                <c:pt idx="3">
                  <c:v>0.14773650733519489</c:v>
                </c:pt>
                <c:pt idx="4">
                  <c:v>4.0488687119263317E-2</c:v>
                </c:pt>
              </c:numCache>
            </c:numRef>
          </c:val>
          <c:extLst>
            <c:ext xmlns:c16="http://schemas.microsoft.com/office/drawing/2014/chart" uri="{C3380CC4-5D6E-409C-BE32-E72D297353CC}">
              <c16:uniqueId val="{0000000C-3FD6-4BD2-8972-113497F8B00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7860-4D07-852C-DAB69B4F5B55}"/>
              </c:ext>
            </c:extLst>
          </c:dPt>
          <c:dPt>
            <c:idx val="4"/>
            <c:invertIfNegative val="0"/>
            <c:bubble3D val="0"/>
            <c:spPr>
              <a:solidFill>
                <a:srgbClr val="10069F"/>
              </a:solidFill>
              <a:ln>
                <a:noFill/>
              </a:ln>
              <a:effectLst/>
            </c:spPr>
            <c:extLst>
              <c:ext xmlns:c16="http://schemas.microsoft.com/office/drawing/2014/chart" uri="{C3380CC4-5D6E-409C-BE32-E72D297353CC}">
                <c16:uniqueId val="{00000002-7860-4D07-852C-DAB69B4F5B55}"/>
              </c:ext>
            </c:extLst>
          </c:dPt>
          <c:dPt>
            <c:idx val="5"/>
            <c:invertIfNegative val="0"/>
            <c:bubble3D val="0"/>
            <c:spPr>
              <a:solidFill>
                <a:srgbClr val="10069F"/>
              </a:solidFill>
              <a:ln>
                <a:noFill/>
              </a:ln>
              <a:effectLst/>
            </c:spPr>
            <c:extLst>
              <c:ext xmlns:c16="http://schemas.microsoft.com/office/drawing/2014/chart" uri="{C3380CC4-5D6E-409C-BE32-E72D297353CC}">
                <c16:uniqueId val="{00000004-7860-4D07-852C-DAB69B4F5B55}"/>
              </c:ext>
            </c:extLst>
          </c:dPt>
          <c:dPt>
            <c:idx val="6"/>
            <c:invertIfNegative val="0"/>
            <c:bubble3D val="0"/>
            <c:extLst>
              <c:ext xmlns:c16="http://schemas.microsoft.com/office/drawing/2014/chart" uri="{C3380CC4-5D6E-409C-BE32-E72D297353CC}">
                <c16:uniqueId val="{00000005-7860-4D07-852C-DAB69B4F5B55}"/>
              </c:ext>
            </c:extLst>
          </c:dPt>
          <c:dPt>
            <c:idx val="7"/>
            <c:invertIfNegative val="0"/>
            <c:bubble3D val="0"/>
            <c:extLst>
              <c:ext xmlns:c16="http://schemas.microsoft.com/office/drawing/2014/chart" uri="{C3380CC4-5D6E-409C-BE32-E72D297353CC}">
                <c16:uniqueId val="{00000006-7860-4D07-852C-DAB69B4F5B55}"/>
              </c:ext>
            </c:extLst>
          </c:dPt>
          <c:dPt>
            <c:idx val="9"/>
            <c:invertIfNegative val="0"/>
            <c:bubble3D val="0"/>
            <c:spPr>
              <a:solidFill>
                <a:srgbClr val="FF3EB5"/>
              </a:solidFill>
              <a:ln>
                <a:noFill/>
              </a:ln>
              <a:effectLst/>
            </c:spPr>
            <c:extLst>
              <c:ext xmlns:c16="http://schemas.microsoft.com/office/drawing/2014/chart" uri="{C3380CC4-5D6E-409C-BE32-E72D297353CC}">
                <c16:uniqueId val="{00000008-7860-4D07-852C-DAB69B4F5B55}"/>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Emissionen_Internat!$G$42:$G$51</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Emissionen_Internat!$J$42:$J$51</c:f>
              <c:numCache>
                <c:formatCode>0.0%</c:formatCode>
                <c:ptCount val="10"/>
                <c:pt idx="0">
                  <c:v>0.3118300737707082</c:v>
                </c:pt>
                <c:pt idx="1">
                  <c:v>0.12692763669692522</c:v>
                </c:pt>
                <c:pt idx="2">
                  <c:v>7.7231815107146398E-2</c:v>
                </c:pt>
                <c:pt idx="3">
                  <c:v>5.38394009044443E-2</c:v>
                </c:pt>
                <c:pt idx="4">
                  <c:v>2.5695358615833795E-2</c:v>
                </c:pt>
                <c:pt idx="5">
                  <c:v>2.3181628506526306E-2</c:v>
                </c:pt>
                <c:pt idx="6">
                  <c:v>2.1313785631457655E-2</c:v>
                </c:pt>
                <c:pt idx="7">
                  <c:v>1.7960907057353266E-2</c:v>
                </c:pt>
                <c:pt idx="8">
                  <c:v>1.4700655302620816E-2</c:v>
                </c:pt>
                <c:pt idx="9">
                  <c:v>1.4582584208717492E-2</c:v>
                </c:pt>
              </c:numCache>
            </c:numRef>
          </c:val>
          <c:extLst>
            <c:ext xmlns:c16="http://schemas.microsoft.com/office/drawing/2014/chart" uri="{C3380CC4-5D6E-409C-BE32-E72D297353CC}">
              <c16:uniqueId val="{00000009-7860-4D07-852C-DAB69B4F5B55}"/>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CBB7-40F8-94B3-2C943685FC01}"/>
              </c:ext>
            </c:extLst>
          </c:dPt>
          <c:dPt>
            <c:idx val="1"/>
            <c:invertIfNegative val="0"/>
            <c:bubble3D val="0"/>
            <c:extLst>
              <c:ext xmlns:c16="http://schemas.microsoft.com/office/drawing/2014/chart" uri="{C3380CC4-5D6E-409C-BE32-E72D297353CC}">
                <c16:uniqueId val="{00000001-CBB7-40F8-94B3-2C943685FC01}"/>
              </c:ext>
            </c:extLst>
          </c:dPt>
          <c:dPt>
            <c:idx val="2"/>
            <c:invertIfNegative val="0"/>
            <c:bubble3D val="0"/>
            <c:extLst>
              <c:ext xmlns:c16="http://schemas.microsoft.com/office/drawing/2014/chart" uri="{C3380CC4-5D6E-409C-BE32-E72D297353CC}">
                <c16:uniqueId val="{00000002-CBB7-40F8-94B3-2C943685FC01}"/>
              </c:ext>
            </c:extLst>
          </c:dPt>
          <c:dPt>
            <c:idx val="3"/>
            <c:invertIfNegative val="0"/>
            <c:bubble3D val="0"/>
            <c:spPr>
              <a:solidFill>
                <a:srgbClr val="FF3EB5">
                  <a:alpha val="70000"/>
                </a:srgbClr>
              </a:solidFill>
              <a:ln>
                <a:noFill/>
              </a:ln>
              <a:effectLst/>
            </c:spPr>
            <c:extLst>
              <c:ext xmlns:c16="http://schemas.microsoft.com/office/drawing/2014/chart" uri="{C3380CC4-5D6E-409C-BE32-E72D297353CC}">
                <c16:uniqueId val="{00000004-CBB7-40F8-94B3-2C943685FC01}"/>
              </c:ext>
            </c:extLst>
          </c:dPt>
          <c:dPt>
            <c:idx val="4"/>
            <c:invertIfNegative val="0"/>
            <c:bubble3D val="0"/>
            <c:extLst>
              <c:ext xmlns:c16="http://schemas.microsoft.com/office/drawing/2014/chart" uri="{C3380CC4-5D6E-409C-BE32-E72D297353CC}">
                <c16:uniqueId val="{00000005-CBB7-40F8-94B3-2C943685FC01}"/>
              </c:ext>
            </c:extLst>
          </c:dPt>
          <c:dPt>
            <c:idx val="5"/>
            <c:invertIfNegative val="0"/>
            <c:bubble3D val="0"/>
            <c:extLst>
              <c:ext xmlns:c16="http://schemas.microsoft.com/office/drawing/2014/chart" uri="{C3380CC4-5D6E-409C-BE32-E72D297353CC}">
                <c16:uniqueId val="{00000006-CBB7-40F8-94B3-2C943685FC01}"/>
              </c:ext>
            </c:extLst>
          </c:dPt>
          <c:dPt>
            <c:idx val="6"/>
            <c:invertIfNegative val="0"/>
            <c:bubble3D val="0"/>
            <c:extLst>
              <c:ext xmlns:c16="http://schemas.microsoft.com/office/drawing/2014/chart" uri="{C3380CC4-5D6E-409C-BE32-E72D297353CC}">
                <c16:uniqueId val="{00000007-CBB7-40F8-94B3-2C943685FC01}"/>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Emissionen_Internat!$A$42:$A$47</c:f>
              <c:strCache>
                <c:ptCount val="6"/>
                <c:pt idx="0">
                  <c:v>Südamerika</c:v>
                </c:pt>
                <c:pt idx="1">
                  <c:v>Afrika</c:v>
                </c:pt>
                <c:pt idx="2">
                  <c:v>Mittlerer Osten</c:v>
                </c:pt>
                <c:pt idx="3">
                  <c:v>Europa/ EU</c:v>
                </c:pt>
                <c:pt idx="4">
                  <c:v>Nordamerika</c:v>
                </c:pt>
                <c:pt idx="5">
                  <c:v>Asien/Pazifik</c:v>
                </c:pt>
              </c:strCache>
            </c:strRef>
          </c:cat>
          <c:val>
            <c:numRef>
              <c:f>Emissionen_Internat!$B$42:$B$47</c:f>
              <c:numCache>
                <c:formatCode>0%</c:formatCode>
                <c:ptCount val="6"/>
                <c:pt idx="0">
                  <c:v>3.9563444272377242E-2</c:v>
                </c:pt>
                <c:pt idx="1">
                  <c:v>4.4245307838266516E-2</c:v>
                </c:pt>
                <c:pt idx="2">
                  <c:v>7.543450450609529E-2</c:v>
                </c:pt>
                <c:pt idx="3">
                  <c:v>3.4622671202010347E-2</c:v>
                </c:pt>
                <c:pt idx="4">
                  <c:v>0.15560577828346864</c:v>
                </c:pt>
                <c:pt idx="5">
                  <c:v>0.53388506418476511</c:v>
                </c:pt>
              </c:numCache>
            </c:numRef>
          </c:val>
          <c:extLst>
            <c:ext xmlns:c16="http://schemas.microsoft.com/office/drawing/2014/chart" uri="{C3380CC4-5D6E-409C-BE32-E72D297353CC}">
              <c16:uniqueId val="{00000008-CBB7-40F8-94B3-2C943685FC01}"/>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BB7-40F8-94B3-2C943685FC01}"/>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BB7-40F8-94B3-2C943685FC01}"/>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Emissionen_Internat!$A$42:$A$47</c:f>
              <c:strCache>
                <c:ptCount val="6"/>
                <c:pt idx="0">
                  <c:v>Südamerika</c:v>
                </c:pt>
                <c:pt idx="1">
                  <c:v>Afrika</c:v>
                </c:pt>
                <c:pt idx="2">
                  <c:v>Mittlerer Osten</c:v>
                </c:pt>
                <c:pt idx="3">
                  <c:v>Europa/ EU</c:v>
                </c:pt>
                <c:pt idx="4">
                  <c:v>Nordamerika</c:v>
                </c:pt>
                <c:pt idx="5">
                  <c:v>Asien/Pazifik</c:v>
                </c:pt>
              </c:strCache>
            </c:strRef>
          </c:cat>
          <c:val>
            <c:numRef>
              <c:f>Emissionen_Internat!$C$42:$C$47</c:f>
              <c:numCache>
                <c:formatCode>General</c:formatCode>
                <c:ptCount val="6"/>
                <c:pt idx="3" formatCode="0%">
                  <c:v>6.5713968781750801E-2</c:v>
                </c:pt>
              </c:numCache>
            </c:numRef>
          </c:val>
          <c:extLst>
            <c:ext xmlns:c16="http://schemas.microsoft.com/office/drawing/2014/chart" uri="{C3380CC4-5D6E-409C-BE32-E72D297353CC}">
              <c16:uniqueId val="{0000000B-CBB7-40F8-94B3-2C943685FC01}"/>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Monit.'!$D$5:$D$38</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DC51-4E97-89BC-DB37C4E5CEDB}"/>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Monit.'!$E$5:$E$38</c:f>
              <c:numCache>
                <c:formatCode>0.0</c:formatCode>
                <c:ptCount val="34"/>
                <c:pt idx="0">
                  <c:v>100</c:v>
                </c:pt>
                <c:pt idx="1">
                  <c:v>79.748024025609467</c:v>
                </c:pt>
                <c:pt idx="2">
                  <c:v>77.044225911712346</c:v>
                </c:pt>
                <c:pt idx="3">
                  <c:v>76.843746403206097</c:v>
                </c:pt>
                <c:pt idx="4">
                  <c:v>68.662303385307993</c:v>
                </c:pt>
                <c:pt idx="5">
                  <c:v>70.837632596544779</c:v>
                </c:pt>
                <c:pt idx="6">
                  <c:v>67.249704049797941</c:v>
                </c:pt>
                <c:pt idx="7">
                  <c:v>67.207349483183137</c:v>
                </c:pt>
                <c:pt idx="8">
                  <c:v>65.384704980745965</c:v>
                </c:pt>
                <c:pt idx="9">
                  <c:v>61.866555728023698</c:v>
                </c:pt>
                <c:pt idx="10">
                  <c:v>56.985537625430069</c:v>
                </c:pt>
                <c:pt idx="11">
                  <c:v>59.243742824212966</c:v>
                </c:pt>
                <c:pt idx="12">
                  <c:v>57.85811369276658</c:v>
                </c:pt>
                <c:pt idx="13">
                  <c:v>54.334732940945571</c:v>
                </c:pt>
                <c:pt idx="14">
                  <c:v>51.005618492767802</c:v>
                </c:pt>
                <c:pt idx="15">
                  <c:v>50.362408230055763</c:v>
                </c:pt>
                <c:pt idx="16">
                  <c:v>49.852730543064808</c:v>
                </c:pt>
                <c:pt idx="17">
                  <c:v>50.878812110092042</c:v>
                </c:pt>
                <c:pt idx="18">
                  <c:v>51.907765430760108</c:v>
                </c:pt>
                <c:pt idx="19">
                  <c:v>47.175801686422048</c:v>
                </c:pt>
                <c:pt idx="20">
                  <c:v>50.398104307341171</c:v>
                </c:pt>
                <c:pt idx="21">
                  <c:v>49.77532915777541</c:v>
                </c:pt>
                <c:pt idx="22">
                  <c:v>53.095168094733602</c:v>
                </c:pt>
                <c:pt idx="23">
                  <c:v>49.854689787880709</c:v>
                </c:pt>
                <c:pt idx="24">
                  <c:v>50.300824645079125</c:v>
                </c:pt>
                <c:pt idx="25">
                  <c:v>49.524472096216662</c:v>
                </c:pt>
                <c:pt idx="26">
                  <c:v>50.056237841465723</c:v>
                </c:pt>
                <c:pt idx="27">
                  <c:v>50.765935370018013</c:v>
                </c:pt>
                <c:pt idx="28">
                  <c:v>47.447897523426839</c:v>
                </c:pt>
                <c:pt idx="29">
                  <c:v>49.923489041841158</c:v>
                </c:pt>
                <c:pt idx="30">
                  <c:v>50.500641015995306</c:v>
                </c:pt>
                <c:pt idx="31">
                  <c:v>49.601188209020968</c:v>
                </c:pt>
                <c:pt idx="32">
                  <c:v>47.910463860227757</c:v>
                </c:pt>
                <c:pt idx="33">
                  <c:v>47.487981047253569</c:v>
                </c:pt>
              </c:numCache>
            </c:numRef>
          </c:val>
          <c:smooth val="0"/>
          <c:extLst>
            <c:ext xmlns:c16="http://schemas.microsoft.com/office/drawing/2014/chart" uri="{C3380CC4-5D6E-409C-BE32-E72D297353CC}">
              <c16:uniqueId val="{00000001-DC51-4E97-89BC-DB37C4E5CEDB}"/>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Monit.'!$C$5:$C$38</c:f>
              <c:numCache>
                <c:formatCode>0.0</c:formatCode>
                <c:ptCount val="34"/>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numCache>
            </c:numRef>
          </c:val>
          <c:smooth val="0"/>
          <c:extLst>
            <c:ext xmlns:c16="http://schemas.microsoft.com/office/drawing/2014/chart" uri="{C3380CC4-5D6E-409C-BE32-E72D297353CC}">
              <c16:uniqueId val="{00000002-DC51-4E97-89BC-DB37C4E5CEDB}"/>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abs'!$C$2:$C$35</c:f>
              <c:numCache>
                <c:formatCode>0.0</c:formatCode>
                <c:ptCount val="34"/>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39.614865792656026</c:v>
                </c:pt>
                <c:pt idx="33">
                  <c:v>33.430999999999997</c:v>
                </c:pt>
              </c:numCache>
            </c:numRef>
          </c:val>
          <c:extLst>
            <c:ext xmlns:c16="http://schemas.microsoft.com/office/drawing/2014/chart" uri="{C3380CC4-5D6E-409C-BE32-E72D297353CC}">
              <c16:uniqueId val="{00000000-75F5-4989-A689-F6B129A330DA}"/>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abs'!$D$2:$D$35</c:f>
              <c:numCache>
                <c:formatCode>0.0</c:formatCode>
                <c:ptCount val="34"/>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numCache>
            </c:numRef>
          </c:val>
          <c:extLst>
            <c:ext xmlns:c16="http://schemas.microsoft.com/office/drawing/2014/chart" uri="{C3380CC4-5D6E-409C-BE32-E72D297353CC}">
              <c16:uniqueId val="{00000001-75F5-4989-A689-F6B129A330DA}"/>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Monit.'!$F$49:$F$82</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1A27-411A-8B73-FD9A0F982C56}"/>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Monit.'!$E$49:$E$82</c:f>
              <c:numCache>
                <c:formatCode>0.0</c:formatCode>
                <c:ptCount val="34"/>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45.683591814425171</c:v>
                </c:pt>
                <c:pt idx="33">
                  <c:v>38.643585217242752</c:v>
                </c:pt>
              </c:numCache>
            </c:numRef>
          </c:val>
          <c:smooth val="0"/>
          <c:extLst>
            <c:ext xmlns:c16="http://schemas.microsoft.com/office/drawing/2014/chart" uri="{C3380CC4-5D6E-409C-BE32-E72D297353CC}">
              <c16:uniqueId val="{00000001-1A27-411A-8B73-FD9A0F982C56}"/>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Monit.'!$G$49:$G$82</c:f>
              <c:numCache>
                <c:formatCode>0.0</c:formatCode>
                <c:ptCount val="34"/>
                <c:pt idx="0">
                  <c:v>100</c:v>
                </c:pt>
                <c:pt idx="1">
                  <c:v>82.681117484351148</c:v>
                </c:pt>
                <c:pt idx="2">
                  <c:v>80.277507962806141</c:v>
                </c:pt>
                <c:pt idx="3">
                  <c:v>78.336529702806487</c:v>
                </c:pt>
                <c:pt idx="4">
                  <c:v>73.854715132340161</c:v>
                </c:pt>
                <c:pt idx="5">
                  <c:v>71.922323614248</c:v>
                </c:pt>
                <c:pt idx="6">
                  <c:v>69.784860333131206</c:v>
                </c:pt>
                <c:pt idx="7">
                  <c:v>65.510711240819845</c:v>
                </c:pt>
                <c:pt idx="8">
                  <c:v>50.948524350240518</c:v>
                </c:pt>
                <c:pt idx="9">
                  <c:v>43.779259026368301</c:v>
                </c:pt>
                <c:pt idx="10">
                  <c:v>42.105601156908065</c:v>
                </c:pt>
                <c:pt idx="11">
                  <c:v>45.553855363726434</c:v>
                </c:pt>
                <c:pt idx="12">
                  <c:v>44.868255951431308</c:v>
                </c:pt>
                <c:pt idx="13">
                  <c:v>42.38374231086226</c:v>
                </c:pt>
                <c:pt idx="14">
                  <c:v>40.535652349472748</c:v>
                </c:pt>
                <c:pt idx="15">
                  <c:v>38.776012206098073</c:v>
                </c:pt>
                <c:pt idx="16">
                  <c:v>38.691693761877616</c:v>
                </c:pt>
                <c:pt idx="17">
                  <c:v>40.917323628187724</c:v>
                </c:pt>
                <c:pt idx="18">
                  <c:v>40.350787452167154</c:v>
                </c:pt>
                <c:pt idx="19">
                  <c:v>37.884357246970559</c:v>
                </c:pt>
                <c:pt idx="20">
                  <c:v>33.065257767972184</c:v>
                </c:pt>
                <c:pt idx="21">
                  <c:v>32.259306521165222</c:v>
                </c:pt>
                <c:pt idx="22">
                  <c:v>34.243673957486976</c:v>
                </c:pt>
                <c:pt idx="23">
                  <c:v>32.687815447697417</c:v>
                </c:pt>
                <c:pt idx="24">
                  <c:v>32.539258095889295</c:v>
                </c:pt>
                <c:pt idx="25">
                  <c:v>31.557712321647223</c:v>
                </c:pt>
                <c:pt idx="26">
                  <c:v>31.275544533942156</c:v>
                </c:pt>
                <c:pt idx="27">
                  <c:v>30.782116879387573</c:v>
                </c:pt>
                <c:pt idx="28">
                  <c:v>28.038938550182657</c:v>
                </c:pt>
                <c:pt idx="29">
                  <c:v>28.203217792103153</c:v>
                </c:pt>
                <c:pt idx="30">
                  <c:v>27.872980950425248</c:v>
                </c:pt>
                <c:pt idx="31">
                  <c:v>28.160512436593777</c:v>
                </c:pt>
                <c:pt idx="32">
                  <c:v>27.957463551594628</c:v>
                </c:pt>
                <c:pt idx="33">
                  <c:v>26.102230955702822</c:v>
                </c:pt>
              </c:numCache>
            </c:numRef>
          </c:val>
          <c:smooth val="0"/>
          <c:extLst>
            <c:ext xmlns:c16="http://schemas.microsoft.com/office/drawing/2014/chart" uri="{C3380CC4-5D6E-409C-BE32-E72D297353CC}">
              <c16:uniqueId val="{00000002-1A27-411A-8B73-FD9A0F982C56}"/>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Stromverbrauch_Sektoren_D!$B$25:$B$29</c:f>
              <c:numCache>
                <c:formatCode>0.0%</c:formatCode>
                <c:ptCount val="5"/>
                <c:pt idx="0">
                  <c:v>0.32323316237541522</c:v>
                </c:pt>
                <c:pt idx="1">
                  <c:v>0.10596118978405315</c:v>
                </c:pt>
                <c:pt idx="2">
                  <c:v>0.28259966777408635</c:v>
                </c:pt>
                <c:pt idx="3">
                  <c:v>0.2647425249169435</c:v>
                </c:pt>
                <c:pt idx="4">
                  <c:v>2.4086378737541526E-2</c:v>
                </c:pt>
              </c:numCache>
            </c:numRef>
          </c:val>
          <c:extLst>
            <c:ext xmlns:c16="http://schemas.microsoft.com/office/drawing/2014/chart" uri="{C3380CC4-5D6E-409C-BE32-E72D297353CC}">
              <c16:uniqueId val="{00000000-CC20-438F-BDD8-980ABAD76E43}"/>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Stromverbrauch_Sektoren_D!$C$25:$C$29</c:f>
              <c:numCache>
                <c:formatCode>0.0%</c:formatCode>
                <c:ptCount val="5"/>
                <c:pt idx="0">
                  <c:v>0.32741649069579293</c:v>
                </c:pt>
                <c:pt idx="1">
                  <c:v>0.10624046723300971</c:v>
                </c:pt>
                <c:pt idx="2">
                  <c:v>0.2607200647249191</c:v>
                </c:pt>
                <c:pt idx="3">
                  <c:v>0.2803398058252427</c:v>
                </c:pt>
                <c:pt idx="4">
                  <c:v>2.5889967637540454E-2</c:v>
                </c:pt>
              </c:numCache>
            </c:numRef>
          </c:val>
          <c:extLst>
            <c:ext xmlns:c16="http://schemas.microsoft.com/office/drawing/2014/chart" uri="{C3380CC4-5D6E-409C-BE32-E72D297353CC}">
              <c16:uniqueId val="{00000001-CC20-438F-BDD8-980ABAD76E43}"/>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Stromverbrauch_Sektoren_D!$D$25:$D$29</c:f>
              <c:numCache>
                <c:formatCode>0.0%</c:formatCode>
                <c:ptCount val="5"/>
                <c:pt idx="0">
                  <c:v>0.32161920050230225</c:v>
                </c:pt>
                <c:pt idx="1">
                  <c:v>0.10094254081205524</c:v>
                </c:pt>
                <c:pt idx="2">
                  <c:v>0.26747593135203013</c:v>
                </c:pt>
                <c:pt idx="3">
                  <c:v>0.28087065717873583</c:v>
                </c:pt>
                <c:pt idx="4">
                  <c:v>2.9719547928003347E-2</c:v>
                </c:pt>
              </c:numCache>
            </c:numRef>
          </c:val>
          <c:extLst>
            <c:ext xmlns:c16="http://schemas.microsoft.com/office/drawing/2014/chart" uri="{C3380CC4-5D6E-409C-BE32-E72D297353CC}">
              <c16:uniqueId val="{00000002-CC20-438F-BDD8-980ABAD76E43}"/>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Stromverbrauch_Sektoren_D!$E$25:$E$29</c:f>
              <c:numCache>
                <c:formatCode>0.0%</c:formatCode>
                <c:ptCount val="5"/>
                <c:pt idx="0">
                  <c:v>0.31755360915492958</c:v>
                </c:pt>
                <c:pt idx="1">
                  <c:v>9.6398855633802821E-2</c:v>
                </c:pt>
                <c:pt idx="2">
                  <c:v>0.26452464788732394</c:v>
                </c:pt>
                <c:pt idx="3">
                  <c:v>0.28675176056338031</c:v>
                </c:pt>
                <c:pt idx="4">
                  <c:v>3.3670774647887328E-2</c:v>
                </c:pt>
              </c:numCache>
            </c:numRef>
          </c:val>
          <c:extLst>
            <c:ext xmlns:c16="http://schemas.microsoft.com/office/drawing/2014/chart" uri="{C3380CC4-5D6E-409C-BE32-E72D297353CC}">
              <c16:uniqueId val="{00000003-CC20-438F-BDD8-980ABAD76E43}"/>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59054131465505433"/>
          <c:h val="6.156974313904627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EE'!$B$15:$AJ$15</c:f>
              <c:numCache>
                <c:formatCode>0.0</c:formatCode>
                <c:ptCount val="34"/>
                <c:pt idx="0">
                  <c:v>0.1</c:v>
                </c:pt>
                <c:pt idx="1">
                  <c:v>0.27500000000000002</c:v>
                </c:pt>
                <c:pt idx="2">
                  <c:v>0.6</c:v>
                </c:pt>
                <c:pt idx="3">
                  <c:v>0.90900000000000003</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90.272000000000006</c:v>
                </c:pt>
                <c:pt idx="31">
                  <c:v>99.691999999999993</c:v>
                </c:pt>
                <c:pt idx="32">
                  <c:v>116.651</c:v>
                </c:pt>
                <c:pt idx="33">
                  <c:v>114.248</c:v>
                </c:pt>
              </c:numCache>
            </c:numRef>
          </c:val>
          <c:extLst>
            <c:ext xmlns:c16="http://schemas.microsoft.com/office/drawing/2014/chart" uri="{C3380CC4-5D6E-409C-BE32-E72D297353CC}">
              <c16:uniqueId val="{00000000-E608-4F88-88E7-3FED5AED2323}"/>
            </c:ext>
          </c:extLst>
        </c:ser>
        <c:ser>
          <c:idx val="5"/>
          <c:order val="1"/>
          <c:tx>
            <c:strRef>
              <c:f>'Struktur EE'!$A$16</c:f>
              <c:strCache>
                <c:ptCount val="1"/>
                <c:pt idx="0">
                  <c:v>Windkraft offshore</c:v>
                </c:pt>
              </c:strCache>
            </c:strRef>
          </c:tx>
          <c:spPr>
            <a:solidFill>
              <a:schemeClr val="accent6"/>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EE'!$B$16:$AJ$16</c:f>
              <c:numCache>
                <c:formatCode>0.0</c:formatCode>
                <c:ptCount val="3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24.375</c:v>
                </c:pt>
                <c:pt idx="31">
                  <c:v>25.123999999999999</c:v>
                </c:pt>
                <c:pt idx="32">
                  <c:v>23.887</c:v>
                </c:pt>
                <c:pt idx="33">
                  <c:v>26.696000000000002</c:v>
                </c:pt>
              </c:numCache>
            </c:numRef>
          </c:val>
          <c:extLst>
            <c:ext xmlns:c16="http://schemas.microsoft.com/office/drawing/2014/chart" uri="{C3380CC4-5D6E-409C-BE32-E72D297353CC}">
              <c16:uniqueId val="{00000001-E608-4F88-88E7-3FED5AED2323}"/>
            </c:ext>
          </c:extLst>
        </c:ser>
        <c:ser>
          <c:idx val="1"/>
          <c:order val="2"/>
          <c:tx>
            <c:strRef>
              <c:f>'Struktur EE'!$A$17</c:f>
              <c:strCache>
                <c:ptCount val="1"/>
                <c:pt idx="0">
                  <c:v>Wasserkraft</c:v>
                </c:pt>
              </c:strCache>
            </c:strRef>
          </c:tx>
          <c:spPr>
            <a:solidFill>
              <a:schemeClr val="accent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EE'!$B$17:$AJ$17</c:f>
              <c:numCache>
                <c:formatCode>0.0</c:formatCode>
                <c:ptCount val="34"/>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19.638000000000002</c:v>
                </c:pt>
                <c:pt idx="15">
                  <c:v>20.030999999999999</c:v>
                </c:pt>
                <c:pt idx="16">
                  <c:v>21.17</c:v>
                </c:pt>
                <c:pt idx="17">
                  <c:v>20.443000000000001</c:v>
                </c:pt>
                <c:pt idx="18">
                  <c:v>19.030999999999999</c:v>
                </c:pt>
                <c:pt idx="19">
                  <c:v>20.952999999999999</c:v>
                </c:pt>
                <c:pt idx="20">
                  <c:v>17.670999999999999</c:v>
                </c:pt>
                <c:pt idx="21">
                  <c:v>21.754999999999999</c:v>
                </c:pt>
                <c:pt idx="22">
                  <c:v>22.998000000000001</c:v>
                </c:pt>
                <c:pt idx="23">
                  <c:v>19.587</c:v>
                </c:pt>
                <c:pt idx="24">
                  <c:v>18.977</c:v>
                </c:pt>
                <c:pt idx="25">
                  <c:v>20.545999999999999</c:v>
                </c:pt>
                <c:pt idx="26">
                  <c:v>20.149999999999999</c:v>
                </c:pt>
                <c:pt idx="27">
                  <c:v>18.097999999999999</c:v>
                </c:pt>
                <c:pt idx="28">
                  <c:v>20.135000000000002</c:v>
                </c:pt>
                <c:pt idx="29">
                  <c:v>18.721</c:v>
                </c:pt>
                <c:pt idx="30">
                  <c:v>19.657416340000001</c:v>
                </c:pt>
                <c:pt idx="31">
                  <c:v>17.62417138</c:v>
                </c:pt>
                <c:pt idx="32">
                  <c:v>19.895378239999999</c:v>
                </c:pt>
                <c:pt idx="33">
                  <c:v>21.117000000000001</c:v>
                </c:pt>
              </c:numCache>
            </c:numRef>
          </c:val>
          <c:extLst>
            <c:ext xmlns:c16="http://schemas.microsoft.com/office/drawing/2014/chart" uri="{C3380CC4-5D6E-409C-BE32-E72D297353CC}">
              <c16:uniqueId val="{00000002-E608-4F88-88E7-3FED5AED2323}"/>
            </c:ext>
          </c:extLst>
        </c:ser>
        <c:ser>
          <c:idx val="2"/>
          <c:order val="3"/>
          <c:tx>
            <c:strRef>
              <c:f>'Struktur EE'!$A$18</c:f>
              <c:strCache>
                <c:ptCount val="1"/>
                <c:pt idx="0">
                  <c:v>Biomasse</c:v>
                </c:pt>
              </c:strCache>
            </c:strRef>
          </c:tx>
          <c:spPr>
            <a:solidFill>
              <a:schemeClr val="accent3"/>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EE'!$B$18:$AJ$18</c:f>
              <c:numCache>
                <c:formatCode>0.0</c:formatCode>
                <c:ptCount val="34"/>
                <c:pt idx="0">
                  <c:v>0.3</c:v>
                </c:pt>
                <c:pt idx="1">
                  <c:v>0.3</c:v>
                </c:pt>
                <c:pt idx="2">
                  <c:v>0.4</c:v>
                </c:pt>
                <c:pt idx="3">
                  <c:v>0.6</c:v>
                </c:pt>
                <c:pt idx="4">
                  <c:v>0.7</c:v>
                </c:pt>
                <c:pt idx="5">
                  <c:v>0.8</c:v>
                </c:pt>
                <c:pt idx="6">
                  <c:v>0.9</c:v>
                </c:pt>
                <c:pt idx="7">
                  <c:v>1.1000000000000001</c:v>
                </c:pt>
                <c:pt idx="8">
                  <c:v>1.2</c:v>
                </c:pt>
                <c:pt idx="9">
                  <c:v>1.6</c:v>
                </c:pt>
                <c:pt idx="10">
                  <c:v>3.3</c:v>
                </c:pt>
                <c:pt idx="11">
                  <c:v>4.5</c:v>
                </c:pt>
                <c:pt idx="12">
                  <c:v>6.709651</c:v>
                </c:pt>
                <c:pt idx="13">
                  <c:v>8.3823140000000027</c:v>
                </c:pt>
                <c:pt idx="14">
                  <c:v>11.454954000000003</c:v>
                </c:pt>
                <c:pt idx="15">
                  <c:v>15.033650099999999</c:v>
                </c:pt>
                <c:pt idx="16">
                  <c:v>20.094420679999999</c:v>
                </c:pt>
                <c:pt idx="17">
                  <c:v>23.343932949999999</c:v>
                </c:pt>
                <c:pt idx="18">
                  <c:v>26.563612920000001</c:v>
                </c:pt>
                <c:pt idx="19">
                  <c:v>29.177470322999998</c:v>
                </c:pt>
                <c:pt idx="20">
                  <c:v>32.135869964000001</c:v>
                </c:pt>
                <c:pt idx="21">
                  <c:v>38.252828018999999</c:v>
                </c:pt>
                <c:pt idx="22">
                  <c:v>40.097664285999997</c:v>
                </c:pt>
                <c:pt idx="23">
                  <c:v>42.218705376999992</c:v>
                </c:pt>
                <c:pt idx="24">
                  <c:v>44.558068505999991</c:v>
                </c:pt>
                <c:pt idx="25">
                  <c:v>44.998755275999997</c:v>
                </c:pt>
                <c:pt idx="26">
                  <c:v>44.961176674000001</c:v>
                </c:pt>
                <c:pt idx="27">
                  <c:v>44.630769953471663</c:v>
                </c:pt>
                <c:pt idx="28">
                  <c:v>44.321086596940937</c:v>
                </c:pt>
                <c:pt idx="29">
                  <c:v>45.110114090144016</c:v>
                </c:pt>
                <c:pt idx="30">
                  <c:v>44.268567999999995</c:v>
                </c:pt>
                <c:pt idx="31">
                  <c:v>46.068771510573228</c:v>
                </c:pt>
                <c:pt idx="32">
                  <c:v>43.251915129318682</c:v>
                </c:pt>
                <c:pt idx="33">
                  <c:v>43.435748000000004</c:v>
                </c:pt>
              </c:numCache>
            </c:numRef>
          </c:val>
          <c:extLst>
            <c:ext xmlns:c16="http://schemas.microsoft.com/office/drawing/2014/chart" uri="{C3380CC4-5D6E-409C-BE32-E72D297353CC}">
              <c16:uniqueId val="{00000003-E608-4F88-88E7-3FED5AED2323}"/>
            </c:ext>
          </c:extLst>
        </c:ser>
        <c:ser>
          <c:idx val="3"/>
          <c:order val="4"/>
          <c:tx>
            <c:strRef>
              <c:f>'Struktur EE'!$A$19</c:f>
              <c:strCache>
                <c:ptCount val="1"/>
                <c:pt idx="0">
                  <c:v>Photovoltaik</c:v>
                </c:pt>
              </c:strCache>
            </c:strRef>
          </c:tx>
          <c:spPr>
            <a:solidFill>
              <a:schemeClr val="accent4"/>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EE'!$B$19:$AJ$19</c:f>
              <c:numCache>
                <c:formatCode>0.0</c:formatCode>
                <c:ptCount val="34"/>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0.313</c:v>
                </c:pt>
                <c:pt idx="13">
                  <c:v>0.55700000000000005</c:v>
                </c:pt>
                <c:pt idx="14">
                  <c:v>1.3080000000000001</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44.32</c:v>
                </c:pt>
                <c:pt idx="28">
                  <c:v>45.220999999999997</c:v>
                </c:pt>
                <c:pt idx="29">
                  <c:v>49.496000000000002</c:v>
                </c:pt>
                <c:pt idx="30">
                  <c:v>49.34</c:v>
                </c:pt>
                <c:pt idx="31">
                  <c:v>60.304000000000002</c:v>
                </c:pt>
                <c:pt idx="32">
                  <c:v>63.576000000000001</c:v>
                </c:pt>
                <c:pt idx="33">
                  <c:v>73.97653166220087</c:v>
                </c:pt>
              </c:numCache>
            </c:numRef>
          </c:val>
          <c:extLst>
            <c:ext xmlns:c16="http://schemas.microsoft.com/office/drawing/2014/chart" uri="{C3380CC4-5D6E-409C-BE32-E72D297353CC}">
              <c16:uniqueId val="{00000004-E608-4F88-88E7-3FED5AED2323}"/>
            </c:ext>
          </c:extLst>
        </c:ser>
        <c:ser>
          <c:idx val="4"/>
          <c:order val="5"/>
          <c:tx>
            <c:strRef>
              <c:f>'Struktur EE'!$A$20</c:f>
              <c:strCache>
                <c:ptCount val="1"/>
                <c:pt idx="0">
                  <c:v>Hausmüll</c:v>
                </c:pt>
              </c:strCache>
            </c:strRef>
          </c:tx>
          <c:spPr>
            <a:solidFill>
              <a:schemeClr val="accent5"/>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EE'!$B$20:$AJ$20</c:f>
              <c:numCache>
                <c:formatCode>0.0</c:formatCode>
                <c:ptCount val="34"/>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5.5328799999999996</c:v>
                </c:pt>
              </c:numCache>
            </c:numRef>
          </c:val>
          <c:extLst>
            <c:ext xmlns:c16="http://schemas.microsoft.com/office/drawing/2014/chart" uri="{C3380CC4-5D6E-409C-BE32-E72D297353CC}">
              <c16:uniqueId val="{00000005-E608-4F88-88E7-3FED5AED2323}"/>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458151462190674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EE'!$B$25:$C$25,'Struktur EE'!$G$25,'Struktur EE'!$L$25,'Struktur EE'!$Q$25,'Struktur EE'!$V$25,'Struktur EE'!$AA$25,'Struktur EE'!$AF$25:$AJ$25)</c:f>
              <c:numCache>
                <c:formatCode>0%</c:formatCode>
                <c:ptCount val="11"/>
                <c:pt idx="0">
                  <c:v>5.7267208796243276E-3</c:v>
                </c:pt>
                <c:pt idx="1">
                  <c:v>5.9737156511350059E-2</c:v>
                </c:pt>
                <c:pt idx="2">
                  <c:v>0.2506596306068602</c:v>
                </c:pt>
                <c:pt idx="3">
                  <c:v>0.4378878358680226</c:v>
                </c:pt>
                <c:pt idx="4">
                  <c:v>0.36399814000970748</c:v>
                </c:pt>
                <c:pt idx="5">
                  <c:v>0.38450806731680243</c:v>
                </c:pt>
                <c:pt idx="6">
                  <c:v>0.41671650225894713</c:v>
                </c:pt>
                <c:pt idx="7">
                  <c:v>0.38586202540832076</c:v>
                </c:pt>
                <c:pt idx="8">
                  <c:v>0.39149132276769999</c:v>
                </c:pt>
                <c:pt idx="9">
                  <c:v>0.42704692068644723</c:v>
                </c:pt>
                <c:pt idx="10" formatCode="0.0%">
                  <c:v>0.40056196105284342</c:v>
                </c:pt>
              </c:numCache>
              <c:extLst/>
            </c:numRef>
          </c:val>
          <c:extLst>
            <c:ext xmlns:c16="http://schemas.microsoft.com/office/drawing/2014/chart" uri="{C3380CC4-5D6E-409C-BE32-E72D297353CC}">
              <c16:uniqueId val="{00000001-1C15-489B-82D0-D2E311322626}"/>
            </c:ext>
          </c:extLst>
        </c:ser>
        <c:ser>
          <c:idx val="5"/>
          <c:order val="1"/>
          <c:tx>
            <c:strRef>
              <c:f>'Struktur EE'!$A$26</c:f>
              <c:strCache>
                <c:ptCount val="1"/>
                <c:pt idx="0">
                  <c:v>Windkraft offshore</c:v>
                </c:pt>
              </c:strCache>
            </c:strRef>
          </c:tx>
          <c:spPr>
            <a:solidFill>
              <a:schemeClr val="accent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1C15-489B-82D0-D2E311322626}"/>
                </c:ext>
              </c:extLst>
            </c:dLbl>
            <c:dLbl>
              <c:idx val="1"/>
              <c:delete val="1"/>
              <c:extLst>
                <c:ext xmlns:c15="http://schemas.microsoft.com/office/drawing/2012/chart" uri="{CE6537A1-D6FC-4f65-9D91-7224C49458BB}"/>
                <c:ext xmlns:c16="http://schemas.microsoft.com/office/drawing/2014/chart" uri="{C3380CC4-5D6E-409C-BE32-E72D297353CC}">
                  <c16:uniqueId val="{00000003-1C15-489B-82D0-D2E311322626}"/>
                </c:ext>
              </c:extLst>
            </c:dLbl>
            <c:dLbl>
              <c:idx val="2"/>
              <c:delete val="1"/>
              <c:extLst>
                <c:ext xmlns:c15="http://schemas.microsoft.com/office/drawing/2012/chart" uri="{CE6537A1-D6FC-4f65-9D91-7224C49458BB}"/>
                <c:ext xmlns:c16="http://schemas.microsoft.com/office/drawing/2014/chart" uri="{C3380CC4-5D6E-409C-BE32-E72D297353CC}">
                  <c16:uniqueId val="{00000004-1C15-489B-82D0-D2E311322626}"/>
                </c:ext>
              </c:extLst>
            </c:dLbl>
            <c:dLbl>
              <c:idx val="3"/>
              <c:delete val="1"/>
              <c:extLst>
                <c:ext xmlns:c15="http://schemas.microsoft.com/office/drawing/2012/chart" uri="{CE6537A1-D6FC-4f65-9D91-7224C49458BB}"/>
                <c:ext xmlns:c16="http://schemas.microsoft.com/office/drawing/2014/chart" uri="{C3380CC4-5D6E-409C-BE32-E72D297353CC}">
                  <c16:uniqueId val="{00000005-1C15-489B-82D0-D2E311322626}"/>
                </c:ext>
              </c:extLst>
            </c:dLbl>
            <c:dLbl>
              <c:idx val="4"/>
              <c:delete val="1"/>
              <c:extLst>
                <c:ext xmlns:c15="http://schemas.microsoft.com/office/drawing/2012/chart" uri="{CE6537A1-D6FC-4f65-9D91-7224C49458BB}"/>
                <c:ext xmlns:c16="http://schemas.microsoft.com/office/drawing/2014/chart" uri="{C3380CC4-5D6E-409C-BE32-E72D297353CC}">
                  <c16:uniqueId val="{00000006-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EE'!$B$26:$C$26,'Struktur EE'!$G$26,'Struktur EE'!$L$26,'Struktur EE'!$Q$26,'Struktur EE'!$V$26,'Struktur EE'!$AA$26,'Struktur EE'!$AF$26:$AJ$26)</c:f>
              <c:numCache>
                <c:formatCode>0%</c:formatCode>
                <c:ptCount val="11"/>
                <c:pt idx="0">
                  <c:v>0</c:v>
                </c:pt>
                <c:pt idx="1">
                  <c:v>0</c:v>
                </c:pt>
                <c:pt idx="2">
                  <c:v>0</c:v>
                </c:pt>
                <c:pt idx="3">
                  <c:v>0</c:v>
                </c:pt>
                <c:pt idx="4">
                  <c:v>1.6695856934067002E-3</c:v>
                </c:pt>
                <c:pt idx="5">
                  <c:v>4.4031861067906991E-2</c:v>
                </c:pt>
                <c:pt idx="6">
                  <c:v>0.10858106044775383</c:v>
                </c:pt>
                <c:pt idx="7">
                  <c:v>0.1041894149828055</c:v>
                </c:pt>
                <c:pt idx="8">
                  <c:v>9.8662159383056766E-2</c:v>
                </c:pt>
                <c:pt idx="9">
                  <c:v>8.7447769795691119E-2</c:v>
                </c:pt>
                <c:pt idx="10" formatCode="0.0%">
                  <c:v>9.3598155873772043E-2</c:v>
                </c:pt>
              </c:numCache>
              <c:extLst/>
            </c:numRef>
          </c:val>
          <c:extLst>
            <c:ext xmlns:c16="http://schemas.microsoft.com/office/drawing/2014/chart" uri="{C3380CC4-5D6E-409C-BE32-E72D297353CC}">
              <c16:uniqueId val="{00000007-1C15-489B-82D0-D2E311322626}"/>
            </c:ext>
          </c:extLst>
        </c:ser>
        <c:ser>
          <c:idx val="1"/>
          <c:order val="2"/>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EE'!$B$27:$C$27,'Struktur EE'!$G$27,'Struktur EE'!$L$27,'Struktur EE'!$Q$27,'Struktur EE'!$V$27,'Struktur EE'!$AA$27,'Struktur EE'!$AF$27:$AJ$27)</c:f>
              <c:numCache>
                <c:formatCode>0%</c:formatCode>
                <c:ptCount val="11"/>
                <c:pt idx="0">
                  <c:v>0.90768525942045586</c:v>
                </c:pt>
                <c:pt idx="1">
                  <c:v>0.85846276383910802</c:v>
                </c:pt>
                <c:pt idx="2">
                  <c:v>0.65699208443271762</c:v>
                </c:pt>
                <c:pt idx="3">
                  <c:v>0.309614795160086</c:v>
                </c:pt>
                <c:pt idx="4">
                  <c:v>0.19876607405653746</c:v>
                </c:pt>
                <c:pt idx="5">
                  <c:v>0.10086825537007132</c:v>
                </c:pt>
                <c:pt idx="6">
                  <c:v>7.4443200492287392E-2</c:v>
                </c:pt>
                <c:pt idx="7">
                  <c:v>8.4024398298996578E-2</c:v>
                </c:pt>
                <c:pt idx="8">
                  <c:v>6.9210269291827234E-2</c:v>
                </c:pt>
                <c:pt idx="9">
                  <c:v>7.2834866510224069E-2</c:v>
                </c:pt>
                <c:pt idx="10" formatCode="0.0%">
                  <c:v>7.4037768114565639E-2</c:v>
                </c:pt>
              </c:numCache>
              <c:extLst/>
            </c:numRef>
          </c:val>
          <c:extLst>
            <c:ext xmlns:c16="http://schemas.microsoft.com/office/drawing/2014/chart" uri="{C3380CC4-5D6E-409C-BE32-E72D297353CC}">
              <c16:uniqueId val="{00000008-1C15-489B-82D0-D2E311322626}"/>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EE'!$B$28:$C$28,'Struktur EE'!$G$28,'Struktur EE'!$L$28,'Struktur EE'!$Q$28,'Struktur EE'!$V$28,'Struktur EE'!$AA$28,'Struktur EE'!$AF$28:$AJ$28)</c:f>
              <c:numCache>
                <c:formatCode>0%</c:formatCode>
                <c:ptCount val="11"/>
                <c:pt idx="0">
                  <c:v>1.7180162638872981E-2</c:v>
                </c:pt>
                <c:pt idx="1">
                  <c:v>2.7877339705296694E-2</c:v>
                </c:pt>
                <c:pt idx="2">
                  <c:v>4.2216358839050137E-2</c:v>
                </c:pt>
                <c:pt idx="3">
                  <c:v>0.18060002221602039</c:v>
                </c:pt>
                <c:pt idx="4">
                  <c:v>0.27678572171067828</c:v>
                </c:pt>
                <c:pt idx="5">
                  <c:v>0.23683904899933286</c:v>
                </c:pt>
                <c:pt idx="6">
                  <c:v>0.17937830604361674</c:v>
                </c:pt>
                <c:pt idx="7">
                  <c:v>0.18922322880190948</c:v>
                </c:pt>
                <c:pt idx="8">
                  <c:v>0.18091245332581599</c:v>
                </c:pt>
                <c:pt idx="9">
                  <c:v>0.15834066720188514</c:v>
                </c:pt>
                <c:pt idx="10" formatCode="0.0%">
                  <c:v>0.15228895384319308</c:v>
                </c:pt>
              </c:numCache>
              <c:extLst/>
            </c:numRef>
          </c:val>
          <c:extLst>
            <c:ext xmlns:c16="http://schemas.microsoft.com/office/drawing/2014/chart" uri="{C3380CC4-5D6E-409C-BE32-E72D297353CC}">
              <c16:uniqueId val="{00000009-1C15-489B-82D0-D2E311322626}"/>
            </c:ext>
          </c:extLst>
        </c:ser>
        <c:ser>
          <c:idx val="3"/>
          <c:order val="4"/>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A-1C15-489B-82D0-D2E311322626}"/>
                </c:ext>
              </c:extLst>
            </c:dLbl>
            <c:dLbl>
              <c:idx val="1"/>
              <c:delete val="1"/>
              <c:extLst>
                <c:ext xmlns:c15="http://schemas.microsoft.com/office/drawing/2012/chart" uri="{CE6537A1-D6FC-4f65-9D91-7224C49458BB}"/>
                <c:ext xmlns:c16="http://schemas.microsoft.com/office/drawing/2014/chart" uri="{C3380CC4-5D6E-409C-BE32-E72D297353CC}">
                  <c16:uniqueId val="{0000000B-1C15-489B-82D0-D2E311322626}"/>
                </c:ext>
              </c:extLst>
            </c:dLbl>
            <c:dLbl>
              <c:idx val="2"/>
              <c:delete val="1"/>
              <c:extLst>
                <c:ext xmlns:c15="http://schemas.microsoft.com/office/drawing/2012/chart" uri="{CE6537A1-D6FC-4f65-9D91-7224C49458BB}"/>
                <c:ext xmlns:c16="http://schemas.microsoft.com/office/drawing/2014/chart" uri="{C3380CC4-5D6E-409C-BE32-E72D297353CC}">
                  <c16:uniqueId val="{0000000C-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EE'!$B$29:$C$29,'Struktur EE'!$G$29,'Struktur EE'!$L$29,'Struktur EE'!$Q$29,'Struktur EE'!$V$29,'Struktur EE'!$AA$29,'Struktur EE'!$AF$29:$AJ$29)</c:f>
              <c:numCache>
                <c:formatCode>0%</c:formatCode>
                <c:ptCount val="11"/>
                <c:pt idx="0">
                  <c:v>5.7267208796243274E-5</c:v>
                </c:pt>
                <c:pt idx="1">
                  <c:v>1.9912385503783353E-4</c:v>
                </c:pt>
                <c:pt idx="2">
                  <c:v>0</c:v>
                </c:pt>
                <c:pt idx="3">
                  <c:v>2.0622067016467689E-2</c:v>
                </c:pt>
                <c:pt idx="4">
                  <c:v>0.11348439573991111</c:v>
                </c:pt>
                <c:pt idx="5">
                  <c:v>0.20238497610111375</c:v>
                </c:pt>
                <c:pt idx="6">
                  <c:v>0.19681858082187151</c:v>
                </c:pt>
                <c:pt idx="7">
                  <c:v>0.21090074811288712</c:v>
                </c:pt>
                <c:pt idx="8">
                  <c:v>0.23681431537318323</c:v>
                </c:pt>
                <c:pt idx="9">
                  <c:v>0.23274498315112233</c:v>
                </c:pt>
                <c:pt idx="10" formatCode="0.0%">
                  <c:v>0.25936720637997113</c:v>
                </c:pt>
              </c:numCache>
              <c:extLst/>
            </c:numRef>
          </c:val>
          <c:extLst>
            <c:ext xmlns:c16="http://schemas.microsoft.com/office/drawing/2014/chart" uri="{C3380CC4-5D6E-409C-BE32-E72D297353CC}">
              <c16:uniqueId val="{0000000D-1C15-489B-82D0-D2E311322626}"/>
            </c:ext>
          </c:extLst>
        </c:ser>
        <c:ser>
          <c:idx val="4"/>
          <c:order val="5"/>
          <c:tx>
            <c:strRef>
              <c:f>'Struktur EE'!$A$30</c:f>
              <c:strCache>
                <c:ptCount val="1"/>
                <c:pt idx="0">
                  <c:v>Hausmüll</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EE'!$B$30:$C$30,'Struktur EE'!$G$30,'Struktur EE'!$L$30,'Struktur EE'!$Q$30,'Struktur EE'!$V$30,'Struktur EE'!$AA$30,'Struktur EE'!$AF$30:$AJ$30)</c:f>
              <c:numCache>
                <c:formatCode>0%</c:formatCode>
                <c:ptCount val="11"/>
                <c:pt idx="0">
                  <c:v>6.9350589852250608E-2</c:v>
                </c:pt>
                <c:pt idx="1">
                  <c:v>5.372361608920749E-2</c:v>
                </c:pt>
                <c:pt idx="2">
                  <c:v>4.7493403693931402E-2</c:v>
                </c:pt>
                <c:pt idx="3">
                  <c:v>5.1275279739403282E-2</c:v>
                </c:pt>
                <c:pt idx="4">
                  <c:v>4.5030466883989734E-2</c:v>
                </c:pt>
                <c:pt idx="5">
                  <c:v>3.0660857595517163E-2</c:v>
                </c:pt>
                <c:pt idx="6">
                  <c:v>2.314378899787483E-2</c:v>
                </c:pt>
                <c:pt idx="7">
                  <c:v>2.4757221635868128E-2</c:v>
                </c:pt>
                <c:pt idx="8">
                  <c:v>2.2100516125216983E-2</c:v>
                </c:pt>
                <c:pt idx="9">
                  <c:v>2.0870918366935613E-2</c:v>
                </c:pt>
                <c:pt idx="10" formatCode="0.0%">
                  <c:v>1.9398687618777187E-2</c:v>
                </c:pt>
              </c:numCache>
              <c:extLst/>
            </c:numRef>
          </c:val>
          <c:extLst>
            <c:ext xmlns:c16="http://schemas.microsoft.com/office/drawing/2014/chart" uri="{C3380CC4-5D6E-409C-BE32-E72D297353CC}">
              <c16:uniqueId val="{0000000E-1C15-489B-82D0-D2E311322626}"/>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623491111699173"/>
          <c:w val="0.99967676313851761"/>
          <c:h val="0.13047733844365797"/>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2"/>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(Investitonen!$B$13,Investitonen!$G$13,Investitonen!$L$13:$Y$13)</c:f>
              <c:numCache>
                <c:formatCode>#,##0</c:formatCode>
                <c:ptCount val="16"/>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numCache>
              <c:extLst/>
            </c:numRef>
          </c:val>
          <c:extLst>
            <c:ext xmlns:c16="http://schemas.microsoft.com/office/drawing/2014/chart" uri="{C3380CC4-5D6E-409C-BE32-E72D297353CC}">
              <c16:uniqueId val="{00000000-75BD-4D58-B607-511D4A49A505}"/>
            </c:ext>
          </c:extLst>
        </c:ser>
        <c:ser>
          <c:idx val="2"/>
          <c:order val="1"/>
          <c:tx>
            <c:strRef>
              <c:f>Investitonen!$A$14</c:f>
              <c:strCache>
                <c:ptCount val="1"/>
                <c:pt idx="0">
                  <c:v>Windenergie offshore</c:v>
                </c:pt>
              </c:strCache>
            </c:strRef>
          </c:tx>
          <c:spPr>
            <a:solidFill>
              <a:schemeClr val="accent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(Investitonen!$B$14,Investitonen!$G$14,Investitonen!$L$14:$Y$14)</c:f>
              <c:numCache>
                <c:formatCode>#,##0</c:formatCode>
                <c:ptCount val="16"/>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0.28999999999999998</c:v>
                </c:pt>
                <c:pt idx="14">
                  <c:v>1.25</c:v>
                </c:pt>
                <c:pt idx="15">
                  <c:v>1.38</c:v>
                </c:pt>
              </c:numCache>
              <c:extLst/>
            </c:numRef>
          </c:val>
          <c:extLst>
            <c:ext xmlns:c16="http://schemas.microsoft.com/office/drawing/2014/chart" uri="{C3380CC4-5D6E-409C-BE32-E72D297353CC}">
              <c16:uniqueId val="{00000001-75BD-4D58-B607-511D4A49A505}"/>
            </c:ext>
          </c:extLst>
        </c:ser>
        <c:ser>
          <c:idx val="3"/>
          <c:order val="2"/>
          <c:tx>
            <c:strRef>
              <c:f>Investitonen!$A$15</c:f>
              <c:strCache>
                <c:ptCount val="1"/>
                <c:pt idx="0">
                  <c:v>Wasserkraft</c:v>
                </c:pt>
              </c:strCache>
            </c:strRef>
          </c:tx>
          <c:spPr>
            <a:solidFill>
              <a:schemeClr val="accent4"/>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(Investitonen!$B$15,Investitonen!$G$15,Investitonen!$L$15:$Y$15)</c:f>
              <c:numCache>
                <c:formatCode>#,##0</c:formatCode>
                <c:ptCount val="16"/>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numCache>
              <c:extLst/>
            </c:numRef>
          </c:val>
          <c:extLst>
            <c:ext xmlns:c16="http://schemas.microsoft.com/office/drawing/2014/chart" uri="{C3380CC4-5D6E-409C-BE32-E72D297353CC}">
              <c16:uniqueId val="{00000002-75BD-4D58-B607-511D4A49A505}"/>
            </c:ext>
          </c:extLst>
        </c:ser>
        <c:ser>
          <c:idx val="4"/>
          <c:order val="3"/>
          <c:tx>
            <c:strRef>
              <c:f>Investitonen!$A$16</c:f>
              <c:strCache>
                <c:ptCount val="1"/>
                <c:pt idx="0">
                  <c:v>Photovoltaik</c:v>
                </c:pt>
              </c:strCache>
            </c:strRef>
          </c:tx>
          <c:spPr>
            <a:solidFill>
              <a:schemeClr val="accent5"/>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(Investitonen!$B$16,Investitonen!$G$16,Investitonen!$L$16:$Y$16)</c:f>
              <c:numCache>
                <c:formatCode>#,##0</c:formatCode>
                <c:ptCount val="16"/>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4.8600000000000003</c:v>
                </c:pt>
                <c:pt idx="13">
                  <c:v>5.21</c:v>
                </c:pt>
                <c:pt idx="14">
                  <c:v>7.96</c:v>
                </c:pt>
                <c:pt idx="15">
                  <c:v>17.760000000000002</c:v>
                </c:pt>
              </c:numCache>
              <c:extLst/>
            </c:numRef>
          </c:val>
          <c:extLst>
            <c:ext xmlns:c16="http://schemas.microsoft.com/office/drawing/2014/chart" uri="{C3380CC4-5D6E-409C-BE32-E72D297353CC}">
              <c16:uniqueId val="{00000003-75BD-4D58-B607-511D4A49A505}"/>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(Investitonen!$B$17,Investitonen!$G$17,Investitonen!$L$17:$Y$17)</c:f>
              <c:numCache>
                <c:formatCode>#,##0</c:formatCode>
                <c:ptCount val="16"/>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5.26</c:v>
                </c:pt>
                <c:pt idx="15">
                  <c:v>9.19</c:v>
                </c:pt>
              </c:numCache>
              <c:extLst/>
            </c:numRef>
          </c:val>
          <c:extLst>
            <c:ext xmlns:c16="http://schemas.microsoft.com/office/drawing/2014/chart" uri="{C3380CC4-5D6E-409C-BE32-E72D297353CC}">
              <c16:uniqueId val="{00000004-75BD-4D58-B607-511D4A49A505}"/>
            </c:ext>
          </c:extLst>
        </c:ser>
        <c:ser>
          <c:idx val="0"/>
          <c:order val="5"/>
          <c:tx>
            <c:strRef>
              <c:f>Investitonen!$A$18</c:f>
              <c:strCache>
                <c:ptCount val="1"/>
                <c:pt idx="0">
                  <c:v>Biomasse</c:v>
                </c:pt>
              </c:strCache>
            </c:strRef>
          </c:tx>
          <c:spPr>
            <a:solidFill>
              <a:schemeClr val="accent1"/>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(Investitonen!$B$18,Investitonen!$G$18,Investitonen!$L$18:$Y$18)</c:f>
              <c:numCache>
                <c:formatCode>#,##0</c:formatCode>
                <c:ptCount val="16"/>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3.86</c:v>
                </c:pt>
                <c:pt idx="15">
                  <c:v>2.99</c:v>
                </c:pt>
              </c:numCache>
              <c:extLst/>
            </c:numRef>
          </c:val>
          <c:extLst>
            <c:ext xmlns:c16="http://schemas.microsoft.com/office/drawing/2014/chart" uri="{C3380CC4-5D6E-409C-BE32-E72D297353CC}">
              <c16:uniqueId val="{00000005-75BD-4D58-B607-511D4A49A505}"/>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Stromverbrauch_Sektoren_D!$B$15:$B$19</c:f>
              <c:numCache>
                <c:formatCode>0</c:formatCode>
                <c:ptCount val="5"/>
                <c:pt idx="0">
                  <c:v>155.66909099999998</c:v>
                </c:pt>
                <c:pt idx="1">
                  <c:v>51.030909000000001</c:v>
                </c:pt>
                <c:pt idx="2">
                  <c:v>136.1</c:v>
                </c:pt>
                <c:pt idx="3">
                  <c:v>127.5</c:v>
                </c:pt>
                <c:pt idx="4">
                  <c:v>11.6</c:v>
                </c:pt>
              </c:numCache>
            </c:numRef>
          </c:val>
          <c:extLst>
            <c:ext xmlns:c16="http://schemas.microsoft.com/office/drawing/2014/chart" uri="{C3380CC4-5D6E-409C-BE32-E72D297353CC}">
              <c16:uniqueId val="{00000000-A508-4283-88D0-9D3057149508}"/>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Stromverbrauch_Sektoren_D!$C$15:$C$19</c:f>
              <c:numCache>
                <c:formatCode>0</c:formatCode>
                <c:ptCount val="5"/>
                <c:pt idx="0">
                  <c:v>161.87471300000001</c:v>
                </c:pt>
                <c:pt idx="1">
                  <c:v>52.525286999999999</c:v>
                </c:pt>
                <c:pt idx="2">
                  <c:v>128.9</c:v>
                </c:pt>
                <c:pt idx="3">
                  <c:v>138.6</c:v>
                </c:pt>
                <c:pt idx="4">
                  <c:v>12.8</c:v>
                </c:pt>
              </c:numCache>
            </c:numRef>
          </c:val>
          <c:extLst>
            <c:ext xmlns:c16="http://schemas.microsoft.com/office/drawing/2014/chart" uri="{C3380CC4-5D6E-409C-BE32-E72D297353CC}">
              <c16:uniqueId val="{00000001-A508-4283-88D0-9D3057149508}"/>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Stromverbrauch_Sektoren_D!$D$15:$D$19</c:f>
              <c:numCache>
                <c:formatCode>0</c:formatCode>
                <c:ptCount val="5"/>
                <c:pt idx="0">
                  <c:v>153.66965400000001</c:v>
                </c:pt>
                <c:pt idx="1">
                  <c:v>48.230345999999997</c:v>
                </c:pt>
                <c:pt idx="2">
                  <c:v>127.8</c:v>
                </c:pt>
                <c:pt idx="3">
                  <c:v>134.19999999999999</c:v>
                </c:pt>
                <c:pt idx="4">
                  <c:v>14.2</c:v>
                </c:pt>
              </c:numCache>
            </c:numRef>
          </c:val>
          <c:extLst>
            <c:ext xmlns:c16="http://schemas.microsoft.com/office/drawing/2014/chart" uri="{C3380CC4-5D6E-409C-BE32-E72D297353CC}">
              <c16:uniqueId val="{00000002-A508-4283-88D0-9D3057149508}"/>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3-A508-4283-88D0-9D3057149508}"/>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7484875035325453"/>
          <c:h val="6.1434229437889648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96B3-4393-9B0F-E0D27EC9A206}"/>
              </c:ext>
            </c:extLst>
          </c:dPt>
          <c:dPt>
            <c:idx val="1"/>
            <c:bubble3D val="0"/>
            <c:spPr>
              <a:solidFill>
                <a:schemeClr val="accent2"/>
              </a:solidFill>
              <a:ln w="19050">
                <a:noFill/>
              </a:ln>
              <a:effectLst/>
            </c:spPr>
            <c:extLst>
              <c:ext xmlns:c16="http://schemas.microsoft.com/office/drawing/2014/chart" uri="{C3380CC4-5D6E-409C-BE32-E72D297353CC}">
                <c16:uniqueId val="{00000003-96B3-4393-9B0F-E0D27EC9A206}"/>
              </c:ext>
            </c:extLst>
          </c:dPt>
          <c:dPt>
            <c:idx val="2"/>
            <c:bubble3D val="0"/>
            <c:spPr>
              <a:solidFill>
                <a:schemeClr val="accent3"/>
              </a:solidFill>
              <a:ln w="19050">
                <a:noFill/>
              </a:ln>
              <a:effectLst/>
            </c:spPr>
            <c:extLst>
              <c:ext xmlns:c16="http://schemas.microsoft.com/office/drawing/2014/chart" uri="{C3380CC4-5D6E-409C-BE32-E72D297353CC}">
                <c16:uniqueId val="{00000005-96B3-4393-9B0F-E0D27EC9A206}"/>
              </c:ext>
            </c:extLst>
          </c:dPt>
          <c:dPt>
            <c:idx val="3"/>
            <c:bubble3D val="0"/>
            <c:spPr>
              <a:solidFill>
                <a:schemeClr val="accent4"/>
              </a:solidFill>
              <a:ln w="19050">
                <a:noFill/>
              </a:ln>
              <a:effectLst/>
            </c:spPr>
            <c:extLst>
              <c:ext xmlns:c16="http://schemas.microsoft.com/office/drawing/2014/chart" uri="{C3380CC4-5D6E-409C-BE32-E72D297353CC}">
                <c16:uniqueId val="{00000007-96B3-4393-9B0F-E0D27EC9A206}"/>
              </c:ext>
            </c:extLst>
          </c:dPt>
          <c:dPt>
            <c:idx val="4"/>
            <c:bubble3D val="0"/>
            <c:spPr>
              <a:solidFill>
                <a:schemeClr val="accent5"/>
              </a:solidFill>
              <a:ln w="19050">
                <a:noFill/>
              </a:ln>
              <a:effectLst/>
            </c:spPr>
            <c:extLst>
              <c:ext xmlns:c16="http://schemas.microsoft.com/office/drawing/2014/chart" uri="{C3380CC4-5D6E-409C-BE32-E72D297353CC}">
                <c16:uniqueId val="{00000009-96B3-4393-9B0F-E0D27EC9A206}"/>
              </c:ext>
            </c:extLst>
          </c:dPt>
          <c:dPt>
            <c:idx val="5"/>
            <c:bubble3D val="0"/>
            <c:spPr>
              <a:solidFill>
                <a:schemeClr val="accent6"/>
              </a:solidFill>
              <a:ln w="19050">
                <a:noFill/>
              </a:ln>
              <a:effectLst/>
            </c:spPr>
            <c:extLst>
              <c:ext xmlns:c16="http://schemas.microsoft.com/office/drawing/2014/chart" uri="{C3380CC4-5D6E-409C-BE32-E72D297353CC}">
                <c16:uniqueId val="{0000000B-96B3-4393-9B0F-E0D27EC9A206}"/>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6B3-4393-9B0F-E0D27EC9A206}"/>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6B3-4393-9B0F-E0D27EC9A206}"/>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96B3-4393-9B0F-E0D27EC9A206}"/>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96B3-4393-9B0F-E0D27EC9A206}"/>
                </c:ext>
              </c:extLst>
            </c:dLbl>
            <c:dLbl>
              <c:idx val="4"/>
              <c:layout>
                <c:manualLayout>
                  <c:x val="-1.9129038752171146E-2"/>
                  <c:y val="8.274129224295681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96B3-4393-9B0F-E0D27EC9A206}"/>
                </c:ext>
              </c:extLst>
            </c:dLbl>
            <c:dLbl>
              <c:idx val="5"/>
              <c:layout>
                <c:manualLayout>
                  <c:x val="0.11697670292750811"/>
                  <c:y val="-4.6591872751873403E-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96B3-4393-9B0F-E0D27EC9A206}"/>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Energieverbrauch_Chemie!$A$58:$A$63</c:f>
              <c:strCache>
                <c:ptCount val="6"/>
                <c:pt idx="0">
                  <c:v>Erdgas</c:v>
                </c:pt>
                <c:pt idx="1">
                  <c:v>Strom</c:v>
                </c:pt>
                <c:pt idx="2">
                  <c:v>Wärme</c:v>
                </c:pt>
                <c:pt idx="3">
                  <c:v>Mineralölprodukte</c:v>
                </c:pt>
                <c:pt idx="4">
                  <c:v>Kohle</c:v>
                </c:pt>
                <c:pt idx="5">
                  <c:v>sonstige Energieträger</c:v>
                </c:pt>
              </c:strCache>
            </c:strRef>
          </c:cat>
          <c:val>
            <c:numRef>
              <c:f>Energieverbrauch_Chemie!$H$58:$H$63</c:f>
              <c:numCache>
                <c:formatCode>_-* #,##0\ _€_-;\-* #,##0\ _€_-;_-* "-"??\ _€_-;_-@_-</c:formatCode>
                <c:ptCount val="6"/>
                <c:pt idx="0">
                  <c:v>248392.82199999999</c:v>
                </c:pt>
                <c:pt idx="1">
                  <c:v>157693.10399999999</c:v>
                </c:pt>
                <c:pt idx="2">
                  <c:v>87182.019</c:v>
                </c:pt>
                <c:pt idx="3">
                  <c:v>50893</c:v>
                </c:pt>
                <c:pt idx="4">
                  <c:v>19678.246999999999</c:v>
                </c:pt>
                <c:pt idx="5">
                  <c:v>53619.709000000148</c:v>
                </c:pt>
              </c:numCache>
            </c:numRef>
          </c:val>
          <c:extLst>
            <c:ext xmlns:c16="http://schemas.microsoft.com/office/drawing/2014/chart" uri="{C3380CC4-5D6E-409C-BE32-E72D297353CC}">
              <c16:uniqueId val="{0000000C-96B3-4393-9B0F-E0D27EC9A20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B0A1-4399-AAB9-08502E01BF2F}"/>
              </c:ext>
            </c:extLst>
          </c:dPt>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Energieverbrauch_Chemie!$B$58:$H$58</c:f>
              <c:numCache>
                <c:formatCode>_-* #,##0\ _€_-;\-* #,##0\ _€_-;_-* "-"??\ _€_-;_-@_-</c:formatCode>
                <c:ptCount val="7"/>
                <c:pt idx="0">
                  <c:v>336708.52</c:v>
                </c:pt>
                <c:pt idx="1">
                  <c:v>311536.16700000002</c:v>
                </c:pt>
                <c:pt idx="2">
                  <c:v>302397.36499999999</c:v>
                </c:pt>
                <c:pt idx="3">
                  <c:v>322450.44</c:v>
                </c:pt>
                <c:pt idx="4">
                  <c:v>329980.728</c:v>
                </c:pt>
                <c:pt idx="5">
                  <c:v>260178.851</c:v>
                </c:pt>
                <c:pt idx="6">
                  <c:v>248392.82199999999</c:v>
                </c:pt>
              </c:numCache>
            </c:numRef>
          </c:val>
          <c:smooth val="0"/>
          <c:extLst>
            <c:ext xmlns:c16="http://schemas.microsoft.com/office/drawing/2014/chart" uri="{C3380CC4-5D6E-409C-BE32-E72D297353CC}">
              <c16:uniqueId val="{00000001-B0A1-4399-AAB9-08502E01BF2F}"/>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Energieverbrauch_Chemie!$B$59:$H$59</c:f>
              <c:numCache>
                <c:formatCode>_-* #,##0\ _€_-;\-* #,##0\ _€_-;_-* "-"??\ _€_-;_-@_-</c:formatCode>
                <c:ptCount val="7"/>
                <c:pt idx="0">
                  <c:v>195188.39199999999</c:v>
                </c:pt>
                <c:pt idx="1">
                  <c:v>192942.55600000001</c:v>
                </c:pt>
                <c:pt idx="2">
                  <c:v>189748.42199999999</c:v>
                </c:pt>
                <c:pt idx="3">
                  <c:v>183711.27299999999</c:v>
                </c:pt>
                <c:pt idx="4">
                  <c:v>189091.035</c:v>
                </c:pt>
                <c:pt idx="5">
                  <c:v>173629.24799999999</c:v>
                </c:pt>
                <c:pt idx="6">
                  <c:v>157693.10399999999</c:v>
                </c:pt>
              </c:numCache>
            </c:numRef>
          </c:val>
          <c:smooth val="0"/>
          <c:extLst>
            <c:ext xmlns:c16="http://schemas.microsoft.com/office/drawing/2014/chart" uri="{C3380CC4-5D6E-409C-BE32-E72D297353CC}">
              <c16:uniqueId val="{00000002-B0A1-4399-AAB9-08502E01BF2F}"/>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Energieverbrauch_Chemie!$B$60:$H$60</c:f>
              <c:numCache>
                <c:formatCode>_-* #,##0\ _€_-;\-* #,##0\ _€_-;_-* "-"??\ _€_-;_-@_-</c:formatCode>
                <c:ptCount val="7"/>
                <c:pt idx="0">
                  <c:v>99040.66</c:v>
                </c:pt>
                <c:pt idx="1">
                  <c:v>111818.78599999999</c:v>
                </c:pt>
                <c:pt idx="2">
                  <c:v>105172.414</c:v>
                </c:pt>
                <c:pt idx="3">
                  <c:v>99427.145000000004</c:v>
                </c:pt>
                <c:pt idx="4">
                  <c:v>103077.29300000001</c:v>
                </c:pt>
                <c:pt idx="5">
                  <c:v>95500.232999999993</c:v>
                </c:pt>
                <c:pt idx="6">
                  <c:v>87182.019</c:v>
                </c:pt>
              </c:numCache>
            </c:numRef>
          </c:val>
          <c:smooth val="0"/>
          <c:extLst>
            <c:ext xmlns:c16="http://schemas.microsoft.com/office/drawing/2014/chart" uri="{C3380CC4-5D6E-409C-BE32-E72D297353CC}">
              <c16:uniqueId val="{00000003-B0A1-4399-AAB9-08502E01BF2F}"/>
            </c:ext>
          </c:extLst>
        </c:ser>
        <c:ser>
          <c:idx val="3"/>
          <c:order val="3"/>
          <c:tx>
            <c:strRef>
              <c:f>Energieverbrauch_Chemie!$A$61</c:f>
              <c:strCache>
                <c:ptCount val="1"/>
                <c:pt idx="0">
                  <c:v>Mineralölprodukte</c:v>
                </c:pt>
              </c:strCache>
            </c:strRef>
          </c:tx>
          <c:spPr>
            <a:ln w="28575">
              <a:solidFill>
                <a:srgbClr val="003061"/>
              </a:solidFill>
            </a:ln>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Energieverbrauch_Chemie!$B$61:$H$61</c:f>
              <c:numCache>
                <c:formatCode>_-* #,##0\ _€_-;\-* #,##0\ _€_-;_-* "-"??\ _€_-;_-@_-</c:formatCode>
                <c:ptCount val="7"/>
                <c:pt idx="0">
                  <c:v>56666</c:v>
                </c:pt>
                <c:pt idx="1">
                  <c:v>42256</c:v>
                </c:pt>
                <c:pt idx="2">
                  <c:v>43540</c:v>
                </c:pt>
                <c:pt idx="3">
                  <c:v>53621</c:v>
                </c:pt>
                <c:pt idx="4">
                  <c:v>58914</c:v>
                </c:pt>
                <c:pt idx="5">
                  <c:v>65043</c:v>
                </c:pt>
                <c:pt idx="6">
                  <c:v>50893</c:v>
                </c:pt>
              </c:numCache>
            </c:numRef>
          </c:val>
          <c:smooth val="0"/>
          <c:extLst>
            <c:ext xmlns:c16="http://schemas.microsoft.com/office/drawing/2014/chart" uri="{C3380CC4-5D6E-409C-BE32-E72D297353CC}">
              <c16:uniqueId val="{00000004-B0A1-4399-AAB9-08502E01BF2F}"/>
            </c:ext>
          </c:extLst>
        </c:ser>
        <c:ser>
          <c:idx val="4"/>
          <c:order val="4"/>
          <c:tx>
            <c:strRef>
              <c:f>Energieverbrauch_Chemie!$A$62</c:f>
              <c:strCache>
                <c:ptCount val="1"/>
                <c:pt idx="0">
                  <c:v>Kohle</c:v>
                </c:pt>
              </c:strCache>
            </c:strRef>
          </c:tx>
          <c:spPr>
            <a:ln w="38100"/>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Energieverbrauch_Chemie!$B$62:$H$62</c:f>
              <c:numCache>
                <c:formatCode>_-* #,##0\ _€_-;\-* #,##0\ _€_-;_-* "-"??\ _€_-;_-@_-</c:formatCode>
                <c:ptCount val="7"/>
                <c:pt idx="0">
                  <c:v>38222.048999999999</c:v>
                </c:pt>
                <c:pt idx="1">
                  <c:v>21603.205999999998</c:v>
                </c:pt>
                <c:pt idx="2">
                  <c:v>19467.055999999997</c:v>
                </c:pt>
                <c:pt idx="3">
                  <c:v>29757</c:v>
                </c:pt>
                <c:pt idx="4">
                  <c:v>27704.705999999998</c:v>
                </c:pt>
                <c:pt idx="5">
                  <c:v>33169.462</c:v>
                </c:pt>
                <c:pt idx="6">
                  <c:v>19678.246999999999</c:v>
                </c:pt>
              </c:numCache>
            </c:numRef>
          </c:val>
          <c:smooth val="0"/>
          <c:extLst>
            <c:ext xmlns:c16="http://schemas.microsoft.com/office/drawing/2014/chart" uri="{C3380CC4-5D6E-409C-BE32-E72D297353CC}">
              <c16:uniqueId val="{00000005-B0A1-4399-AAB9-08502E01BF2F}"/>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2023</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A754-4798-8215-639E9C97173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A754-4798-8215-639E9C97173E}"/>
              </c:ext>
            </c:extLst>
          </c:dPt>
          <c:dPt>
            <c:idx val="2"/>
            <c:invertIfNegative val="0"/>
            <c:bubble3D val="0"/>
            <c:spPr>
              <a:solidFill>
                <a:schemeClr val="tx2"/>
              </a:solidFill>
              <a:ln>
                <a:noFill/>
              </a:ln>
              <a:effectLst/>
            </c:spPr>
            <c:extLst>
              <c:ext xmlns:c16="http://schemas.microsoft.com/office/drawing/2014/chart" uri="{C3380CC4-5D6E-409C-BE32-E72D297353CC}">
                <c16:uniqueId val="{00000005-A754-4798-8215-639E9C97173E}"/>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(Energieverbrauch_Chemie!$H$30:$H$31,Energieverbrauch_Chemie!$H$34)</c:f>
              <c:numCache>
                <c:formatCode>0.0%</c:formatCode>
                <c:ptCount val="3"/>
                <c:pt idx="0">
                  <c:v>0.12616470658747114</c:v>
                </c:pt>
                <c:pt idx="1">
                  <c:v>9.6399680650631536E-2</c:v>
                </c:pt>
                <c:pt idx="2">
                  <c:v>7.5641071780988667E-2</c:v>
                </c:pt>
              </c:numCache>
              <c:extLst/>
            </c:numRef>
          </c:val>
          <c:extLst>
            <c:ext xmlns:c16="http://schemas.microsoft.com/office/drawing/2014/chart" uri="{C3380CC4-5D6E-409C-BE32-E72D297353CC}">
              <c16:uniqueId val="{00000006-A754-4798-8215-639E9C97173E}"/>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Verarbeitenden Gewerbe </a:t>
            </a:r>
            <a:br>
              <a:rPr lang="de-DE"/>
            </a:br>
            <a:r>
              <a:rPr lang="de-DE"/>
              <a:t>2023</a:t>
            </a:r>
          </a:p>
        </c:rich>
      </c:tx>
      <c:layout>
        <c:manualLayout>
          <c:xMode val="edge"/>
          <c:yMode val="edge"/>
          <c:x val="0.15380984784309368"/>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0E-4336-A7EA-6FE72A9063B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0E-4336-A7EA-6FE72A9063BE}"/>
              </c:ext>
            </c:extLst>
          </c:dPt>
          <c:dPt>
            <c:idx val="2"/>
            <c:invertIfNegative val="0"/>
            <c:bubble3D val="0"/>
            <c:spPr>
              <a:solidFill>
                <a:schemeClr val="tx2"/>
              </a:solidFill>
              <a:ln>
                <a:noFill/>
              </a:ln>
              <a:effectLst/>
            </c:spPr>
            <c:extLst>
              <c:ext xmlns:c16="http://schemas.microsoft.com/office/drawing/2014/chart" uri="{C3380CC4-5D6E-409C-BE32-E72D297353CC}">
                <c16:uniqueId val="{00000005-E10E-4336-A7EA-6FE72A9063BE}"/>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6-E10E-4336-A7EA-6FE72A9063BE}"/>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max val="0.30000000000000004"/>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8.163 Petajoule (PJ)/ 2.268 TWh</a:t>
          </a:r>
        </a:p>
      </cdr:txBody>
    </cdr:sp>
  </cdr:relSizeAnchor>
</c:userShapes>
</file>

<file path=ppt/drawings/drawing10.xml><?xml version="1.0" encoding="utf-8"?>
<c:userShapes xmlns:c="http://schemas.openxmlformats.org/drawingml/2006/chart">
  <cdr:relSizeAnchor xmlns:cdr="http://schemas.openxmlformats.org/drawingml/2006/chartDrawing">
    <cdr:from>
      <cdr:x>0.16407</cdr:x>
      <cdr:y>0.43637</cdr:y>
    </cdr:from>
    <cdr:to>
      <cdr:x>0.32578</cdr:x>
      <cdr:y>0.50939</cdr:y>
    </cdr:to>
    <cdr:sp macro="" textlink="">
      <cdr:nvSpPr>
        <cdr:cNvPr id="2" name="Textfeld 3"/>
        <cdr:cNvSpPr txBox="1"/>
      </cdr:nvSpPr>
      <cdr:spPr>
        <a:xfrm xmlns:a="http://schemas.openxmlformats.org/drawingml/2006/main">
          <a:off x="1181224" y="1819806"/>
          <a:ext cx="1164201" cy="304520"/>
        </a:xfrm>
        <a:prstGeom xmlns:a="http://schemas.openxmlformats.org/drawingml/2006/main" prst="rect">
          <a:avLst/>
        </a:prstGeom>
        <a:noFill xmlns:a="http://schemas.openxmlformats.org/drawingml/2006/main"/>
        <a:ln xmlns:a="http://schemas.openxmlformats.org/drawingml/2006/main" w="41275">
          <a:solidFill>
            <a:schemeClr val="tx2"/>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solidFill>
                <a:schemeClr val="tx2"/>
              </a:solidFill>
            </a:rPr>
            <a:t>50%</a:t>
          </a:r>
        </a:p>
      </cdr:txBody>
    </cdr:sp>
  </cdr:relSizeAnchor>
</c:userShapes>
</file>

<file path=ppt/drawings/drawing11.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0.45003</cdr:x>
      <cdr:y>0.7791</cdr:y>
    </cdr:from>
    <cdr:to>
      <cdr:x>0.95672</cdr:x>
      <cdr:y>0.86102</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022370" y="3141513"/>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10,4 Prozent</a:t>
          </a:r>
        </a:p>
      </cdr:txBody>
    </cdr:sp>
  </cdr:relSizeAnchor>
</c:userShapes>
</file>

<file path=ppt/drawings/drawing12.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3.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0.34274</cdr:x>
      <cdr:y>0.14165</cdr:y>
    </cdr:to>
    <cdr:sp macro="" textlink="">
      <cdr:nvSpPr>
        <cdr:cNvPr id="3" name="Textfeld 6"/>
        <cdr:cNvSpPr txBox="1"/>
      </cdr:nvSpPr>
      <cdr:spPr>
        <a:xfrm xmlns:a="http://schemas.openxmlformats.org/drawingml/2006/main">
          <a:off x="0" y="0"/>
          <a:ext cx="2467728" cy="583825"/>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Stromverbrauch</a:t>
          </a:r>
          <a:r>
            <a:rPr lang="de-DE" sz="1400" b="1" dirty="0">
              <a:solidFill>
                <a:schemeClr val="tx2"/>
              </a:solidFill>
            </a:rPr>
            <a:t> </a:t>
          </a:r>
          <a:r>
            <a:rPr lang="de-DE" sz="1400" b="1" i="0" dirty="0">
              <a:solidFill>
                <a:schemeClr val="tx2"/>
              </a:solidFill>
            </a:rPr>
            <a:t>insgesamt: 454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0.49512</cdr:x>
      <cdr:y>0.1331</cdr:y>
    </cdr:to>
    <cdr:sp macro="" textlink="">
      <cdr:nvSpPr>
        <cdr:cNvPr id="3" name="Textfeld 6"/>
        <cdr:cNvSpPr txBox="1"/>
      </cdr:nvSpPr>
      <cdr:spPr>
        <a:xfrm xmlns:a="http://schemas.openxmlformats.org/drawingml/2006/main">
          <a:off x="41371" y="1"/>
          <a:ext cx="3558533" cy="522323"/>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615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171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0.02198</cdr:x>
      <cdr:y>0.80418</cdr:y>
    </cdr:from>
    <cdr:to>
      <cdr:x>0.18013</cdr:x>
      <cdr:y>0.88187</cdr:y>
    </cdr:to>
    <cdr:sp macro="" textlink="">
      <cdr:nvSpPr>
        <cdr:cNvPr id="2" name="Textfeld 1">
          <a:extLst xmlns:a="http://schemas.openxmlformats.org/drawingml/2006/main">
            <a:ext uri="{FF2B5EF4-FFF2-40B4-BE49-F238E27FC236}">
              <a16:creationId xmlns:a16="http://schemas.microsoft.com/office/drawing/2014/main" id="{FD09F935-4843-410B-8DC5-BE4B17616CB1}"/>
            </a:ext>
          </a:extLst>
        </cdr:cNvPr>
        <cdr:cNvSpPr txBox="1"/>
      </cdr:nvSpPr>
      <cdr:spPr>
        <a:xfrm xmlns:a="http://schemas.openxmlformats.org/drawingml/2006/main">
          <a:off x="245120" y="3353715"/>
          <a:ext cx="1764000" cy="3240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de-DE" sz="1600" b="1" dirty="0">
              <a:solidFill>
                <a:schemeClr val="bg1"/>
              </a:solidFill>
              <a:latin typeface="Source Sans Pro" panose="020B0503030403020204" pitchFamily="34" charset="0"/>
            </a:rPr>
            <a:t>69  TWh</a:t>
          </a:r>
        </a:p>
      </cdr:txBody>
    </cdr:sp>
  </cdr:relSizeAnchor>
  <cdr:relSizeAnchor xmlns:cdr="http://schemas.openxmlformats.org/drawingml/2006/chartDrawing">
    <cdr:from>
      <cdr:x>0.22211</cdr:x>
      <cdr:y>0.80418</cdr:y>
    </cdr:from>
    <cdr:to>
      <cdr:x>0.38026</cdr:x>
      <cdr:y>0.88187</cdr:y>
    </cdr:to>
    <cdr:sp macro="" textlink="">
      <cdr:nvSpPr>
        <cdr:cNvPr id="3" name="Textfeld 1">
          <a:extLst xmlns:a="http://schemas.openxmlformats.org/drawingml/2006/main">
            <a:ext uri="{FF2B5EF4-FFF2-40B4-BE49-F238E27FC236}">
              <a16:creationId xmlns:a16="http://schemas.microsoft.com/office/drawing/2014/main" id="{69974291-2161-41DB-9DF0-4D24FF13B28B}"/>
            </a:ext>
          </a:extLst>
        </cdr:cNvPr>
        <cdr:cNvSpPr txBox="1"/>
      </cdr:nvSpPr>
      <cdr:spPr>
        <a:xfrm xmlns:a="http://schemas.openxmlformats.org/drawingml/2006/main">
          <a:off x="2477368"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44 TWh</a:t>
          </a:r>
        </a:p>
      </cdr:txBody>
    </cdr:sp>
  </cdr:relSizeAnchor>
  <cdr:relSizeAnchor xmlns:cdr="http://schemas.openxmlformats.org/drawingml/2006/chartDrawing">
    <cdr:from>
      <cdr:x>0.42224</cdr:x>
      <cdr:y>0.80418</cdr:y>
    </cdr:from>
    <cdr:to>
      <cdr:x>0.5804</cdr:x>
      <cdr:y>0.88187</cdr:y>
    </cdr:to>
    <cdr:sp macro="" textlink="">
      <cdr:nvSpPr>
        <cdr:cNvPr id="4" name="Textfeld 1">
          <a:extLst xmlns:a="http://schemas.openxmlformats.org/drawingml/2006/main">
            <a:ext uri="{FF2B5EF4-FFF2-40B4-BE49-F238E27FC236}">
              <a16:creationId xmlns:a16="http://schemas.microsoft.com/office/drawing/2014/main" id="{EF047C63-7D7C-49A7-A17D-E1A4AA1A0ECA}"/>
            </a:ext>
          </a:extLst>
        </cdr:cNvPr>
        <cdr:cNvSpPr txBox="1"/>
      </cdr:nvSpPr>
      <cdr:spPr>
        <a:xfrm xmlns:a="http://schemas.openxmlformats.org/drawingml/2006/main">
          <a:off x="4709616"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14 TWh</a:t>
          </a:r>
        </a:p>
      </cdr:txBody>
    </cdr:sp>
  </cdr:relSizeAnchor>
  <cdr:relSizeAnchor xmlns:cdr="http://schemas.openxmlformats.org/drawingml/2006/chartDrawing">
    <cdr:from>
      <cdr:x>0.62214</cdr:x>
      <cdr:y>0.80418</cdr:y>
    </cdr:from>
    <cdr:to>
      <cdr:x>0.78029</cdr:x>
      <cdr:y>0.88187</cdr:y>
    </cdr:to>
    <cdr:sp macro="" textlink="">
      <cdr:nvSpPr>
        <cdr:cNvPr id="5" name="Textfeld 1">
          <a:extLst xmlns:a="http://schemas.openxmlformats.org/drawingml/2006/main">
            <a:ext uri="{FF2B5EF4-FFF2-40B4-BE49-F238E27FC236}">
              <a16:creationId xmlns:a16="http://schemas.microsoft.com/office/drawing/2014/main" id="{32A9105C-90BF-4F66-B780-A7219C30D7F9}"/>
            </a:ext>
          </a:extLst>
        </cdr:cNvPr>
        <cdr:cNvSpPr txBox="1"/>
      </cdr:nvSpPr>
      <cdr:spPr>
        <a:xfrm xmlns:a="http://schemas.openxmlformats.org/drawingml/2006/main">
          <a:off x="6939218" y="3353715"/>
          <a:ext cx="1764000" cy="32400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5 TWh</a:t>
          </a:r>
        </a:p>
      </cdr:txBody>
    </cdr:sp>
  </cdr:relSizeAnchor>
</c:userShapes>
</file>

<file path=ppt/drawings/drawing5.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6.xml><?xml version="1.0" encoding="utf-8"?>
<c:userShapes xmlns:c="http://schemas.openxmlformats.org/drawingml/2006/chart">
  <cdr:relSizeAnchor xmlns:cdr="http://schemas.openxmlformats.org/drawingml/2006/chartDrawing">
    <cdr:from>
      <cdr:x>0.08348</cdr:x>
      <cdr:y>0.74058</cdr:y>
    </cdr:from>
    <cdr:to>
      <cdr:x>0.66287</cdr:x>
      <cdr:y>0.74173</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00757" y="3204967"/>
          <a:ext cx="4169363" cy="4959"/>
        </a:xfrm>
        <a:prstGeom xmlns:a="http://schemas.openxmlformats.org/drawingml/2006/main" prst="line">
          <a:avLst/>
        </a:prstGeom>
        <a:ln xmlns:a="http://schemas.openxmlformats.org/drawingml/2006/main">
          <a:solidFill>
            <a:schemeClr val="accent1"/>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0.66287</cdr:x>
      <cdr:y>0.60105</cdr:y>
    </cdr:from>
    <cdr:to>
      <cdr:x>0.66419</cdr:x>
      <cdr:y>0.73995</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770120" y="2596516"/>
          <a:ext cx="9525" cy="600075"/>
        </a:xfrm>
        <a:prstGeom xmlns:a="http://schemas.openxmlformats.org/drawingml/2006/main" prst="line">
          <a:avLst/>
        </a:prstGeom>
        <a:ln xmlns:a="http://schemas.openxmlformats.org/drawingml/2006/main">
          <a:solidFill>
            <a:schemeClr val="accent1"/>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0.57209</cdr:x>
      <cdr:y>0.66329</cdr:y>
    </cdr:from>
    <cdr:to>
      <cdr:x>0.70249</cdr:x>
      <cdr:y>0.72832</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16882" y="2870479"/>
          <a:ext cx="938383" cy="281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+89%</a:t>
          </a:r>
        </a:p>
      </cdr:txBody>
    </cdr:sp>
  </cdr:relSizeAnchor>
</c:userShapes>
</file>

<file path=ppt/drawings/drawing7.xml><?xml version="1.0" encoding="utf-8"?>
<c:userShapes xmlns:c="http://schemas.openxmlformats.org/drawingml/2006/chart">
  <cdr:relSizeAnchor xmlns:cdr="http://schemas.openxmlformats.org/drawingml/2006/chartDrawing">
    <cdr:from>
      <cdr:x>0.09469</cdr:x>
      <cdr:y>0.74637</cdr:y>
    </cdr:from>
    <cdr:to>
      <cdr:x>0.62394</cdr:x>
      <cdr:y>0.74852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flipV="1">
          <a:off x="583363" y="2870685"/>
          <a:ext cx="3260588" cy="8270"/>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0.61942</cdr:x>
      <cdr:y>0.58034</cdr:y>
    </cdr:from>
    <cdr:to>
      <cdr:x>0.61942</cdr:x>
      <cdr:y>0.74439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503648" y="2277417"/>
          <a:ext cx="0" cy="64379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+81%</a:t>
          </a:r>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13.05.2025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13.05.2025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13.05.2025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13.05.2025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40</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41</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45</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46</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47</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53</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54</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13.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13.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13.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13.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13.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13.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13. Mai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r>
              <a:rPr lang="de-DE"/>
              <a:t>Februar 2021</a:t>
            </a:r>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r>
              <a:rPr lang="de-DE"/>
              <a:t>Februar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13. Mai 2025</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398" Type="http://schemas.openxmlformats.org/officeDocument/2006/relationships/oleObject" Target="../embeddings/oleObject1.bin"/><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399" Type="http://schemas.openxmlformats.org/officeDocument/2006/relationships/image" Target="../media/image1.emf"/><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CE004AA5-A40C-4A9E-83BD-743393A1E7F8}" type="datetime4">
              <a:rPr lang="de-DE" smtClean="0"/>
              <a:pPr/>
              <a:t>13. Mai 2025</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9.xml"/><Relationship Id="rId1" Type="http://schemas.openxmlformats.org/officeDocument/2006/relationships/tags" Target="../tags/tag31.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84.xml"/><Relationship Id="rId1" Type="http://schemas.openxmlformats.org/officeDocument/2006/relationships/tags" Target="../tags/tag34.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2.xml"/><Relationship Id="rId1" Type="http://schemas.openxmlformats.org/officeDocument/2006/relationships/tags" Target="../tags/tag35.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4.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4.xml"/><Relationship Id="rId1" Type="http://schemas.openxmlformats.org/officeDocument/2006/relationships/tags" Target="../tags/tag42.xml"/><Relationship Id="rId6" Type="http://schemas.openxmlformats.org/officeDocument/2006/relationships/chart" Target="../charts/chart17.xml"/><Relationship Id="rId5" Type="http://schemas.openxmlformats.org/officeDocument/2006/relationships/image" Target="../media/image56.emf"/><Relationship Id="rId4" Type="http://schemas.openxmlformats.org/officeDocument/2006/relationships/oleObject" Target="../embeddings/oleObject36.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8.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37.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9.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9.emf"/><Relationship Id="rId5" Type="http://schemas.openxmlformats.org/officeDocument/2006/relationships/oleObject" Target="../embeddings/oleObject38.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0.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88.xml"/><Relationship Id="rId1" Type="http://schemas.openxmlformats.org/officeDocument/2006/relationships/tags" Target="../tags/tag49.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82.xml"/><Relationship Id="rId1" Type="http://schemas.openxmlformats.org/officeDocument/2006/relationships/tags" Target="../tags/tag50.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4.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61.emf"/><Relationship Id="rId5" Type="http://schemas.openxmlformats.org/officeDocument/2006/relationships/oleObject" Target="../embeddings/oleObject4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61.emf"/><Relationship Id="rId5" Type="http://schemas.openxmlformats.org/officeDocument/2006/relationships/oleObject" Target="../embeddings/oleObject4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288.xml"/><Relationship Id="rId1" Type="http://schemas.openxmlformats.org/officeDocument/2006/relationships/tags" Target="../tags/tag55.xml"/><Relationship Id="rId6" Type="http://schemas.openxmlformats.org/officeDocument/2006/relationships/chart" Target="../charts/chart26.xml"/><Relationship Id="rId5" Type="http://schemas.openxmlformats.org/officeDocument/2006/relationships/image" Target="../media/image56.emf"/><Relationship Id="rId4" Type="http://schemas.openxmlformats.org/officeDocument/2006/relationships/oleObject" Target="../embeddings/oleObject44.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18.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84.xml"/><Relationship Id="rId1" Type="http://schemas.openxmlformats.org/officeDocument/2006/relationships/tags" Target="../tags/tag56.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8.emf"/><Relationship Id="rId5" Type="http://schemas.openxmlformats.org/officeDocument/2006/relationships/oleObject" Target="../embeddings/oleObject46.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82.xml"/><Relationship Id="rId1" Type="http://schemas.openxmlformats.org/officeDocument/2006/relationships/tags" Target="../tags/tag59.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47.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84.xml"/><Relationship Id="rId1" Type="http://schemas.openxmlformats.org/officeDocument/2006/relationships/tags" Target="../tags/tag60.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48.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11.xml"/><Relationship Id="rId1" Type="http://schemas.openxmlformats.org/officeDocument/2006/relationships/tags" Target="../tags/tag61.xml"/><Relationship Id="rId6" Type="http://schemas.openxmlformats.org/officeDocument/2006/relationships/image" Target="../media/image62.jpg"/><Relationship Id="rId5" Type="http://schemas.openxmlformats.org/officeDocument/2006/relationships/image" Target="../media/image1.emf"/><Relationship Id="rId4" Type="http://schemas.openxmlformats.org/officeDocument/2006/relationships/oleObject" Target="../embeddings/oleObject49.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4.xml"/><Relationship Id="rId1" Type="http://schemas.openxmlformats.org/officeDocument/2006/relationships/tags" Target="../tags/tag62.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59.emf"/><Relationship Id="rId5" Type="http://schemas.openxmlformats.org/officeDocument/2006/relationships/oleObject" Target="../embeddings/oleObject51.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4.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56.emf"/><Relationship Id="rId5" Type="http://schemas.openxmlformats.org/officeDocument/2006/relationships/oleObject" Target="../embeddings/oleObject52.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3.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5.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4.xml"/><Relationship Id="rId17" Type="http://schemas.openxmlformats.org/officeDocument/2006/relationships/slide" Target="slide51.xml"/><Relationship Id="rId2" Type="http://schemas.openxmlformats.org/officeDocument/2006/relationships/slideLayout" Target="../slideLayouts/slideLayout222.xml"/><Relationship Id="rId16" Type="http://schemas.openxmlformats.org/officeDocument/2006/relationships/slide" Target="slide50.xml"/><Relationship Id="rId1" Type="http://schemas.openxmlformats.org/officeDocument/2006/relationships/tags" Target="../tags/tag19.xml"/><Relationship Id="rId6" Type="http://schemas.openxmlformats.org/officeDocument/2006/relationships/slide" Target="slide34.xml"/><Relationship Id="rId11" Type="http://schemas.openxmlformats.org/officeDocument/2006/relationships/slide" Target="slide43.xml"/><Relationship Id="rId5" Type="http://schemas.openxmlformats.org/officeDocument/2006/relationships/image" Target="../media/image1.emf"/><Relationship Id="rId15" Type="http://schemas.openxmlformats.org/officeDocument/2006/relationships/slide" Target="slide48.xml"/><Relationship Id="rId10" Type="http://schemas.openxmlformats.org/officeDocument/2006/relationships/slide" Target="slide41.xml"/><Relationship Id="rId4" Type="http://schemas.openxmlformats.org/officeDocument/2006/relationships/oleObject" Target="../embeddings/oleObject19.bin"/><Relationship Id="rId9" Type="http://schemas.openxmlformats.org/officeDocument/2006/relationships/slide" Target="slide40.xml"/><Relationship Id="rId14" Type="http://schemas.openxmlformats.org/officeDocument/2006/relationships/slide" Target="slide4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23.xml"/><Relationship Id="rId1" Type="http://schemas.openxmlformats.org/officeDocument/2006/relationships/tags" Target="../tags/tag71.xml"/><Relationship Id="rId5" Type="http://schemas.openxmlformats.org/officeDocument/2006/relationships/image" Target="../media/image1.emf"/><Relationship Id="rId4" Type="http://schemas.openxmlformats.org/officeDocument/2006/relationships/oleObject" Target="../embeddings/oleObject55.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7.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84.xml"/><Relationship Id="rId1" Type="http://schemas.openxmlformats.org/officeDocument/2006/relationships/tags" Target="../tags/tag74.xml"/><Relationship Id="rId6" Type="http://schemas.openxmlformats.org/officeDocument/2006/relationships/chart" Target="../charts/chart38.xml"/><Relationship Id="rId5" Type="http://schemas.openxmlformats.org/officeDocument/2006/relationships/image" Target="../media/image1.emf"/><Relationship Id="rId4" Type="http://schemas.openxmlformats.org/officeDocument/2006/relationships/oleObject" Target="../embeddings/oleObject57.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59.emf"/><Relationship Id="rId5" Type="http://schemas.openxmlformats.org/officeDocument/2006/relationships/oleObject" Target="../embeddings/oleObject58.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13.xml"/><Relationship Id="rId1" Type="http://schemas.openxmlformats.org/officeDocument/2006/relationships/tags" Target="../tags/tag77.xml"/><Relationship Id="rId6" Type="http://schemas.openxmlformats.org/officeDocument/2006/relationships/image" Target="../media/image63.jpg"/><Relationship Id="rId5" Type="http://schemas.openxmlformats.org/officeDocument/2006/relationships/image" Target="../media/image1.emf"/><Relationship Id="rId4" Type="http://schemas.openxmlformats.org/officeDocument/2006/relationships/oleObject" Target="../embeddings/oleObject59.bin"/></Relationships>
</file>

<file path=ppt/slides/_rels/slide45.xml.rels><?xml version="1.0" encoding="UTF-8" standalone="yes"?>
<Relationships xmlns="http://schemas.openxmlformats.org/package/2006/relationships"><Relationship Id="rId8" Type="http://schemas.openxmlformats.org/officeDocument/2006/relationships/chart" Target="../charts/chart40.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59.emf"/><Relationship Id="rId5" Type="http://schemas.openxmlformats.org/officeDocument/2006/relationships/oleObject" Target="../embeddings/oleObject60.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61.emf"/><Relationship Id="rId5" Type="http://schemas.openxmlformats.org/officeDocument/2006/relationships/oleObject" Target="../embeddings/oleObject61.bin"/><Relationship Id="rId4"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2.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61.emf"/><Relationship Id="rId5" Type="http://schemas.openxmlformats.org/officeDocument/2006/relationships/oleObject" Target="../embeddings/oleObject62.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61.emf"/><Relationship Id="rId5" Type="http://schemas.openxmlformats.org/officeDocument/2006/relationships/oleObject" Target="../embeddings/oleObject63.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4.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61.emf"/><Relationship Id="rId5" Type="http://schemas.openxmlformats.org/officeDocument/2006/relationships/oleObject" Target="../embeddings/oleObject64.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1.emf"/><Relationship Id="rId5" Type="http://schemas.openxmlformats.org/officeDocument/2006/relationships/oleObject" Target="../embeddings/oleObject65.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352.xml"/><Relationship Id="rId1" Type="http://schemas.openxmlformats.org/officeDocument/2006/relationships/tags" Target="../tags/tag90.xml"/><Relationship Id="rId5" Type="http://schemas.openxmlformats.org/officeDocument/2006/relationships/image" Target="../media/image1.emf"/><Relationship Id="rId4" Type="http://schemas.openxmlformats.org/officeDocument/2006/relationships/oleObject" Target="../embeddings/oleObject66.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20.xml"/><Relationship Id="rId1" Type="http://schemas.openxmlformats.org/officeDocument/2006/relationships/tags" Target="../tags/tag91.xml"/><Relationship Id="rId5" Type="http://schemas.openxmlformats.org/officeDocument/2006/relationships/image" Target="../media/image1.emf"/><Relationship Id="rId4" Type="http://schemas.openxmlformats.org/officeDocument/2006/relationships/oleObject" Target="../embeddings/oleObject67.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20.xml"/><Relationship Id="rId1" Type="http://schemas.openxmlformats.org/officeDocument/2006/relationships/tags" Target="../tags/tag92.xml"/><Relationship Id="rId5" Type="http://schemas.openxmlformats.org/officeDocument/2006/relationships/image" Target="../media/image1.emf"/><Relationship Id="rId4" Type="http://schemas.openxmlformats.org/officeDocument/2006/relationships/oleObject" Target="../embeddings/oleObject68.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20.xml"/><Relationship Id="rId1" Type="http://schemas.openxmlformats.org/officeDocument/2006/relationships/tags" Target="../tags/tag93.xml"/><Relationship Id="rId5" Type="http://schemas.openxmlformats.org/officeDocument/2006/relationships/image" Target="../media/image1.emf"/><Relationship Id="rId4" Type="http://schemas.openxmlformats.org/officeDocument/2006/relationships/oleObject" Target="../embeddings/oleObject69.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20.xml"/><Relationship Id="rId1" Type="http://schemas.openxmlformats.org/officeDocument/2006/relationships/tags" Target="../tags/tag94.xml"/><Relationship Id="rId5" Type="http://schemas.openxmlformats.org/officeDocument/2006/relationships/image" Target="../media/image1.emf"/><Relationship Id="rId4" Type="http://schemas.openxmlformats.org/officeDocument/2006/relationships/oleObject" Target="../embeddings/oleObject70.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363.xml"/><Relationship Id="rId1" Type="http://schemas.openxmlformats.org/officeDocument/2006/relationships/tags" Target="../tags/tag95.xml"/><Relationship Id="rId4" Type="http://schemas.openxmlformats.org/officeDocument/2006/relationships/image" Target="../media/image56.emf"/></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Mai 2025</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8675429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a:t>
            </a:r>
            <a:r>
              <a:rPr lang="de-DE" dirty="0" err="1"/>
              <a:t>Terajoule</a:t>
            </a:r>
            <a:endParaRPr lang="de-DE" dirty="0"/>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Energieträger</a:t>
            </a:r>
          </a:p>
        </p:txBody>
      </p:sp>
      <p:graphicFrame>
        <p:nvGraphicFramePr>
          <p:cNvPr id="15" name="Diagrammplatzhalter 14">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a:t>
            </a:r>
          </a:p>
        </p:txBody>
      </p:sp>
      <p:graphicFrame>
        <p:nvGraphicFramePr>
          <p:cNvPr id="22"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3976777877"/>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5"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505617578"/>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Ohne stofflichen Einsatz</a:t>
            </a:r>
          </a:p>
          <a:p>
            <a:endParaRPr lang="de-DE" dirty="0"/>
          </a:p>
        </p:txBody>
      </p:sp>
      <p:graphicFrame>
        <p:nvGraphicFramePr>
          <p:cNvPr id="12"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3357526929"/>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platzhalter 3"/>
          <p:cNvSpPr>
            <a:spLocks noGrp="1"/>
          </p:cNvSpPr>
          <p:nvPr>
            <p:ph type="body" sz="quarter" idx="19"/>
          </p:nvPr>
        </p:nvSpPr>
        <p:spPr/>
        <p:txBody>
          <a:bodyPr/>
          <a:lstStyle/>
          <a:p>
            <a:r>
              <a:rPr lang="de-DE" dirty="0"/>
              <a:t>2023</a:t>
            </a:r>
          </a:p>
        </p:txBody>
      </p:sp>
      <p:sp>
        <p:nvSpPr>
          <p:cNvPr id="3" name="Textplatzhalter 2"/>
          <p:cNvSpPr>
            <a:spLocks noGrp="1"/>
          </p:cNvSpPr>
          <p:nvPr>
            <p:ph type="body" sz="quarter" idx="13"/>
          </p:nvPr>
        </p:nvSpPr>
        <p:spPr/>
        <p:txBody>
          <a:bodyPr/>
          <a:lstStyle/>
          <a:p>
            <a:r>
              <a:rPr lang="de-DE" dirty="0"/>
              <a:t>Anteile der Chemie- und Pharmaindustrie am Energieverbrauch der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2023</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3"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16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 Nachwachsende Rohstoffe: noch Schätzung</a:t>
            </a:r>
          </a:p>
          <a:p>
            <a:endParaRPr lang="de-DE" dirty="0"/>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2023</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5"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extLst>
              <p:ext uri="{D42A27DB-BD31-4B8C-83A1-F6EECF244321}">
                <p14:modId xmlns:p14="http://schemas.microsoft.com/office/powerpoint/2010/main" val="66162950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2" name="Diagrammplatzhalter 11">
            <a:extLst>
              <a:ext uri="{FF2B5EF4-FFF2-40B4-BE49-F238E27FC236}">
                <a16:creationId xmlns:a16="http://schemas.microsoft.com/office/drawing/2014/main" id="{AE440024-E22F-0899-B4CF-F70F27F97395}"/>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18</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455987" cy="4587424"/>
          </a:xfrm>
        </p:spPr>
        <p:txBody>
          <a:bodyPr/>
          <a:lstStyle/>
          <a:p>
            <a:r>
              <a:rPr lang="de-DE" sz="1800" dirty="0"/>
              <a:t>Je geringer die Abnahmemenge an Gas, umso höher sind typischerweise die durchschnittlichen Preise.</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9" name="Diagrammplatzhalter 18">
            <a:extLst>
              <a:ext uri="{FF2B5EF4-FFF2-40B4-BE49-F238E27FC236}">
                <a16:creationId xmlns:a16="http://schemas.microsoft.com/office/drawing/2014/main" id="{85AE8FEA-3E8A-4C00-AFBE-993D300E941B}"/>
              </a:ext>
            </a:extLst>
          </p:cNvPr>
          <p:cNvGraphicFramePr>
            <a:graphicFrameLocks noGrp="1"/>
          </p:cNvGraphicFramePr>
          <p:nvPr>
            <p:ph type="chart" sz="quarter" idx="18"/>
            <p:extLst>
              <p:ext uri="{D42A27DB-BD31-4B8C-83A1-F6EECF244321}">
                <p14:modId xmlns:p14="http://schemas.microsoft.com/office/powerpoint/2010/main" val="186004348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2. Halbjahr 2024</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7"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extLst>
              <p:ext uri="{D42A27DB-BD31-4B8C-83A1-F6EECF244321}">
                <p14:modId xmlns:p14="http://schemas.microsoft.com/office/powerpoint/2010/main" val="750301949"/>
              </p:ext>
            </p:extLst>
          </p:nvPr>
        </p:nvGraphicFramePr>
        <p:xfrm>
          <a:off x="695400" y="186988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2024 betrug der Preisanstieg gegenüber 2020 in Europa 260 Prozent, in den USA 15 Prozent, in Japan 60 Prozent.</a:t>
            </a:r>
          </a:p>
          <a:p>
            <a:r>
              <a:rPr lang="de-DE" dirty="0"/>
              <a:t>Im Laufe des Jahres 2024 nahm der Preis für Gas in Europa wieder zu. Dieser Trend setzte sich Anfang 2025 fort. </a:t>
            </a:r>
          </a:p>
          <a:p>
            <a:r>
              <a:rPr lang="de-DE" dirty="0"/>
              <a:t>Trotz Rückgangs am aktuellen Rand bleibt der Abstand zu den Wettbewerbern. </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a:t>
            </a:r>
          </a:p>
        </p:txBody>
      </p:sp>
      <p:graphicFrame>
        <p:nvGraphicFramePr>
          <p:cNvPr id="13"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1" name="Diagrammplatzhalter 10">
            <a:extLst>
              <a:ext uri="{FF2B5EF4-FFF2-40B4-BE49-F238E27FC236}">
                <a16:creationId xmlns:a16="http://schemas.microsoft.com/office/drawing/2014/main" id="{DDDC963F-3A58-4EEF-9AD2-4E389D5D73AE}"/>
              </a:ext>
            </a:extLst>
          </p:cNvPr>
          <p:cNvGraphicFramePr>
            <a:graphicFrameLocks noGrp="1"/>
          </p:cNvGraphicFramePr>
          <p:nvPr>
            <p:ph type="chart" sz="quarter" idx="18"/>
            <p:extLst>
              <p:ext uri="{D42A27DB-BD31-4B8C-83A1-F6EECF244321}">
                <p14:modId xmlns:p14="http://schemas.microsoft.com/office/powerpoint/2010/main" val="298197287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22</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Abgaben und Steuern Preisetreiber, sind es heute die Netzentgelte und die Beschaffungskosten.</a:t>
            </a:r>
          </a:p>
          <a:p>
            <a:r>
              <a:rPr lang="de-DE" sz="1800" dirty="0"/>
              <a:t>Für die energieintensiven Industrien sind die Beschaffung und Netzentgelte die entscheidenden Preiskomponenten.</a:t>
            </a:r>
          </a:p>
          <a:p>
            <a:endParaRPr lang="de-DE" sz="1800"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6" name="Diagrammplatzhalter 15">
            <a:extLst>
              <a:ext uri="{FF2B5EF4-FFF2-40B4-BE49-F238E27FC236}">
                <a16:creationId xmlns:a16="http://schemas.microsoft.com/office/drawing/2014/main" id="{B6D5AD8B-FB48-3EDC-7032-46B1AE7FFD70}"/>
              </a:ext>
            </a:extLst>
          </p:cNvPr>
          <p:cNvGraphicFramePr>
            <a:graphicFrameLocks noGrp="1"/>
          </p:cNvGraphicFramePr>
          <p:nvPr>
            <p:ph type="chart" sz="quarter" idx="18"/>
            <p:extLst>
              <p:ext uri="{D42A27DB-BD31-4B8C-83A1-F6EECF244321}">
                <p14:modId xmlns:p14="http://schemas.microsoft.com/office/powerpoint/2010/main" val="270951323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9" name="Diagrammplatzhalter 18">
            <a:extLst>
              <a:ext uri="{FF2B5EF4-FFF2-40B4-BE49-F238E27FC236}">
                <a16:creationId xmlns:a16="http://schemas.microsoft.com/office/drawing/2014/main" id="{5132B238-BAE8-627B-D0BB-D25EF55EAD6B}"/>
              </a:ext>
            </a:extLst>
          </p:cNvPr>
          <p:cNvGraphicFramePr>
            <a:graphicFrameLocks noGrp="1"/>
          </p:cNvGraphicFramePr>
          <p:nvPr>
            <p:ph type="chart" sz="quarter" idx="18"/>
            <p:extLst>
              <p:ext uri="{D42A27DB-BD31-4B8C-83A1-F6EECF244321}">
                <p14:modId xmlns:p14="http://schemas.microsoft.com/office/powerpoint/2010/main" val="415415101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(unabhängiger von Energiekrise),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2. Halbjahr 2024</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4"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9" name="Diagrammplatzhalter 18">
            <a:extLst>
              <a:ext uri="{FF2B5EF4-FFF2-40B4-BE49-F238E27FC236}">
                <a16:creationId xmlns:a16="http://schemas.microsoft.com/office/drawing/2014/main" id="{2B66F49B-F729-44E0-9EEC-160E0C9B7C88}"/>
              </a:ext>
            </a:extLst>
          </p:cNvPr>
          <p:cNvGraphicFramePr>
            <a:graphicFrameLocks noGrp="1"/>
          </p:cNvGraphicFramePr>
          <p:nvPr>
            <p:ph type="chart" sz="quarter" idx="18"/>
            <p:extLst>
              <p:ext uri="{D42A27DB-BD31-4B8C-83A1-F6EECF244321}">
                <p14:modId xmlns:p14="http://schemas.microsoft.com/office/powerpoint/2010/main" val="413671169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Diagrammplatzhalter 21">
            <a:extLst>
              <a:ext uri="{FF2B5EF4-FFF2-40B4-BE49-F238E27FC236}">
                <a16:creationId xmlns:a16="http://schemas.microsoft.com/office/drawing/2014/main" id="{35E0DFC8-795F-487B-9A74-06ABB2F4B6AC}"/>
              </a:ext>
            </a:extLst>
          </p:cNvPr>
          <p:cNvGraphicFramePr>
            <a:graphicFrameLocks noGrp="1"/>
          </p:cNvGraphicFramePr>
          <p:nvPr>
            <p:ph type="chart" sz="quarter" idx="41"/>
            <p:extLst>
              <p:ext uri="{D42A27DB-BD31-4B8C-83A1-F6EECF244321}">
                <p14:modId xmlns:p14="http://schemas.microsoft.com/office/powerpoint/2010/main" val="211644064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12" name="Diagrammplatzhalter 11">
            <a:extLst>
              <a:ext uri="{FF2B5EF4-FFF2-40B4-BE49-F238E27FC236}">
                <a16:creationId xmlns:a16="http://schemas.microsoft.com/office/drawing/2014/main" id="{03488CE5-566A-8FE0-33E0-8BB9996D71BB}"/>
              </a:ext>
            </a:extLst>
          </p:cNvPr>
          <p:cNvGraphicFramePr>
            <a:graphicFrameLocks noGrp="1"/>
          </p:cNvGraphicFramePr>
          <p:nvPr>
            <p:ph type="chart" sz="quarter" idx="18"/>
            <p:extLst>
              <p:ext uri="{D42A27DB-BD31-4B8C-83A1-F6EECF244321}">
                <p14:modId xmlns:p14="http://schemas.microsoft.com/office/powerpoint/2010/main" val="3730645973"/>
              </p:ext>
            </p:extLst>
          </p:nvPr>
        </p:nvGraphicFramePr>
        <p:xfrm>
          <a:off x="539751" y="1871663"/>
          <a:ext cx="10596810"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44013" y="1762183"/>
            <a:ext cx="3612627" cy="4032000"/>
          </a:xfrm>
        </p:spPr>
        <p:txBody>
          <a:bodyPr/>
          <a:lstStyle/>
          <a:p>
            <a:pPr marL="0" indent="0">
              <a:buNone/>
            </a:pPr>
            <a:r>
              <a:rPr lang="de-DE" dirty="0"/>
              <a:t>Gegenläufige Effekte:</a:t>
            </a:r>
          </a:p>
          <a:p>
            <a:r>
              <a:rPr lang="de-DE" dirty="0"/>
              <a:t>schwache weltweite Nachfrage lässt Ölpreis sinken</a:t>
            </a:r>
          </a:p>
          <a:p>
            <a:r>
              <a:rPr lang="de-DE" dirty="0"/>
              <a:t>OPEC-Förderkürzung und Krieg im Nahen Osten lässt Preise steigen</a:t>
            </a:r>
          </a:p>
          <a:p>
            <a:r>
              <a:rPr lang="de-DE" dirty="0"/>
              <a:t>Anfang 2025 starker Preisanstieg auf rund 80 US-Dollar/Barrel: mögliche schärfere Sanktionen gegen Iran/Russland und Zweifel an Ausweitung der US-Ölförderung treiben Preise</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Rohölpreis auf hohem Niveau – hohe Unsicherheiten</a:t>
            </a:r>
          </a:p>
        </p:txBody>
      </p:sp>
      <p:graphicFrame>
        <p:nvGraphicFramePr>
          <p:cNvPr id="14"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extLst>
              <p:ext uri="{D42A27DB-BD31-4B8C-83A1-F6EECF244321}">
                <p14:modId xmlns:p14="http://schemas.microsoft.com/office/powerpoint/2010/main" val="111312984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Die Einbrüche der Corona-Krise wurden bereits mehr als wettgemacht. </a:t>
            </a:r>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22"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Tendenz steigend</a:t>
            </a:r>
          </a:p>
        </p:txBody>
      </p:sp>
      <p:graphicFrame>
        <p:nvGraphicFramePr>
          <p:cNvPr id="13" name="Diagrammplatzhalter 12">
            <a:extLst>
              <a:ext uri="{FF2B5EF4-FFF2-40B4-BE49-F238E27FC236}">
                <a16:creationId xmlns:a16="http://schemas.microsoft.com/office/drawing/2014/main" id="{C1256C60-2359-715D-67F6-35BB88373065}"/>
              </a:ext>
            </a:extLst>
          </p:cNvPr>
          <p:cNvGraphicFramePr>
            <a:graphicFrameLocks noGrp="1"/>
          </p:cNvGraphicFramePr>
          <p:nvPr>
            <p:ph type="chart" sz="quarter" idx="18"/>
            <p:extLst>
              <p:ext uri="{D42A27DB-BD31-4B8C-83A1-F6EECF244321}">
                <p14:modId xmlns:p14="http://schemas.microsoft.com/office/powerpoint/2010/main" val="2479817384"/>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Diagrammplatzhalter 17">
            <a:extLst>
              <a:ext uri="{FF2B5EF4-FFF2-40B4-BE49-F238E27FC236}">
                <a16:creationId xmlns:a16="http://schemas.microsoft.com/office/drawing/2014/main" id="{706A0163-C93F-4E7E-8213-2D3D7194B8C1}"/>
              </a:ext>
            </a:extLst>
          </p:cNvPr>
          <p:cNvGraphicFramePr>
            <a:graphicFrameLocks noGrp="1"/>
          </p:cNvGraphicFramePr>
          <p:nvPr>
            <p:ph type="chart" sz="quarter" idx="41"/>
            <p:extLst>
              <p:ext uri="{D42A27DB-BD31-4B8C-83A1-F6EECF244321}">
                <p14:modId xmlns:p14="http://schemas.microsoft.com/office/powerpoint/2010/main" val="253684307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Die Hälfte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November 2024</a:t>
            </a:r>
          </a:p>
        </p:txBody>
      </p:sp>
      <p:graphicFrame>
        <p:nvGraphicFramePr>
          <p:cNvPr id="5" name="Bildplatzhalter 6">
            <a:extLst>
              <a:ext uri="{FF2B5EF4-FFF2-40B4-BE49-F238E27FC236}">
                <a16:creationId xmlns:a16="http://schemas.microsoft.com/office/drawing/2014/main" id="{E862E98D-1F4A-F8DD-B321-E00E452EDBD2}"/>
              </a:ext>
            </a:extLst>
          </p:cNvPr>
          <p:cNvGraphicFramePr>
            <a:graphicFrameLocks noGrp="1"/>
          </p:cNvGraphicFramePr>
          <p:nvPr>
            <p:ph type="chart" sz="quarter" idx="18"/>
            <p:extLst>
              <p:ext uri="{D42A27DB-BD31-4B8C-83A1-F6EECF244321}">
                <p14:modId xmlns:p14="http://schemas.microsoft.com/office/powerpoint/2010/main" val="373216392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spTree>
    <p:extLst>
      <p:ext uri="{BB962C8B-B14F-4D97-AF65-F5344CB8AC3E}">
        <p14:creationId xmlns:p14="http://schemas.microsoft.com/office/powerpoint/2010/main" val="1796203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schwacher Produktion im Jahr 2023.</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4"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2022,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2"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3069540201"/>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bei der Grundstoffchemie aus – mit einem Kostenanteil für Energie an der Bruttowertschöpfung von 50 Prozent wurde hier auch ein Spitzenwert erreicht.</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und 2022,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21" name="Diagrammplatzhalter 20">
            <a:extLst>
              <a:ext uri="{FF2B5EF4-FFF2-40B4-BE49-F238E27FC236}">
                <a16:creationId xmlns:a16="http://schemas.microsoft.com/office/drawing/2014/main" id="{7357684A-BD70-AEEA-6CEF-F75A6F121FB6}"/>
              </a:ext>
            </a:extLst>
          </p:cNvPr>
          <p:cNvGraphicFramePr>
            <a:graphicFrameLocks noGrp="1"/>
          </p:cNvGraphicFramePr>
          <p:nvPr>
            <p:ph type="chart" sz="quarter" idx="18"/>
            <p:extLst>
              <p:ext uri="{D42A27DB-BD31-4B8C-83A1-F6EECF244321}">
                <p14:modId xmlns:p14="http://schemas.microsoft.com/office/powerpoint/2010/main" val="319325273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54910124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34 Prozent der Emissionen in der Industrie.</a:t>
            </a:r>
          </a:p>
          <a:p>
            <a:r>
              <a:rPr lang="de-DE" dirty="0"/>
              <a:t>Beim Verkehr und in den privaten Haushalten entstehen jeweils etwa ein Fünftel der Emissionen.</a:t>
            </a:r>
          </a:p>
          <a:p>
            <a:r>
              <a:rPr lang="de-DE" dirty="0"/>
              <a:t>15 Prozent entfallen auf das Gewerbe, den Handel und die Dienstleistungen.</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2023</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34 Prozent der Emissionen kommen aus der Industrie</a:t>
            </a:r>
          </a:p>
        </p:txBody>
      </p:sp>
      <p:graphicFrame>
        <p:nvGraphicFramePr>
          <p:cNvPr id="13"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38</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7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2023</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5"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2023</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2" name="Diagrammplatzhalter 11">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201715402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Veränderung 1990-2023 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1255" y="5844948"/>
                  <a:ext cx="401154"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61 %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4740" y="4618657"/>
              <a:ext cx="609142"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30 %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3992" y="2205334"/>
              <a:ext cx="61074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+ 48%</a:t>
              </a:r>
            </a:p>
          </p:txBody>
        </p:sp>
      </p:grpSp>
    </p:spTree>
    <p:extLst>
      <p:ext uri="{BB962C8B-B14F-4D97-AF65-F5344CB8AC3E}">
        <p14:creationId xmlns:p14="http://schemas.microsoft.com/office/powerpoint/2010/main" val="28281152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326688404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53 Prozent unter dem Wert von 1990 </a:t>
            </a:r>
          </a:p>
        </p:txBody>
      </p:sp>
      <p:graphicFrame>
        <p:nvGraphicFramePr>
          <p:cNvPr id="17"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2023 wurden rund 33 Mio. Tonnen Kohlendioxide von der Branche emittiert – fast 50 Prozent weniger als 1990.</a:t>
            </a:r>
          </a:p>
          <a:p>
            <a:r>
              <a:rPr lang="de-DE" dirty="0"/>
              <a:t>Dies entsprach ca. 5,6 Prozent der gesamten Kohlendioxidemissionen in Deutschland.</a:t>
            </a:r>
          </a:p>
          <a:p>
            <a:r>
              <a:rPr lang="de-DE" dirty="0"/>
              <a:t>Die Treibhausgasemissionen (inkl. N</a:t>
            </a:r>
            <a:r>
              <a:rPr lang="de-DE" baseline="-25000" dirty="0"/>
              <a:t>2</a:t>
            </a:r>
            <a:r>
              <a:rPr lang="de-DE" dirty="0"/>
              <a:t>O) insgesamt gingen seit 1990 um 61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6"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extLst>
              <p:ext uri="{D42A27DB-BD31-4B8C-83A1-F6EECF244321}">
                <p14:modId xmlns:p14="http://schemas.microsoft.com/office/powerpoint/2010/main" val="3458522531"/>
              </p:ext>
            </p:extLst>
          </p:nvPr>
        </p:nvGraphicFramePr>
        <p:xfrm>
          <a:off x="623888" y="1871663"/>
          <a:ext cx="698428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32944941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54 Prozent unter dem Wert von 1990</a:t>
            </a:r>
          </a:p>
        </p:txBody>
      </p:sp>
      <p:graphicFrame>
        <p:nvGraphicFramePr>
          <p:cNvPr id="13"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45</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46</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47</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der Bruttostromerzeugung aus erneuerbaren Energien, in TWh</a:t>
            </a:r>
          </a:p>
        </p:txBody>
      </p:sp>
      <p:sp>
        <p:nvSpPr>
          <p:cNvPr id="3" name="Textplatzhalter 2"/>
          <p:cNvSpPr>
            <a:spLocks noGrp="1"/>
          </p:cNvSpPr>
          <p:nvPr>
            <p:ph type="body" sz="quarter" idx="13"/>
          </p:nvPr>
        </p:nvSpPr>
        <p:spPr/>
        <p:txBody>
          <a:bodyPr/>
          <a:lstStyle/>
          <a:p>
            <a:r>
              <a:rPr lang="de-DE" dirty="0"/>
              <a:t>Starker Anstieg der Windkraft</a:t>
            </a:r>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4"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Energien am gesamten Einsatz für die 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6"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50</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540619"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Für die Transformation  werden aber mehr Kapazitäten benötigt.</a:t>
            </a:r>
          </a:p>
          <a:p>
            <a:pPr>
              <a:buClr>
                <a:srgbClr val="623C72"/>
              </a:buClr>
            </a:pPr>
            <a:r>
              <a:rPr lang="de-DE" sz="1800" dirty="0"/>
              <a:t>Seit 2021 ist ein spürbarer Investitionszuwachs zu sehen. Die Energiekrise gab insbesondere den Photovoltaikanlagen einen Schub.</a:t>
            </a:r>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5"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52</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53</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54</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55</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2023</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bremsen Energieverbrauch </a:t>
            </a:r>
          </a:p>
        </p:txBody>
      </p:sp>
      <p:graphicFrame>
        <p:nvGraphicFramePr>
          <p:cNvPr id="25"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8" name="Diagrammplatzhalter 27">
            <a:extLst>
              <a:ext uri="{FF2B5EF4-FFF2-40B4-BE49-F238E27FC236}">
                <a16:creationId xmlns:a16="http://schemas.microsoft.com/office/drawing/2014/main" id="{369E0AD6-84E7-0421-ACB6-7E55A72A141C}"/>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2023</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2"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TWh</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 – bei deutlich sinkender Menge</a:t>
            </a:r>
          </a:p>
        </p:txBody>
      </p:sp>
      <p:graphicFrame>
        <p:nvGraphicFramePr>
          <p:cNvPr id="17" name="Diagrammplatzhalter 16">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264686837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4" name="Diagrammplatzhalter 23">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740756690"/>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417619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a:p>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2023</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a:t>
            </a:r>
          </a:p>
        </p:txBody>
      </p:sp>
      <p:graphicFrame>
        <p:nvGraphicFramePr>
          <p:cNvPr id="14"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415927506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Props1.xml><?xml version="1.0" encoding="utf-8"?>
<ds:datastoreItem xmlns:ds="http://schemas.openxmlformats.org/officeDocument/2006/customXml" ds:itemID="{73CDFA29-1FA1-487B-A7EE-72A51031C0FA}">
  <ds:schemaRefs>
    <ds:schemaRef ds:uri="http://schemas.microsoft.com/sharepoint/v3/contenttype/forms"/>
  </ds:schemaRefs>
</ds:datastoreItem>
</file>

<file path=customXml/itemProps2.xml><?xml version="1.0" encoding="utf-8"?>
<ds:datastoreItem xmlns:ds="http://schemas.openxmlformats.org/officeDocument/2006/customXml" ds:itemID="{844D639B-8C5B-4E15-9766-6F17659CB5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8B254B-BC04-4F71-B263-D9B32949CEFE}">
  <ds:schemaRefs>
    <ds:schemaRef ds:uri="http://schemas.microsoft.com/office/infopath/2007/PartnerControls"/>
    <ds:schemaRef ds:uri="http://purl.org/dc/terms/"/>
    <ds:schemaRef ds:uri="http://purl.org/dc/dcmitype/"/>
    <ds:schemaRef ds:uri="f419676e-231e-4a92-8714-0ff896738fc6"/>
    <ds:schemaRef ds:uri="http://purl.org/dc/elements/1.1/"/>
    <ds:schemaRef ds:uri="http://schemas.openxmlformats.org/package/2006/metadata/core-properties"/>
    <ds:schemaRef ds:uri="568dfcef-6e46-41c2-bd36-2f30ecf621fc"/>
    <ds:schemaRef ds:uri="http://schemas.microsoft.com/office/2006/documentManagement/typ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3859</Words>
  <Application>Microsoft Office PowerPoint</Application>
  <PresentationFormat>Breitbild</PresentationFormat>
  <Paragraphs>546</Paragraphs>
  <Slides>56</Slides>
  <Notes>52</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1</vt:i4>
      </vt:variant>
      <vt:variant>
        <vt:lpstr>Folientitel</vt:lpstr>
      </vt:variant>
      <vt:variant>
        <vt:i4>56</vt:i4>
      </vt:variant>
    </vt:vector>
  </HeadingPairs>
  <TitlesOfParts>
    <vt:vector size="70"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Daten und Fakten zu Energie, Rohstoffe, Preise</vt:lpstr>
      <vt:lpstr>Inhaltsübersicht</vt:lpstr>
      <vt:lpstr>Inhaltsübersicht</vt:lpstr>
      <vt:lpstr>Inhaltsübersicht</vt:lpstr>
      <vt:lpstr>Energieverbrauch und Rohstoffe</vt:lpstr>
      <vt:lpstr>Corona und Energiekrise bremsen Energieverbrauch </vt:lpstr>
      <vt:lpstr>Industrie ist der größte Verbraucher von Strom</vt:lpstr>
      <vt:lpstr>Industrie ist der größte Verbraucher von Strom – bei deutlich sinkender Menge</vt:lpstr>
      <vt:lpstr>Erdgas und Strom sind wichtigste</vt:lpstr>
      <vt:lpstr>Erdgas und Strom sind wichtigste Energieträger</vt:lpstr>
      <vt:lpstr>Chemie ist energieintensiv</vt:lpstr>
      <vt:lpstr>Chemie verbraucht über ein Fünftel der Energie in der Industrie</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 besonders bei großen Mengen</vt:lpstr>
      <vt:lpstr>Gaspreis in Deutschland höher als in wichtigen Wettbewerbsländern</vt:lpstr>
      <vt:lpstr>Nachteile gegenüber Wettbewerbern</vt:lpstr>
      <vt:lpstr>Börsenstrompreise auf hohem NIveau</vt:lpstr>
      <vt:lpstr>Beschaffung und Netzentgelte treiben preise</vt:lpstr>
      <vt:lpstr>Hohe Preisanstiege – besonders bei großen Mengen</vt:lpstr>
      <vt:lpstr>Strompreis in Deutschland höher als in wichtigen Wettbewerbsländern</vt:lpstr>
      <vt:lpstr>Deutlich höheres Preisniveau für Strom und Gas</vt:lpstr>
      <vt:lpstr>Preistreiber Zertifikate-Handel</vt:lpstr>
      <vt:lpstr>Rohölpreis auf hohem Niveau – hohe Unsicherheiten</vt:lpstr>
      <vt:lpstr>Rohbenzin schwankt mit Rohölpreis</vt:lpstr>
      <vt:lpstr>Energiekosten: Tendenz steigend</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34 Prozent der Emissionen kommen aus der Industrie</vt:lpstr>
      <vt:lpstr>Die 10 größten Emittenten stehen für fast 70 Prozent der weltweiten Emissionen </vt:lpstr>
      <vt:lpstr>Über die Hälfte der Emissionen stammen aus Asien</vt:lpstr>
      <vt:lpstr>Sinkende Emissionen bei steigender Produktion</vt:lpstr>
      <vt:lpstr>Spezifischer Energieverbrauch liegt um 53 Prozent unter dem Wert von 1990 </vt:lpstr>
      <vt:lpstr>Branche reduziert Emissionen</vt:lpstr>
      <vt:lpstr>Absolute Treibhausgasemissionen um 54 Prozent unter dem Wert von 1990</vt:lpstr>
      <vt:lpstr>Erneuerbare Energien</vt:lpstr>
      <vt:lpstr>Ehrgeizige Zielsetzungen für Erneuerbare Energien</vt:lpstr>
      <vt:lpstr>Erneuerbare Energien erreichen fast 58 Prozent</vt:lpstr>
      <vt:lpstr>Deutschland importiert inzwischen wieder deutlich mehr Strom als es exportiert</vt:lpstr>
      <vt:lpstr>Anteil von Windkraft und Photovoltaik an den Erneuerbaren Energien steigt </vt:lpstr>
      <vt:lpstr>Anteil von Windkraft und Photovoltaik steigt</vt:lpstr>
      <vt:lpstr>Deutlicher Anstieg bei Investitionen in neue Anlagen</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2025-05-07T06:52:19Z</dcterms:created>
  <dcterms:modified xsi:type="dcterms:W3CDTF">2025-05-13T09:08:57Z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